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29"/>
  </p:notesMasterIdLst>
  <p:handoutMasterIdLst>
    <p:handoutMasterId r:id="rId130"/>
  </p:handoutMasterIdLst>
  <p:sldIdLst>
    <p:sldId id="528" r:id="rId2"/>
    <p:sldId id="529" r:id="rId3"/>
    <p:sldId id="530" r:id="rId4"/>
    <p:sldId id="531" r:id="rId5"/>
    <p:sldId id="585" r:id="rId6"/>
    <p:sldId id="586" r:id="rId7"/>
    <p:sldId id="587" r:id="rId8"/>
    <p:sldId id="588" r:id="rId9"/>
    <p:sldId id="383" r:id="rId10"/>
    <p:sldId id="384" r:id="rId11"/>
    <p:sldId id="385" r:id="rId12"/>
    <p:sldId id="386" r:id="rId13"/>
    <p:sldId id="387" r:id="rId14"/>
    <p:sldId id="388" r:id="rId15"/>
    <p:sldId id="389" r:id="rId16"/>
    <p:sldId id="393" r:id="rId17"/>
    <p:sldId id="507" r:id="rId18"/>
    <p:sldId id="394" r:id="rId19"/>
    <p:sldId id="508" r:id="rId20"/>
    <p:sldId id="395" r:id="rId21"/>
    <p:sldId id="396" r:id="rId22"/>
    <p:sldId id="509" r:id="rId23"/>
    <p:sldId id="392" r:id="rId24"/>
    <p:sldId id="397" r:id="rId25"/>
    <p:sldId id="399" r:id="rId26"/>
    <p:sldId id="400" r:id="rId27"/>
    <p:sldId id="401" r:id="rId28"/>
    <p:sldId id="402" r:id="rId29"/>
    <p:sldId id="403" r:id="rId30"/>
    <p:sldId id="404" r:id="rId31"/>
    <p:sldId id="406" r:id="rId32"/>
    <p:sldId id="407" r:id="rId33"/>
    <p:sldId id="408" r:id="rId34"/>
    <p:sldId id="410" r:id="rId35"/>
    <p:sldId id="411" r:id="rId36"/>
    <p:sldId id="413" r:id="rId37"/>
    <p:sldId id="414" r:id="rId38"/>
    <p:sldId id="510" r:id="rId39"/>
    <p:sldId id="415" r:id="rId40"/>
    <p:sldId id="416" r:id="rId41"/>
    <p:sldId id="511" r:id="rId42"/>
    <p:sldId id="417" r:id="rId43"/>
    <p:sldId id="418" r:id="rId44"/>
    <p:sldId id="526" r:id="rId45"/>
    <p:sldId id="512" r:id="rId46"/>
    <p:sldId id="547" r:id="rId47"/>
    <p:sldId id="548" r:id="rId48"/>
    <p:sldId id="566" r:id="rId49"/>
    <p:sldId id="540" r:id="rId50"/>
    <p:sldId id="541" r:id="rId51"/>
    <p:sldId id="542" r:id="rId52"/>
    <p:sldId id="543" r:id="rId53"/>
    <p:sldId id="513" r:id="rId54"/>
    <p:sldId id="544" r:id="rId55"/>
    <p:sldId id="545" r:id="rId56"/>
    <p:sldId id="514" r:id="rId57"/>
    <p:sldId id="549" r:id="rId58"/>
    <p:sldId id="550" r:id="rId59"/>
    <p:sldId id="551" r:id="rId60"/>
    <p:sldId id="552" r:id="rId61"/>
    <p:sldId id="553" r:id="rId62"/>
    <p:sldId id="554" r:id="rId63"/>
    <p:sldId id="555" r:id="rId64"/>
    <p:sldId id="556" r:id="rId65"/>
    <p:sldId id="562" r:id="rId66"/>
    <p:sldId id="563" r:id="rId67"/>
    <p:sldId id="564" r:id="rId68"/>
    <p:sldId id="565" r:id="rId69"/>
    <p:sldId id="420" r:id="rId70"/>
    <p:sldId id="421" r:id="rId71"/>
    <p:sldId id="422" r:id="rId72"/>
    <p:sldId id="424" r:id="rId73"/>
    <p:sldId id="425" r:id="rId74"/>
    <p:sldId id="426" r:id="rId75"/>
    <p:sldId id="427" r:id="rId76"/>
    <p:sldId id="522" r:id="rId77"/>
    <p:sldId id="428" r:id="rId78"/>
    <p:sldId id="429" r:id="rId79"/>
    <p:sldId id="431" r:id="rId80"/>
    <p:sldId id="432" r:id="rId81"/>
    <p:sldId id="433" r:id="rId82"/>
    <p:sldId id="434" r:id="rId83"/>
    <p:sldId id="435" r:id="rId84"/>
    <p:sldId id="436" r:id="rId85"/>
    <p:sldId id="437" r:id="rId86"/>
    <p:sldId id="438" r:id="rId87"/>
    <p:sldId id="439" r:id="rId88"/>
    <p:sldId id="440" r:id="rId89"/>
    <p:sldId id="441" r:id="rId90"/>
    <p:sldId id="442" r:id="rId91"/>
    <p:sldId id="568" r:id="rId92"/>
    <p:sldId id="569" r:id="rId93"/>
    <p:sldId id="570" r:id="rId94"/>
    <p:sldId id="571" r:id="rId95"/>
    <p:sldId id="572" r:id="rId96"/>
    <p:sldId id="573" r:id="rId97"/>
    <p:sldId id="443" r:id="rId98"/>
    <p:sldId id="574" r:id="rId99"/>
    <p:sldId id="575" r:id="rId100"/>
    <p:sldId id="576" r:id="rId101"/>
    <p:sldId id="577" r:id="rId102"/>
    <p:sldId id="578" r:id="rId103"/>
    <p:sldId id="579" r:id="rId104"/>
    <p:sldId id="580" r:id="rId105"/>
    <p:sldId id="581" r:id="rId106"/>
    <p:sldId id="582" r:id="rId107"/>
    <p:sldId id="583" r:id="rId108"/>
    <p:sldId id="584" r:id="rId109"/>
    <p:sldId id="444" r:id="rId110"/>
    <p:sldId id="445" r:id="rId111"/>
    <p:sldId id="446" r:id="rId112"/>
    <p:sldId id="447" r:id="rId113"/>
    <p:sldId id="448" r:id="rId114"/>
    <p:sldId id="449" r:id="rId115"/>
    <p:sldId id="450" r:id="rId116"/>
    <p:sldId id="451" r:id="rId117"/>
    <p:sldId id="452" r:id="rId118"/>
    <p:sldId id="453" r:id="rId119"/>
    <p:sldId id="454" r:id="rId120"/>
    <p:sldId id="455" r:id="rId121"/>
    <p:sldId id="456" r:id="rId122"/>
    <p:sldId id="457" r:id="rId123"/>
    <p:sldId id="458" r:id="rId124"/>
    <p:sldId id="459" r:id="rId125"/>
    <p:sldId id="460" r:id="rId126"/>
    <p:sldId id="461" r:id="rId127"/>
    <p:sldId id="567" r:id="rId128"/>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CC"/>
    <a:srgbClr val="FF6600"/>
    <a:srgbClr val="D60093"/>
    <a:srgbClr val="0033CC"/>
    <a:srgbClr val="00CC99"/>
    <a:srgbClr val="3333CC"/>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705" autoAdjust="0"/>
  </p:normalViewPr>
  <p:slideViewPr>
    <p:cSldViewPr>
      <p:cViewPr varScale="1">
        <p:scale>
          <a:sx n="109" d="100"/>
          <a:sy n="109" d="100"/>
        </p:scale>
        <p:origin x="1680" y="90"/>
      </p:cViewPr>
      <p:guideLst>
        <p:guide orient="horz" pos="2160"/>
        <p:guide pos="2880"/>
      </p:guideLst>
    </p:cSldViewPr>
  </p:slideViewPr>
  <p:outlineViewPr>
    <p:cViewPr>
      <p:scale>
        <a:sx n="33" d="100"/>
        <a:sy n="33" d="100"/>
      </p:scale>
      <p:origin x="0" y="26046"/>
    </p:cViewPr>
    <p:sldLst>
      <p:sld r:id="rId1" collapse="1"/>
      <p:sld r:id="rId2" collapse="1"/>
      <p:sld r:id="rId3"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_rels/viewProps.xml.rels><?xml version="1.0" encoding="UTF-8" standalone="yes"?>
<Relationships xmlns="http://schemas.openxmlformats.org/package/2006/relationships"><Relationship Id="rId3" Type="http://schemas.openxmlformats.org/officeDocument/2006/relationships/slide" Target="slides/slide107.xml"/><Relationship Id="rId2" Type="http://schemas.openxmlformats.org/officeDocument/2006/relationships/slide" Target="slides/slide105.xml"/><Relationship Id="rId1" Type="http://schemas.openxmlformats.org/officeDocument/2006/relationships/slide" Target="slides/slide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9.wmf"/><Relationship Id="rId4"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9.wmf"/><Relationship Id="rId4"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4" Type="http://schemas.openxmlformats.org/officeDocument/2006/relationships/image" Target="../media/image8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image" Target="../media/image83.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7.png"/></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7.wmf"/><Relationship Id="rId4" Type="http://schemas.openxmlformats.org/officeDocument/2006/relationships/image" Target="../media/image1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image" Target="../media/image101.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image" Target="../media/image108.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image" Target="../media/image111.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image" Target="../media/image1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8.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0.png"/></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image" Target="../media/image121.png"/></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4" Type="http://schemas.openxmlformats.org/officeDocument/2006/relationships/image" Target="../media/image126.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image" Target="../media/image13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wmf"/><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278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ea typeface="宋体" charset="-122"/>
              </a:defRPr>
            </a:lvl1pPr>
          </a:lstStyle>
          <a:p>
            <a:pPr>
              <a:defRPr/>
            </a:pPr>
            <a:endParaRPr lang="zh-CN" altLang="en-US"/>
          </a:p>
        </p:txBody>
      </p:sp>
      <p:sp>
        <p:nvSpPr>
          <p:cNvPr id="50278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ea typeface="宋体" charset="-122"/>
              </a:defRPr>
            </a:lvl1pPr>
          </a:lstStyle>
          <a:p>
            <a:pPr>
              <a:defRPr/>
            </a:pPr>
            <a:fld id="{3BC1469A-28CC-418F-BF4D-B4698CC7C4B8}" type="datetimeFigureOut">
              <a:rPr lang="zh-CN" altLang="en-US"/>
              <a:pPr>
                <a:defRPr/>
              </a:pPr>
              <a:t>2018/11/6</a:t>
            </a:fld>
            <a:endParaRPr lang="en-US" altLang="zh-CN"/>
          </a:p>
        </p:txBody>
      </p:sp>
      <p:sp>
        <p:nvSpPr>
          <p:cNvPr id="50278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ea typeface="宋体" charset="-122"/>
              </a:defRPr>
            </a:lvl1pPr>
          </a:lstStyle>
          <a:p>
            <a:pPr>
              <a:defRPr/>
            </a:pPr>
            <a:endParaRPr lang="en-US" altLang="zh-CN"/>
          </a:p>
        </p:txBody>
      </p:sp>
      <p:sp>
        <p:nvSpPr>
          <p:cNvPr id="50278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Arial" charset="0"/>
                <a:ea typeface="宋体" charset="-122"/>
              </a:defRPr>
            </a:lvl1pPr>
          </a:lstStyle>
          <a:p>
            <a:pPr>
              <a:defRPr/>
            </a:pPr>
            <a:fld id="{E6D555D9-F51E-4847-932E-23F7CE12CE3F}" type="slidenum">
              <a:rPr lang="zh-CN" altLang="en-US"/>
              <a:pPr>
                <a:defRPr/>
              </a:pPr>
              <a:t>‹#›</a:t>
            </a:fld>
            <a:endParaRPr lang="en-US" altLang="zh-CN"/>
          </a:p>
        </p:txBody>
      </p:sp>
    </p:spTree>
    <p:extLst>
      <p:ext uri="{BB962C8B-B14F-4D97-AF65-F5344CB8AC3E}">
        <p14:creationId xmlns:p14="http://schemas.microsoft.com/office/powerpoint/2010/main" val="3804941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atin typeface="Arial" charset="0"/>
                <a:ea typeface="宋体" charset="-122"/>
              </a:defRPr>
            </a:lvl1pPr>
          </a:lstStyle>
          <a:p>
            <a:pPr>
              <a:defRPr/>
            </a:pPr>
            <a:endParaRPr lang="en-US" altLang="zh-CN"/>
          </a:p>
        </p:txBody>
      </p:sp>
      <p:sp>
        <p:nvSpPr>
          <p:cNvPr id="80899" name="Rectangle 3"/>
          <p:cNvSpPr>
            <a:spLocks noGrp="1" noChangeArrowheads="1"/>
          </p:cNvSpPr>
          <p:nvPr>
            <p:ph type="dt" idx="1"/>
          </p:nvPr>
        </p:nvSpPr>
        <p:spPr bwMode="auto">
          <a:xfrm>
            <a:off x="4021138"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atin typeface="Arial" charset="0"/>
                <a:ea typeface="宋体" charset="-122"/>
              </a:defRPr>
            </a:lvl1pPr>
          </a:lstStyle>
          <a:p>
            <a:pPr>
              <a:defRPr/>
            </a:pPr>
            <a:endParaRPr lang="en-US" altLang="zh-CN"/>
          </a:p>
        </p:txBody>
      </p:sp>
      <p:sp>
        <p:nvSpPr>
          <p:cNvPr id="2253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p:spPr>
      </p:sp>
      <p:sp>
        <p:nvSpPr>
          <p:cNvPr id="8090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8090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atin typeface="Arial" charset="0"/>
                <a:ea typeface="宋体" charset="-122"/>
              </a:defRPr>
            </a:lvl1pPr>
          </a:lstStyle>
          <a:p>
            <a:pPr>
              <a:defRPr/>
            </a:pPr>
            <a:endParaRPr lang="en-US" altLang="zh-CN"/>
          </a:p>
        </p:txBody>
      </p:sp>
      <p:sp>
        <p:nvSpPr>
          <p:cNvPr id="8090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atin typeface="Arial" charset="0"/>
                <a:ea typeface="宋体" charset="-122"/>
              </a:defRPr>
            </a:lvl1pPr>
          </a:lstStyle>
          <a:p>
            <a:pPr>
              <a:defRPr/>
            </a:pPr>
            <a:fld id="{B927DBCD-502B-4A7C-BCB1-639B77DE894B}" type="slidenum">
              <a:rPr lang="en-US" altLang="zh-CN"/>
              <a:pPr>
                <a:defRPr/>
              </a:pPr>
              <a:t>‹#›</a:t>
            </a:fld>
            <a:endParaRPr lang="en-US" altLang="zh-CN"/>
          </a:p>
        </p:txBody>
      </p:sp>
    </p:spTree>
    <p:extLst>
      <p:ext uri="{BB962C8B-B14F-4D97-AF65-F5344CB8AC3E}">
        <p14:creationId xmlns:p14="http://schemas.microsoft.com/office/powerpoint/2010/main" val="35786454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EE1D3748-4BD6-40A2-A406-02FC2B780C7F}" type="slidenum">
              <a:rPr kumimoji="1" lang="en-US" altLang="zh-CN" sz="1300" b="1">
                <a:latin typeface="Times New Roman" pitchFamily="18" charset="0"/>
              </a:rPr>
              <a:pPr algn="r" defTabSz="990600"/>
              <a:t>9</a:t>
            </a:fld>
            <a:endParaRPr kumimoji="1" lang="en-US" altLang="zh-CN" sz="1300" b="1">
              <a:latin typeface="Times New Roman" pitchFamily="18" charset="0"/>
            </a:endParaRPr>
          </a:p>
        </p:txBody>
      </p:sp>
      <p:sp>
        <p:nvSpPr>
          <p:cNvPr id="587778" name="Rectangle 2"/>
          <p:cNvSpPr>
            <a:spLocks noGrp="1" noRot="1" noChangeAspect="1" noChangeArrowheads="1" noTextEdit="1"/>
          </p:cNvSpPr>
          <p:nvPr>
            <p:ph type="sldImg"/>
          </p:nvPr>
        </p:nvSpPr>
        <p:spPr>
          <a:xfrm>
            <a:off x="992188" y="768350"/>
            <a:ext cx="5114925" cy="3836988"/>
          </a:xfrm>
          <a:ln/>
        </p:spPr>
      </p:sp>
      <p:sp>
        <p:nvSpPr>
          <p:cNvPr id="587779"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743076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1"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28E96E49-0588-41AF-A94D-D23AC5673F98}" type="slidenum">
              <a:rPr kumimoji="1" lang="en-US" altLang="zh-CN" sz="1300" b="1">
                <a:latin typeface="Times New Roman" pitchFamily="18" charset="0"/>
              </a:rPr>
              <a:pPr algn="r" defTabSz="990600"/>
              <a:t>30</a:t>
            </a:fld>
            <a:endParaRPr kumimoji="1" lang="en-US" altLang="zh-CN" sz="1300" b="1">
              <a:latin typeface="Times New Roman" pitchFamily="18" charset="0"/>
            </a:endParaRPr>
          </a:p>
        </p:txBody>
      </p:sp>
      <p:sp>
        <p:nvSpPr>
          <p:cNvPr id="619522" name="Rectangle 1026"/>
          <p:cNvSpPr>
            <a:spLocks noGrp="1" noRot="1" noChangeAspect="1" noChangeArrowheads="1" noTextEdit="1"/>
          </p:cNvSpPr>
          <p:nvPr>
            <p:ph type="sldImg"/>
          </p:nvPr>
        </p:nvSpPr>
        <p:spPr>
          <a:xfrm>
            <a:off x="992188" y="768350"/>
            <a:ext cx="5114925" cy="3836988"/>
          </a:xfrm>
          <a:ln/>
        </p:spPr>
      </p:sp>
      <p:sp>
        <p:nvSpPr>
          <p:cNvPr id="619523" name="Rectangle 1027"/>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617811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3"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86671C72-0B8E-4DB4-B459-A86396BDDB98}" type="slidenum">
              <a:rPr kumimoji="1" lang="en-US" altLang="zh-CN" sz="1300" b="1">
                <a:latin typeface="Times New Roman" pitchFamily="18" charset="0"/>
              </a:rPr>
              <a:pPr algn="r" defTabSz="990600"/>
              <a:t>32</a:t>
            </a:fld>
            <a:endParaRPr kumimoji="1" lang="en-US" altLang="zh-CN" sz="1300" b="1">
              <a:latin typeface="Times New Roman" pitchFamily="18" charset="0"/>
            </a:endParaRPr>
          </a:p>
        </p:txBody>
      </p:sp>
      <p:sp>
        <p:nvSpPr>
          <p:cNvPr id="622594" name="Rectangle 2"/>
          <p:cNvSpPr>
            <a:spLocks noGrp="1" noRot="1" noChangeAspect="1" noChangeArrowheads="1" noTextEdit="1"/>
          </p:cNvSpPr>
          <p:nvPr>
            <p:ph type="sldImg"/>
          </p:nvPr>
        </p:nvSpPr>
        <p:spPr>
          <a:xfrm>
            <a:off x="992188" y="768350"/>
            <a:ext cx="5114925" cy="3836988"/>
          </a:xfrm>
          <a:ln/>
        </p:spPr>
      </p:sp>
      <p:sp>
        <p:nvSpPr>
          <p:cNvPr id="622595"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4046915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1"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FE20BF43-B0DA-4ED1-930F-752BC44E5B85}" type="slidenum">
              <a:rPr kumimoji="1" lang="en-US" altLang="zh-CN" sz="1300" b="1">
                <a:latin typeface="Times New Roman" pitchFamily="18" charset="0"/>
              </a:rPr>
              <a:pPr algn="r" defTabSz="990600"/>
              <a:t>33</a:t>
            </a:fld>
            <a:endParaRPr kumimoji="1" lang="en-US" altLang="zh-CN" sz="1300" b="1">
              <a:latin typeface="Times New Roman" pitchFamily="18" charset="0"/>
            </a:endParaRPr>
          </a:p>
        </p:txBody>
      </p:sp>
      <p:sp>
        <p:nvSpPr>
          <p:cNvPr id="624642" name="Rectangle 2"/>
          <p:cNvSpPr>
            <a:spLocks noGrp="1" noRot="1" noChangeAspect="1" noChangeArrowheads="1" noTextEdit="1"/>
          </p:cNvSpPr>
          <p:nvPr>
            <p:ph type="sldImg"/>
          </p:nvPr>
        </p:nvSpPr>
        <p:spPr>
          <a:xfrm>
            <a:off x="992188" y="768350"/>
            <a:ext cx="5114925" cy="3836988"/>
          </a:xfrm>
          <a:ln/>
        </p:spPr>
      </p:sp>
      <p:sp>
        <p:nvSpPr>
          <p:cNvPr id="624643"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32445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89"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0497C955-0B32-439A-B176-51E129698099}" type="slidenum">
              <a:rPr kumimoji="1" lang="en-US" altLang="zh-CN" sz="1300" b="1">
                <a:latin typeface="Times New Roman" pitchFamily="18" charset="0"/>
              </a:rPr>
              <a:pPr algn="r" defTabSz="990600"/>
              <a:t>34</a:t>
            </a:fld>
            <a:endParaRPr kumimoji="1" lang="en-US" altLang="zh-CN" sz="1300" b="1">
              <a:latin typeface="Times New Roman" pitchFamily="18" charset="0"/>
            </a:endParaRPr>
          </a:p>
        </p:txBody>
      </p:sp>
      <p:sp>
        <p:nvSpPr>
          <p:cNvPr id="626690" name="Rectangle 2"/>
          <p:cNvSpPr>
            <a:spLocks noGrp="1" noRot="1" noChangeAspect="1" noChangeArrowheads="1" noTextEdit="1"/>
          </p:cNvSpPr>
          <p:nvPr>
            <p:ph type="sldImg"/>
          </p:nvPr>
        </p:nvSpPr>
        <p:spPr>
          <a:xfrm>
            <a:off x="992188" y="768350"/>
            <a:ext cx="5114925" cy="3836988"/>
          </a:xfrm>
          <a:ln/>
        </p:spPr>
      </p:sp>
      <p:sp>
        <p:nvSpPr>
          <p:cNvPr id="626691"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581042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7"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6F9329FE-85A2-4303-8D3C-98AA74935F73}" type="slidenum">
              <a:rPr kumimoji="1" lang="en-US" altLang="zh-CN" sz="1300" b="1">
                <a:latin typeface="Times New Roman" pitchFamily="18" charset="0"/>
              </a:rPr>
              <a:pPr algn="r" defTabSz="990600"/>
              <a:t>35</a:t>
            </a:fld>
            <a:endParaRPr kumimoji="1" lang="en-US" altLang="zh-CN" sz="1300" b="1">
              <a:latin typeface="Times New Roman" pitchFamily="18" charset="0"/>
            </a:endParaRPr>
          </a:p>
        </p:txBody>
      </p:sp>
      <p:sp>
        <p:nvSpPr>
          <p:cNvPr id="628738" name="Rectangle 2"/>
          <p:cNvSpPr>
            <a:spLocks noGrp="1" noRot="1" noChangeAspect="1" noChangeArrowheads="1" noTextEdit="1"/>
          </p:cNvSpPr>
          <p:nvPr>
            <p:ph type="sldImg"/>
          </p:nvPr>
        </p:nvSpPr>
        <p:spPr>
          <a:xfrm>
            <a:off x="992188" y="768350"/>
            <a:ext cx="5114925" cy="3836988"/>
          </a:xfrm>
          <a:ln/>
        </p:spPr>
      </p:sp>
      <p:sp>
        <p:nvSpPr>
          <p:cNvPr id="628739"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320084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09"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FEF0172C-F265-41B7-A6DD-A24C6A8322E8}" type="slidenum">
              <a:rPr kumimoji="1" lang="en-US" altLang="zh-CN" sz="1300" b="1">
                <a:latin typeface="Times New Roman" pitchFamily="18" charset="0"/>
              </a:rPr>
              <a:pPr algn="r" defTabSz="990600"/>
              <a:t>36</a:t>
            </a:fld>
            <a:endParaRPr kumimoji="1" lang="en-US" altLang="zh-CN" sz="1300" b="1">
              <a:latin typeface="Times New Roman" pitchFamily="18" charset="0"/>
            </a:endParaRPr>
          </a:p>
        </p:txBody>
      </p:sp>
      <p:sp>
        <p:nvSpPr>
          <p:cNvPr id="631810" name="Rectangle 2"/>
          <p:cNvSpPr>
            <a:spLocks noGrp="1" noRot="1" noChangeAspect="1" noChangeArrowheads="1" noTextEdit="1"/>
          </p:cNvSpPr>
          <p:nvPr>
            <p:ph type="sldImg"/>
          </p:nvPr>
        </p:nvSpPr>
        <p:spPr>
          <a:xfrm>
            <a:off x="992188" y="768350"/>
            <a:ext cx="5114925" cy="3836988"/>
          </a:xfrm>
          <a:ln/>
        </p:spPr>
      </p:sp>
      <p:sp>
        <p:nvSpPr>
          <p:cNvPr id="631811"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199960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7"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14A2A77F-B8DA-4249-AA5D-7DE9DFBB9041}" type="slidenum">
              <a:rPr kumimoji="1" lang="en-US" altLang="zh-CN" sz="1300" b="1">
                <a:latin typeface="Times New Roman" pitchFamily="18" charset="0"/>
              </a:rPr>
              <a:pPr algn="r" defTabSz="990600"/>
              <a:t>37</a:t>
            </a:fld>
            <a:endParaRPr kumimoji="1" lang="en-US" altLang="zh-CN" sz="1300" b="1">
              <a:latin typeface="Times New Roman" pitchFamily="18" charset="0"/>
            </a:endParaRPr>
          </a:p>
        </p:txBody>
      </p:sp>
      <p:sp>
        <p:nvSpPr>
          <p:cNvPr id="633858" name="Rectangle 2"/>
          <p:cNvSpPr>
            <a:spLocks noGrp="1" noRot="1" noChangeAspect="1" noChangeArrowheads="1" noTextEdit="1"/>
          </p:cNvSpPr>
          <p:nvPr>
            <p:ph type="sldImg"/>
          </p:nvPr>
        </p:nvSpPr>
        <p:spPr>
          <a:xfrm>
            <a:off x="992188" y="768350"/>
            <a:ext cx="5114925" cy="3836988"/>
          </a:xfrm>
          <a:ln/>
        </p:spPr>
      </p:sp>
      <p:sp>
        <p:nvSpPr>
          <p:cNvPr id="633859"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914910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77600128-5112-40EE-BA2B-FA367CD1FF32}" type="slidenum">
              <a:rPr kumimoji="1" lang="en-US" altLang="zh-CN" sz="1300" b="1">
                <a:latin typeface="Times New Roman" pitchFamily="18" charset="0"/>
              </a:rPr>
              <a:pPr algn="r" defTabSz="990600"/>
              <a:t>39</a:t>
            </a:fld>
            <a:endParaRPr kumimoji="1" lang="en-US" altLang="zh-CN" sz="1300" b="1">
              <a:latin typeface="Times New Roman" pitchFamily="18" charset="0"/>
            </a:endParaRPr>
          </a:p>
        </p:txBody>
      </p:sp>
      <p:sp>
        <p:nvSpPr>
          <p:cNvPr id="636930" name="Rectangle 2"/>
          <p:cNvSpPr>
            <a:spLocks noGrp="1" noRot="1" noChangeAspect="1" noChangeArrowheads="1" noTextEdit="1"/>
          </p:cNvSpPr>
          <p:nvPr>
            <p:ph type="sldImg"/>
          </p:nvPr>
        </p:nvSpPr>
        <p:spPr>
          <a:xfrm>
            <a:off x="992188" y="768350"/>
            <a:ext cx="5114925" cy="3836988"/>
          </a:xfrm>
          <a:ln/>
        </p:spPr>
      </p:sp>
      <p:sp>
        <p:nvSpPr>
          <p:cNvPr id="636931"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323102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5BCE0C0E-62AA-4B25-97AD-F625767CC66A}" type="slidenum">
              <a:rPr kumimoji="1" lang="en-US" altLang="zh-CN" sz="1300" b="1">
                <a:latin typeface="Times New Roman" pitchFamily="18" charset="0"/>
              </a:rPr>
              <a:pPr algn="r" defTabSz="990600"/>
              <a:t>40</a:t>
            </a:fld>
            <a:endParaRPr kumimoji="1" lang="en-US" altLang="zh-CN" sz="1300" b="1">
              <a:latin typeface="Times New Roman" pitchFamily="18" charset="0"/>
            </a:endParaRPr>
          </a:p>
        </p:txBody>
      </p:sp>
      <p:sp>
        <p:nvSpPr>
          <p:cNvPr id="638978" name="Rectangle 2"/>
          <p:cNvSpPr>
            <a:spLocks noGrp="1" noRot="1" noChangeAspect="1" noChangeArrowheads="1" noTextEdit="1"/>
          </p:cNvSpPr>
          <p:nvPr>
            <p:ph type="sldImg"/>
          </p:nvPr>
        </p:nvSpPr>
        <p:spPr>
          <a:xfrm>
            <a:off x="992188" y="768350"/>
            <a:ext cx="5114925" cy="3836988"/>
          </a:xfrm>
          <a:ln/>
        </p:spPr>
      </p:sp>
      <p:sp>
        <p:nvSpPr>
          <p:cNvPr id="638979"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03002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49"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37E8C98A-C4AD-4EEA-B71E-5D79B0B13FC5}" type="slidenum">
              <a:rPr kumimoji="1" lang="en-US" altLang="zh-CN" sz="1300" b="1">
                <a:latin typeface="Times New Roman" pitchFamily="18" charset="0"/>
              </a:rPr>
              <a:pPr algn="r" defTabSz="990600"/>
              <a:t>42</a:t>
            </a:fld>
            <a:endParaRPr kumimoji="1" lang="en-US" altLang="zh-CN" sz="1300" b="1">
              <a:latin typeface="Times New Roman" pitchFamily="18" charset="0"/>
            </a:endParaRPr>
          </a:p>
        </p:txBody>
      </p:sp>
      <p:sp>
        <p:nvSpPr>
          <p:cNvPr id="642050" name="Rectangle 2"/>
          <p:cNvSpPr>
            <a:spLocks noGrp="1" noRot="1" noChangeAspect="1" noChangeArrowheads="1" noTextEdit="1"/>
          </p:cNvSpPr>
          <p:nvPr>
            <p:ph type="sldImg"/>
          </p:nvPr>
        </p:nvSpPr>
        <p:spPr>
          <a:xfrm>
            <a:off x="992188" y="768350"/>
            <a:ext cx="5114925" cy="3836988"/>
          </a:xfrm>
          <a:ln/>
        </p:spPr>
      </p:sp>
      <p:sp>
        <p:nvSpPr>
          <p:cNvPr id="642051"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464860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EA4461A3-D537-4237-9A7A-1E3EC0722848}" type="slidenum">
              <a:rPr kumimoji="1" lang="en-US" altLang="zh-CN" sz="1300" b="1">
                <a:latin typeface="Times New Roman" pitchFamily="18" charset="0"/>
              </a:rPr>
              <a:pPr algn="r" defTabSz="990600"/>
              <a:t>10</a:t>
            </a:fld>
            <a:endParaRPr kumimoji="1" lang="en-US" altLang="zh-CN" sz="1300" b="1">
              <a:latin typeface="Times New Roman" pitchFamily="18" charset="0"/>
            </a:endParaRPr>
          </a:p>
        </p:txBody>
      </p:sp>
      <p:sp>
        <p:nvSpPr>
          <p:cNvPr id="589826" name="Rectangle 2"/>
          <p:cNvSpPr>
            <a:spLocks noGrp="1" noRot="1" noChangeAspect="1" noChangeArrowheads="1" noTextEdit="1"/>
          </p:cNvSpPr>
          <p:nvPr>
            <p:ph type="sldImg"/>
          </p:nvPr>
        </p:nvSpPr>
        <p:spPr>
          <a:xfrm>
            <a:off x="992188" y="768350"/>
            <a:ext cx="5114925" cy="3836988"/>
          </a:xfrm>
          <a:ln/>
        </p:spPr>
      </p:sp>
      <p:sp>
        <p:nvSpPr>
          <p:cNvPr id="589827"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965327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7"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2961B7CF-4572-468B-A42C-DE3B69526431}" type="slidenum">
              <a:rPr kumimoji="1" lang="en-US" altLang="zh-CN" sz="1300" b="1">
                <a:latin typeface="Times New Roman" pitchFamily="18" charset="0"/>
              </a:rPr>
              <a:pPr algn="r" defTabSz="990600"/>
              <a:t>43</a:t>
            </a:fld>
            <a:endParaRPr kumimoji="1" lang="en-US" altLang="zh-CN" sz="1300" b="1">
              <a:latin typeface="Times New Roman" pitchFamily="18" charset="0"/>
            </a:endParaRPr>
          </a:p>
        </p:txBody>
      </p:sp>
      <p:sp>
        <p:nvSpPr>
          <p:cNvPr id="644098" name="Rectangle 2"/>
          <p:cNvSpPr>
            <a:spLocks noGrp="1" noRot="1" noChangeAspect="1" noChangeArrowheads="1" noTextEdit="1"/>
          </p:cNvSpPr>
          <p:nvPr>
            <p:ph type="sldImg"/>
          </p:nvPr>
        </p:nvSpPr>
        <p:spPr>
          <a:xfrm>
            <a:off x="992188" y="768350"/>
            <a:ext cx="5114925" cy="3836988"/>
          </a:xfrm>
          <a:ln/>
        </p:spPr>
      </p:sp>
      <p:sp>
        <p:nvSpPr>
          <p:cNvPr id="644099"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0262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5"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1E276ADD-8E13-45DE-8870-484B2EEE279D}" type="slidenum">
              <a:rPr kumimoji="1" lang="en-US" altLang="zh-CN" sz="1300" b="1">
                <a:latin typeface="Times New Roman" pitchFamily="18" charset="0"/>
              </a:rPr>
              <a:pPr algn="r" defTabSz="990600"/>
              <a:t>45</a:t>
            </a:fld>
            <a:endParaRPr kumimoji="1" lang="en-US" altLang="zh-CN" sz="1300" b="1">
              <a:latin typeface="Times New Roman" pitchFamily="18" charset="0"/>
            </a:endParaRPr>
          </a:p>
        </p:txBody>
      </p:sp>
      <p:sp>
        <p:nvSpPr>
          <p:cNvPr id="646146" name="Rectangle 2"/>
          <p:cNvSpPr>
            <a:spLocks noGrp="1" noRot="1" noChangeAspect="1" noChangeArrowheads="1" noTextEdit="1"/>
          </p:cNvSpPr>
          <p:nvPr>
            <p:ph type="sldImg"/>
          </p:nvPr>
        </p:nvSpPr>
        <p:spPr>
          <a:xfrm>
            <a:off x="992188" y="768350"/>
            <a:ext cx="5114925" cy="3836988"/>
          </a:xfrm>
          <a:ln/>
        </p:spPr>
      </p:sp>
      <p:sp>
        <p:nvSpPr>
          <p:cNvPr id="646147"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40343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5"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1E276ADD-8E13-45DE-8870-484B2EEE279D}" type="slidenum">
              <a:rPr kumimoji="1" lang="en-US" altLang="zh-CN" sz="1300" b="1">
                <a:latin typeface="Times New Roman" pitchFamily="18" charset="0"/>
              </a:rPr>
              <a:pPr algn="r" defTabSz="990600"/>
              <a:t>48</a:t>
            </a:fld>
            <a:endParaRPr kumimoji="1" lang="en-US" altLang="zh-CN" sz="1300" b="1">
              <a:latin typeface="Times New Roman" pitchFamily="18" charset="0"/>
            </a:endParaRPr>
          </a:p>
        </p:txBody>
      </p:sp>
      <p:sp>
        <p:nvSpPr>
          <p:cNvPr id="646146" name="Rectangle 2"/>
          <p:cNvSpPr>
            <a:spLocks noGrp="1" noRot="1" noChangeAspect="1" noChangeArrowheads="1" noTextEdit="1"/>
          </p:cNvSpPr>
          <p:nvPr>
            <p:ph type="sldImg"/>
          </p:nvPr>
        </p:nvSpPr>
        <p:spPr>
          <a:xfrm>
            <a:off x="992188" y="768350"/>
            <a:ext cx="5114925" cy="3836988"/>
          </a:xfrm>
          <a:ln/>
        </p:spPr>
      </p:sp>
      <p:sp>
        <p:nvSpPr>
          <p:cNvPr id="646147"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737582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1"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C6B61379-5668-4579-B220-4FF9F851F5C7}" type="slidenum">
              <a:rPr kumimoji="1" lang="en-US" altLang="zh-CN" sz="1300" b="1">
                <a:latin typeface="Times New Roman" pitchFamily="18" charset="0"/>
              </a:rPr>
              <a:pPr algn="r" defTabSz="990600"/>
              <a:t>69</a:t>
            </a:fld>
            <a:endParaRPr kumimoji="1" lang="en-US" altLang="zh-CN" sz="1300" b="1">
              <a:latin typeface="Times New Roman" pitchFamily="18" charset="0"/>
            </a:endParaRPr>
          </a:p>
        </p:txBody>
      </p:sp>
      <p:sp>
        <p:nvSpPr>
          <p:cNvPr id="650242" name="Rectangle 2"/>
          <p:cNvSpPr>
            <a:spLocks noGrp="1" noRot="1" noChangeAspect="1" noChangeArrowheads="1" noTextEdit="1"/>
          </p:cNvSpPr>
          <p:nvPr>
            <p:ph type="sldImg"/>
          </p:nvPr>
        </p:nvSpPr>
        <p:spPr>
          <a:xfrm>
            <a:off x="992188" y="768350"/>
            <a:ext cx="5114925" cy="3836988"/>
          </a:xfrm>
          <a:ln/>
        </p:spPr>
      </p:sp>
      <p:sp>
        <p:nvSpPr>
          <p:cNvPr id="650243"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799726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89"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9C414827-35DB-4B2F-ABD4-180B77E3EC2F}" type="slidenum">
              <a:rPr kumimoji="1" lang="en-US" altLang="zh-CN" sz="1300" b="1">
                <a:latin typeface="Times New Roman" pitchFamily="18" charset="0"/>
              </a:rPr>
              <a:pPr algn="r" defTabSz="990600"/>
              <a:t>70</a:t>
            </a:fld>
            <a:endParaRPr kumimoji="1" lang="en-US" altLang="zh-CN" sz="1300" b="1">
              <a:latin typeface="Times New Roman" pitchFamily="18" charset="0"/>
            </a:endParaRPr>
          </a:p>
        </p:txBody>
      </p:sp>
      <p:sp>
        <p:nvSpPr>
          <p:cNvPr id="652290" name="Rectangle 2"/>
          <p:cNvSpPr>
            <a:spLocks noGrp="1" noRot="1" noChangeAspect="1" noChangeArrowheads="1" noTextEdit="1"/>
          </p:cNvSpPr>
          <p:nvPr>
            <p:ph type="sldImg"/>
          </p:nvPr>
        </p:nvSpPr>
        <p:spPr>
          <a:xfrm>
            <a:off x="992188" y="768350"/>
            <a:ext cx="5114925" cy="3836988"/>
          </a:xfrm>
          <a:ln/>
        </p:spPr>
      </p:sp>
      <p:sp>
        <p:nvSpPr>
          <p:cNvPr id="652291"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34820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BB54F7A5-E02A-4F21-B939-C1C5B7E7D5C6}" type="slidenum">
              <a:rPr kumimoji="1" lang="en-US" altLang="zh-CN" sz="1300" b="1">
                <a:latin typeface="Times New Roman" pitchFamily="18" charset="0"/>
              </a:rPr>
              <a:pPr algn="r" defTabSz="990600"/>
              <a:t>71</a:t>
            </a:fld>
            <a:endParaRPr kumimoji="1" lang="en-US" altLang="zh-CN" sz="1300" b="1">
              <a:latin typeface="Times New Roman" pitchFamily="18" charset="0"/>
            </a:endParaRPr>
          </a:p>
        </p:txBody>
      </p:sp>
      <p:sp>
        <p:nvSpPr>
          <p:cNvPr id="654338" name="Rectangle 2"/>
          <p:cNvSpPr>
            <a:spLocks noGrp="1" noRot="1" noChangeAspect="1" noChangeArrowheads="1" noTextEdit="1"/>
          </p:cNvSpPr>
          <p:nvPr>
            <p:ph type="sldImg"/>
          </p:nvPr>
        </p:nvSpPr>
        <p:spPr>
          <a:xfrm>
            <a:off x="992188" y="768350"/>
            <a:ext cx="5114925" cy="3836988"/>
          </a:xfrm>
          <a:ln/>
        </p:spPr>
      </p:sp>
      <p:sp>
        <p:nvSpPr>
          <p:cNvPr id="654339"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62016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5"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618B416E-B282-4D0B-9E44-99D685073F5D}" type="slidenum">
              <a:rPr kumimoji="1" lang="en-US" altLang="zh-CN" sz="1300" b="1">
                <a:latin typeface="Times New Roman" pitchFamily="18" charset="0"/>
              </a:rPr>
              <a:pPr algn="r" defTabSz="990600"/>
              <a:t>72</a:t>
            </a:fld>
            <a:endParaRPr kumimoji="1" lang="en-US" altLang="zh-CN" sz="1300" b="1">
              <a:latin typeface="Times New Roman" pitchFamily="18" charset="0"/>
            </a:endParaRPr>
          </a:p>
        </p:txBody>
      </p:sp>
      <p:sp>
        <p:nvSpPr>
          <p:cNvPr id="656386" name="Rectangle 2"/>
          <p:cNvSpPr>
            <a:spLocks noGrp="1" noRot="1" noChangeAspect="1" noChangeArrowheads="1" noTextEdit="1"/>
          </p:cNvSpPr>
          <p:nvPr>
            <p:ph type="sldImg"/>
          </p:nvPr>
        </p:nvSpPr>
        <p:spPr>
          <a:xfrm>
            <a:off x="992188" y="768350"/>
            <a:ext cx="5114925" cy="3836988"/>
          </a:xfrm>
          <a:ln/>
        </p:spPr>
      </p:sp>
      <p:sp>
        <p:nvSpPr>
          <p:cNvPr id="656387"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160795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BA674F7A-C5E4-482D-B180-DAD9AE4FA3E3}" type="slidenum">
              <a:rPr kumimoji="1" lang="en-US" altLang="zh-CN" sz="1300" b="1">
                <a:latin typeface="Times New Roman" pitchFamily="18" charset="0"/>
              </a:rPr>
              <a:pPr algn="r" defTabSz="990600"/>
              <a:t>73</a:t>
            </a:fld>
            <a:endParaRPr kumimoji="1" lang="en-US" altLang="zh-CN" sz="1300" b="1">
              <a:latin typeface="Times New Roman" pitchFamily="18" charset="0"/>
            </a:endParaRPr>
          </a:p>
        </p:txBody>
      </p:sp>
      <p:sp>
        <p:nvSpPr>
          <p:cNvPr id="658434" name="Rectangle 2"/>
          <p:cNvSpPr>
            <a:spLocks noGrp="1" noRot="1" noChangeAspect="1" noChangeArrowheads="1" noTextEdit="1"/>
          </p:cNvSpPr>
          <p:nvPr>
            <p:ph type="sldImg"/>
          </p:nvPr>
        </p:nvSpPr>
        <p:spPr>
          <a:xfrm>
            <a:off x="992188" y="768350"/>
            <a:ext cx="5114925" cy="3836988"/>
          </a:xfrm>
          <a:ln/>
        </p:spPr>
      </p:sp>
      <p:sp>
        <p:nvSpPr>
          <p:cNvPr id="658435"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496318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1"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23B34873-7A32-470E-BF4F-1F39D6A0DF25}" type="slidenum">
              <a:rPr kumimoji="1" lang="en-US" altLang="zh-CN" sz="1300" b="1">
                <a:latin typeface="Times New Roman" pitchFamily="18" charset="0"/>
              </a:rPr>
              <a:pPr algn="r" defTabSz="990600"/>
              <a:t>74</a:t>
            </a:fld>
            <a:endParaRPr kumimoji="1" lang="en-US" altLang="zh-CN" sz="1300" b="1">
              <a:latin typeface="Times New Roman" pitchFamily="18" charset="0"/>
            </a:endParaRPr>
          </a:p>
        </p:txBody>
      </p:sp>
      <p:sp>
        <p:nvSpPr>
          <p:cNvPr id="660482" name="Rectangle 2"/>
          <p:cNvSpPr>
            <a:spLocks noGrp="1" noRot="1" noChangeAspect="1" noChangeArrowheads="1" noTextEdit="1"/>
          </p:cNvSpPr>
          <p:nvPr>
            <p:ph type="sldImg"/>
          </p:nvPr>
        </p:nvSpPr>
        <p:spPr>
          <a:xfrm>
            <a:off x="992188" y="768350"/>
            <a:ext cx="5114925" cy="3836988"/>
          </a:xfrm>
          <a:ln/>
        </p:spPr>
      </p:sp>
      <p:sp>
        <p:nvSpPr>
          <p:cNvPr id="660483"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279780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29"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580EEEB4-1DD6-4ECA-ABAF-D73E4C0683F3}" type="slidenum">
              <a:rPr kumimoji="1" lang="en-US" altLang="zh-CN" sz="1300" b="1">
                <a:latin typeface="Times New Roman" pitchFamily="18" charset="0"/>
              </a:rPr>
              <a:pPr algn="r" defTabSz="990600"/>
              <a:t>75</a:t>
            </a:fld>
            <a:endParaRPr kumimoji="1" lang="en-US" altLang="zh-CN" sz="1300" b="1">
              <a:latin typeface="Times New Roman" pitchFamily="18" charset="0"/>
            </a:endParaRPr>
          </a:p>
        </p:txBody>
      </p:sp>
      <p:sp>
        <p:nvSpPr>
          <p:cNvPr id="662530" name="Rectangle 2"/>
          <p:cNvSpPr>
            <a:spLocks noGrp="1" noRot="1" noChangeAspect="1" noChangeArrowheads="1" noTextEdit="1"/>
          </p:cNvSpPr>
          <p:nvPr>
            <p:ph type="sldImg"/>
          </p:nvPr>
        </p:nvSpPr>
        <p:spPr>
          <a:xfrm>
            <a:off x="992188" y="768350"/>
            <a:ext cx="5114925" cy="3836988"/>
          </a:xfrm>
          <a:ln/>
        </p:spPr>
      </p:sp>
      <p:sp>
        <p:nvSpPr>
          <p:cNvPr id="662531"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4211026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3"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4464CE0E-9639-446D-88FC-7E82551EF337}" type="slidenum">
              <a:rPr kumimoji="1" lang="en-US" altLang="zh-CN" sz="1300" b="1">
                <a:latin typeface="Times New Roman" pitchFamily="18" charset="0"/>
              </a:rPr>
              <a:pPr algn="r" defTabSz="990600"/>
              <a:t>11</a:t>
            </a:fld>
            <a:endParaRPr kumimoji="1" lang="en-US" altLang="zh-CN" sz="1300" b="1">
              <a:latin typeface="Times New Roman" pitchFamily="18" charset="0"/>
            </a:endParaRPr>
          </a:p>
        </p:txBody>
      </p:sp>
    </p:spTree>
    <p:extLst>
      <p:ext uri="{BB962C8B-B14F-4D97-AF65-F5344CB8AC3E}">
        <p14:creationId xmlns:p14="http://schemas.microsoft.com/office/powerpoint/2010/main" val="4110999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5"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7AC3863C-16F7-4481-A0AF-C037223E5137}" type="slidenum">
              <a:rPr kumimoji="1" lang="en-US" altLang="zh-CN" sz="1300" b="1">
                <a:latin typeface="Times New Roman" pitchFamily="18" charset="0"/>
              </a:rPr>
              <a:pPr algn="r" defTabSz="990600"/>
              <a:t>78</a:t>
            </a:fld>
            <a:endParaRPr kumimoji="1" lang="en-US" altLang="zh-CN" sz="1300" b="1">
              <a:latin typeface="Times New Roman" pitchFamily="18" charset="0"/>
            </a:endParaRPr>
          </a:p>
        </p:txBody>
      </p:sp>
      <p:sp>
        <p:nvSpPr>
          <p:cNvPr id="666626" name="Rectangle 2"/>
          <p:cNvSpPr>
            <a:spLocks noGrp="1" noRot="1" noChangeAspect="1" noChangeArrowheads="1" noTextEdit="1"/>
          </p:cNvSpPr>
          <p:nvPr>
            <p:ph type="sldImg"/>
          </p:nvPr>
        </p:nvSpPr>
        <p:spPr>
          <a:xfrm>
            <a:off x="992188" y="768350"/>
            <a:ext cx="5114925" cy="3836988"/>
          </a:xfrm>
          <a:ln/>
        </p:spPr>
      </p:sp>
      <p:sp>
        <p:nvSpPr>
          <p:cNvPr id="666627"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97310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C9365A0F-0665-4085-B722-D356729C8FE7}" type="slidenum">
              <a:rPr kumimoji="1" lang="en-US" altLang="zh-CN" sz="1300" b="1">
                <a:latin typeface="Times New Roman" pitchFamily="18" charset="0"/>
              </a:rPr>
              <a:pPr algn="r" defTabSz="990600"/>
              <a:t>79</a:t>
            </a:fld>
            <a:endParaRPr kumimoji="1" lang="en-US" altLang="zh-CN" sz="1300" b="1">
              <a:latin typeface="Times New Roman" pitchFamily="18" charset="0"/>
            </a:endParaRPr>
          </a:p>
        </p:txBody>
      </p:sp>
      <p:sp>
        <p:nvSpPr>
          <p:cNvPr id="668674" name="Rectangle 2"/>
          <p:cNvSpPr>
            <a:spLocks noGrp="1" noRot="1" noChangeAspect="1" noChangeArrowheads="1" noTextEdit="1"/>
          </p:cNvSpPr>
          <p:nvPr>
            <p:ph type="sldImg"/>
          </p:nvPr>
        </p:nvSpPr>
        <p:spPr>
          <a:xfrm>
            <a:off x="992188" y="768350"/>
            <a:ext cx="5114925" cy="3836988"/>
          </a:xfrm>
          <a:ln/>
        </p:spPr>
      </p:sp>
      <p:sp>
        <p:nvSpPr>
          <p:cNvPr id="668675"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066944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1"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73ACAC76-1469-4AA5-8B7C-5AE6517A5645}" type="slidenum">
              <a:rPr kumimoji="1" lang="en-US" altLang="zh-CN" sz="1300" b="1">
                <a:latin typeface="Times New Roman" pitchFamily="18" charset="0"/>
              </a:rPr>
              <a:pPr algn="r" defTabSz="990600"/>
              <a:t>80</a:t>
            </a:fld>
            <a:endParaRPr kumimoji="1" lang="en-US" altLang="zh-CN" sz="1300" b="1">
              <a:latin typeface="Times New Roman" pitchFamily="18" charset="0"/>
            </a:endParaRPr>
          </a:p>
        </p:txBody>
      </p:sp>
      <p:sp>
        <p:nvSpPr>
          <p:cNvPr id="670722" name="Rectangle 2"/>
          <p:cNvSpPr>
            <a:spLocks noGrp="1" noRot="1" noChangeAspect="1" noChangeArrowheads="1" noTextEdit="1"/>
          </p:cNvSpPr>
          <p:nvPr>
            <p:ph type="sldImg"/>
          </p:nvPr>
        </p:nvSpPr>
        <p:spPr>
          <a:xfrm>
            <a:off x="992188" y="768350"/>
            <a:ext cx="5114925" cy="3836988"/>
          </a:xfrm>
          <a:ln/>
        </p:spPr>
      </p:sp>
      <p:sp>
        <p:nvSpPr>
          <p:cNvPr id="670723"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183815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69"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3F8D726E-BCC3-4A0D-A122-1DE50D247906}" type="slidenum">
              <a:rPr kumimoji="1" lang="en-US" altLang="zh-CN" sz="1300" b="1">
                <a:latin typeface="Times New Roman" pitchFamily="18" charset="0"/>
              </a:rPr>
              <a:pPr algn="r" defTabSz="990600"/>
              <a:t>81</a:t>
            </a:fld>
            <a:endParaRPr kumimoji="1" lang="en-US" altLang="zh-CN" sz="1300" b="1">
              <a:latin typeface="Times New Roman" pitchFamily="18" charset="0"/>
            </a:endParaRPr>
          </a:p>
        </p:txBody>
      </p:sp>
      <p:sp>
        <p:nvSpPr>
          <p:cNvPr id="672770" name="Rectangle 2"/>
          <p:cNvSpPr>
            <a:spLocks noGrp="1" noRot="1" noChangeAspect="1" noChangeArrowheads="1" noTextEdit="1"/>
          </p:cNvSpPr>
          <p:nvPr>
            <p:ph type="sldImg"/>
          </p:nvPr>
        </p:nvSpPr>
        <p:spPr>
          <a:xfrm>
            <a:off x="992188" y="768350"/>
            <a:ext cx="5114925" cy="3836988"/>
          </a:xfrm>
          <a:ln/>
        </p:spPr>
      </p:sp>
      <p:sp>
        <p:nvSpPr>
          <p:cNvPr id="672771"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215311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CFCEC150-BDE6-4B23-943A-025FE6F1047E}" type="slidenum">
              <a:rPr kumimoji="1" lang="en-US" altLang="zh-CN" sz="1300" b="1">
                <a:latin typeface="Times New Roman" pitchFamily="18" charset="0"/>
              </a:rPr>
              <a:pPr algn="r" defTabSz="990600"/>
              <a:t>82</a:t>
            </a:fld>
            <a:endParaRPr kumimoji="1" lang="en-US" altLang="zh-CN" sz="1300" b="1">
              <a:latin typeface="Times New Roman" pitchFamily="18" charset="0"/>
            </a:endParaRPr>
          </a:p>
        </p:txBody>
      </p:sp>
      <p:sp>
        <p:nvSpPr>
          <p:cNvPr id="674818" name="Rectangle 2"/>
          <p:cNvSpPr>
            <a:spLocks noGrp="1" noRot="1" noChangeAspect="1" noChangeArrowheads="1" noTextEdit="1"/>
          </p:cNvSpPr>
          <p:nvPr>
            <p:ph type="sldImg"/>
          </p:nvPr>
        </p:nvSpPr>
        <p:spPr>
          <a:xfrm>
            <a:off x="992188" y="768350"/>
            <a:ext cx="5114925" cy="3836988"/>
          </a:xfrm>
          <a:ln/>
        </p:spPr>
      </p:sp>
      <p:sp>
        <p:nvSpPr>
          <p:cNvPr id="674819" name="Rectangle 3"/>
          <p:cNvSpPr>
            <a:spLocks noGrp="1" noChangeArrowheads="1"/>
          </p:cNvSpPr>
          <p:nvPr>
            <p:ph type="body" idx="1"/>
          </p:nvPr>
        </p:nvSpPr>
        <p:spPr>
          <a:xfrm>
            <a:off x="946150" y="4860925"/>
            <a:ext cx="5207000" cy="4605338"/>
          </a:xfrm>
          <a:noFill/>
          <a:ln/>
        </p:spPr>
        <p:txBody>
          <a:bodyPr/>
          <a:lstStyle/>
          <a:p>
            <a:endParaRPr lang="zh-CN" altLang="zh-CN" dirty="0" smtClean="0">
              <a:ea typeface="宋体" charset="-122"/>
            </a:endParaRPr>
          </a:p>
        </p:txBody>
      </p:sp>
    </p:spTree>
    <p:extLst>
      <p:ext uri="{BB962C8B-B14F-4D97-AF65-F5344CB8AC3E}">
        <p14:creationId xmlns:p14="http://schemas.microsoft.com/office/powerpoint/2010/main" val="3133288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849AB0BC-EDE9-4772-90F6-D4E05B8AD625}" type="slidenum">
              <a:rPr kumimoji="1" lang="en-US" altLang="zh-CN" sz="1300" b="1">
                <a:latin typeface="Times New Roman" pitchFamily="18" charset="0"/>
              </a:rPr>
              <a:pPr algn="r" defTabSz="990600"/>
              <a:t>83</a:t>
            </a:fld>
            <a:endParaRPr kumimoji="1" lang="en-US" altLang="zh-CN" sz="1300" b="1">
              <a:latin typeface="Times New Roman" pitchFamily="18" charset="0"/>
            </a:endParaRPr>
          </a:p>
        </p:txBody>
      </p:sp>
      <p:sp>
        <p:nvSpPr>
          <p:cNvPr id="676866" name="Rectangle 2"/>
          <p:cNvSpPr>
            <a:spLocks noGrp="1" noRot="1" noChangeAspect="1" noChangeArrowheads="1" noTextEdit="1"/>
          </p:cNvSpPr>
          <p:nvPr>
            <p:ph type="sldImg"/>
          </p:nvPr>
        </p:nvSpPr>
        <p:spPr>
          <a:xfrm>
            <a:off x="992188" y="768350"/>
            <a:ext cx="5114925" cy="3836988"/>
          </a:xfrm>
          <a:ln/>
        </p:spPr>
      </p:sp>
      <p:sp>
        <p:nvSpPr>
          <p:cNvPr id="676867"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4175676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A00DCDBF-4392-4090-B07B-9B433AC832E8}" type="slidenum">
              <a:rPr kumimoji="1" lang="en-US" altLang="zh-CN" sz="1300" b="1">
                <a:latin typeface="Times New Roman" pitchFamily="18" charset="0"/>
              </a:rPr>
              <a:pPr algn="r" defTabSz="990600"/>
              <a:t>88</a:t>
            </a:fld>
            <a:endParaRPr kumimoji="1" lang="en-US" altLang="zh-CN" sz="1300" b="1">
              <a:latin typeface="Times New Roman" pitchFamily="18" charset="0"/>
            </a:endParaRPr>
          </a:p>
        </p:txBody>
      </p:sp>
      <p:sp>
        <p:nvSpPr>
          <p:cNvPr id="683010" name="Rectangle 2"/>
          <p:cNvSpPr>
            <a:spLocks noGrp="1" noRot="1" noChangeAspect="1" noChangeArrowheads="1" noTextEdit="1"/>
          </p:cNvSpPr>
          <p:nvPr>
            <p:ph type="sldImg"/>
          </p:nvPr>
        </p:nvSpPr>
        <p:spPr>
          <a:xfrm>
            <a:off x="992188" y="768350"/>
            <a:ext cx="5114925" cy="3836988"/>
          </a:xfrm>
          <a:ln/>
        </p:spPr>
      </p:sp>
      <p:sp>
        <p:nvSpPr>
          <p:cNvPr id="683011"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939424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29"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5E1FF11F-99F0-4807-9ADB-3641479E2368}" type="slidenum">
              <a:rPr kumimoji="1" lang="en-US" altLang="zh-CN" sz="1300" b="1">
                <a:latin typeface="Times New Roman" pitchFamily="18" charset="0"/>
              </a:rPr>
              <a:pPr algn="r" defTabSz="990600"/>
              <a:t>109</a:t>
            </a:fld>
            <a:endParaRPr kumimoji="1" lang="en-US" altLang="zh-CN" sz="1300" b="1">
              <a:latin typeface="Times New Roman" pitchFamily="18" charset="0"/>
            </a:endParaRPr>
          </a:p>
        </p:txBody>
      </p:sp>
      <p:sp>
        <p:nvSpPr>
          <p:cNvPr id="688130" name="Rectangle 2"/>
          <p:cNvSpPr>
            <a:spLocks noGrp="1" noRot="1" noChangeAspect="1" noChangeArrowheads="1" noTextEdit="1"/>
          </p:cNvSpPr>
          <p:nvPr>
            <p:ph type="sldImg"/>
          </p:nvPr>
        </p:nvSpPr>
        <p:spPr>
          <a:xfrm>
            <a:off x="992188" y="768350"/>
            <a:ext cx="5114925" cy="3836988"/>
          </a:xfrm>
          <a:ln/>
        </p:spPr>
      </p:sp>
      <p:sp>
        <p:nvSpPr>
          <p:cNvPr id="688131"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846288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9005BEBA-0784-4A3A-809D-E0EF83EFE300}" type="slidenum">
              <a:rPr kumimoji="1" lang="en-US" altLang="zh-CN" sz="1300" b="1">
                <a:latin typeface="Times New Roman" pitchFamily="18" charset="0"/>
              </a:rPr>
              <a:pPr algn="r" defTabSz="990600"/>
              <a:t>112</a:t>
            </a:fld>
            <a:endParaRPr kumimoji="1" lang="en-US" altLang="zh-CN" sz="1300" b="1">
              <a:latin typeface="Times New Roman" pitchFamily="18" charset="0"/>
            </a:endParaRPr>
          </a:p>
        </p:txBody>
      </p:sp>
      <p:sp>
        <p:nvSpPr>
          <p:cNvPr id="692226" name="Rectangle 2"/>
          <p:cNvSpPr>
            <a:spLocks noGrp="1" noRot="1" noChangeAspect="1" noChangeArrowheads="1" noTextEdit="1"/>
          </p:cNvSpPr>
          <p:nvPr>
            <p:ph type="sldImg"/>
          </p:nvPr>
        </p:nvSpPr>
        <p:spPr>
          <a:xfrm>
            <a:off x="992188" y="768350"/>
            <a:ext cx="5114925" cy="3836988"/>
          </a:xfrm>
          <a:ln/>
        </p:spPr>
      </p:sp>
      <p:sp>
        <p:nvSpPr>
          <p:cNvPr id="692227"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478314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7"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D547F941-D600-44FE-8130-1C951B842A02}" type="slidenum">
              <a:rPr kumimoji="1" lang="en-US" altLang="zh-CN" sz="1300" b="1">
                <a:latin typeface="Times New Roman" pitchFamily="18" charset="0"/>
              </a:rPr>
              <a:pPr algn="r" defTabSz="990600"/>
              <a:t>114</a:t>
            </a:fld>
            <a:endParaRPr kumimoji="1" lang="en-US" altLang="zh-CN" sz="1300" b="1">
              <a:latin typeface="Times New Roman" pitchFamily="18" charset="0"/>
            </a:endParaRPr>
          </a:p>
        </p:txBody>
      </p:sp>
      <p:sp>
        <p:nvSpPr>
          <p:cNvPr id="695298" name="Rectangle 2"/>
          <p:cNvSpPr>
            <a:spLocks noGrp="1" noRot="1" noChangeAspect="1" noChangeArrowheads="1" noTextEdit="1"/>
          </p:cNvSpPr>
          <p:nvPr>
            <p:ph type="sldImg"/>
          </p:nvPr>
        </p:nvSpPr>
        <p:spPr>
          <a:xfrm>
            <a:off x="992188" y="768350"/>
            <a:ext cx="5114925" cy="3836988"/>
          </a:xfrm>
          <a:ln/>
        </p:spPr>
      </p:sp>
      <p:sp>
        <p:nvSpPr>
          <p:cNvPr id="695299"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534527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1"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B50E7509-0030-44AE-B937-21D5804C3614}" type="slidenum">
              <a:rPr kumimoji="1" lang="en-US" altLang="zh-CN" sz="1300" b="1">
                <a:latin typeface="Times New Roman" pitchFamily="18" charset="0"/>
              </a:rPr>
              <a:pPr algn="r" defTabSz="990600"/>
              <a:t>12</a:t>
            </a:fld>
            <a:endParaRPr kumimoji="1" lang="en-US" altLang="zh-CN" sz="1300" b="1">
              <a:latin typeface="Times New Roman" pitchFamily="18" charset="0"/>
            </a:endParaRPr>
          </a:p>
        </p:txBody>
      </p:sp>
      <p:sp>
        <p:nvSpPr>
          <p:cNvPr id="593922" name="Rectangle 1026"/>
          <p:cNvSpPr>
            <a:spLocks noGrp="1" noRot="1" noChangeAspect="1" noChangeArrowheads="1" noTextEdit="1"/>
          </p:cNvSpPr>
          <p:nvPr>
            <p:ph type="sldImg"/>
          </p:nvPr>
        </p:nvSpPr>
        <p:spPr>
          <a:xfrm>
            <a:off x="992188" y="768350"/>
            <a:ext cx="5114925" cy="3836988"/>
          </a:xfrm>
          <a:ln/>
        </p:spPr>
      </p:sp>
      <p:sp>
        <p:nvSpPr>
          <p:cNvPr id="593923" name="Rectangle 1027"/>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605359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5"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797A9EE0-B334-45B6-8599-E8C355DAA9DC}" type="slidenum">
              <a:rPr kumimoji="1" lang="en-US" altLang="zh-CN" sz="1300" b="1">
                <a:latin typeface="Times New Roman" pitchFamily="18" charset="0"/>
              </a:rPr>
              <a:pPr algn="r" defTabSz="990600"/>
              <a:t>115</a:t>
            </a:fld>
            <a:endParaRPr kumimoji="1" lang="en-US" altLang="zh-CN" sz="1300" b="1">
              <a:latin typeface="Times New Roman" pitchFamily="18" charset="0"/>
            </a:endParaRPr>
          </a:p>
        </p:txBody>
      </p:sp>
      <p:sp>
        <p:nvSpPr>
          <p:cNvPr id="697346" name="Rectangle 2"/>
          <p:cNvSpPr>
            <a:spLocks noGrp="1" noRot="1" noChangeAspect="1" noChangeArrowheads="1" noTextEdit="1"/>
          </p:cNvSpPr>
          <p:nvPr>
            <p:ph type="sldImg"/>
          </p:nvPr>
        </p:nvSpPr>
        <p:spPr>
          <a:xfrm>
            <a:off x="992188" y="768350"/>
            <a:ext cx="5114925" cy="3836988"/>
          </a:xfrm>
          <a:ln/>
        </p:spPr>
      </p:sp>
      <p:sp>
        <p:nvSpPr>
          <p:cNvPr id="697347"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308584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3"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45502CA6-9339-408B-BB20-3DFBDA295AAE}" type="slidenum">
              <a:rPr kumimoji="1" lang="en-US" altLang="zh-CN" sz="1300" b="1">
                <a:latin typeface="Times New Roman" pitchFamily="18" charset="0"/>
              </a:rPr>
              <a:pPr algn="r" defTabSz="990600"/>
              <a:t>116</a:t>
            </a:fld>
            <a:endParaRPr kumimoji="1" lang="en-US" altLang="zh-CN" sz="1300" b="1">
              <a:latin typeface="Times New Roman" pitchFamily="18" charset="0"/>
            </a:endParaRPr>
          </a:p>
        </p:txBody>
      </p:sp>
      <p:sp>
        <p:nvSpPr>
          <p:cNvPr id="699394" name="Rectangle 2"/>
          <p:cNvSpPr>
            <a:spLocks noGrp="1" noRot="1" noChangeAspect="1" noChangeArrowheads="1" noTextEdit="1"/>
          </p:cNvSpPr>
          <p:nvPr>
            <p:ph type="sldImg"/>
          </p:nvPr>
        </p:nvSpPr>
        <p:spPr>
          <a:xfrm>
            <a:off x="992188" y="768350"/>
            <a:ext cx="5114925" cy="3836988"/>
          </a:xfrm>
          <a:ln/>
        </p:spPr>
      </p:sp>
      <p:sp>
        <p:nvSpPr>
          <p:cNvPr id="699395"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149228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5"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3455BB54-BCEA-41F2-B967-74CE1488713B}" type="slidenum">
              <a:rPr kumimoji="1" lang="en-US" altLang="zh-CN" sz="1300" b="1">
                <a:latin typeface="Times New Roman" pitchFamily="18" charset="0"/>
              </a:rPr>
              <a:pPr algn="r" defTabSz="990600"/>
              <a:t>118</a:t>
            </a:fld>
            <a:endParaRPr kumimoji="1" lang="en-US" altLang="zh-CN" sz="1300" b="1">
              <a:latin typeface="Times New Roman" pitchFamily="18" charset="0"/>
            </a:endParaRPr>
          </a:p>
        </p:txBody>
      </p:sp>
      <p:sp>
        <p:nvSpPr>
          <p:cNvPr id="702466" name="Rectangle 2"/>
          <p:cNvSpPr>
            <a:spLocks noGrp="1" noRot="1" noChangeAspect="1" noChangeArrowheads="1" noTextEdit="1"/>
          </p:cNvSpPr>
          <p:nvPr>
            <p:ph type="sldImg"/>
          </p:nvPr>
        </p:nvSpPr>
        <p:spPr>
          <a:xfrm>
            <a:off x="992188" y="768350"/>
            <a:ext cx="5114925" cy="3836988"/>
          </a:xfrm>
          <a:ln/>
        </p:spPr>
      </p:sp>
      <p:sp>
        <p:nvSpPr>
          <p:cNvPr id="702467"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911642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69"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DD82BF3F-0CB8-4A3F-80A5-08B16548725A}" type="slidenum">
              <a:rPr kumimoji="1" lang="en-US" altLang="zh-CN" sz="1300" b="1">
                <a:latin typeface="Times New Roman" pitchFamily="18" charset="0"/>
              </a:rPr>
              <a:pPr algn="r" defTabSz="990600"/>
              <a:t>13</a:t>
            </a:fld>
            <a:endParaRPr kumimoji="1" lang="en-US" altLang="zh-CN" sz="1300" b="1">
              <a:latin typeface="Times New Roman" pitchFamily="18" charset="0"/>
            </a:endParaRPr>
          </a:p>
        </p:txBody>
      </p:sp>
      <p:sp>
        <p:nvSpPr>
          <p:cNvPr id="595970" name="Rectangle 1026"/>
          <p:cNvSpPr>
            <a:spLocks noGrp="1" noRot="1" noChangeAspect="1" noChangeArrowheads="1" noTextEdit="1"/>
          </p:cNvSpPr>
          <p:nvPr>
            <p:ph type="sldImg"/>
          </p:nvPr>
        </p:nvSpPr>
        <p:spPr>
          <a:xfrm>
            <a:off x="992188" y="768350"/>
            <a:ext cx="5114925" cy="3836988"/>
          </a:xfrm>
          <a:ln/>
        </p:spPr>
      </p:sp>
      <p:sp>
        <p:nvSpPr>
          <p:cNvPr id="595971" name="Rectangle 1027"/>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05759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7"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23B3FC9F-7476-4DA7-AE66-BC0B3A0DA575}" type="slidenum">
              <a:rPr kumimoji="1" lang="en-US" altLang="zh-CN" sz="1300" b="1">
                <a:latin typeface="Times New Roman" pitchFamily="18" charset="0"/>
              </a:rPr>
              <a:pPr algn="r" defTabSz="990600"/>
              <a:t>14</a:t>
            </a:fld>
            <a:endParaRPr kumimoji="1" lang="en-US" altLang="zh-CN" sz="1300" b="1">
              <a:latin typeface="Times New Roman" pitchFamily="18" charset="0"/>
            </a:endParaRPr>
          </a:p>
        </p:txBody>
      </p:sp>
      <p:sp>
        <p:nvSpPr>
          <p:cNvPr id="598018" name="Rectangle 1026"/>
          <p:cNvSpPr>
            <a:spLocks noGrp="1" noRot="1" noChangeAspect="1" noChangeArrowheads="1" noTextEdit="1"/>
          </p:cNvSpPr>
          <p:nvPr>
            <p:ph type="sldImg"/>
          </p:nvPr>
        </p:nvSpPr>
        <p:spPr>
          <a:xfrm>
            <a:off x="992188" y="768350"/>
            <a:ext cx="5114925" cy="3836988"/>
          </a:xfrm>
          <a:ln/>
        </p:spPr>
      </p:sp>
      <p:sp>
        <p:nvSpPr>
          <p:cNvPr id="598019" name="Rectangle 1027"/>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727393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89"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033F004A-0266-443F-A5E1-87EE38B2CA9F}" type="slidenum">
              <a:rPr kumimoji="1" lang="en-US" altLang="zh-CN" sz="1300" b="1">
                <a:latin typeface="Times New Roman" pitchFamily="18" charset="0"/>
              </a:rPr>
              <a:pPr algn="r" defTabSz="990600"/>
              <a:t>23</a:t>
            </a:fld>
            <a:endParaRPr kumimoji="1" lang="en-US" altLang="zh-CN" sz="1300" b="1">
              <a:latin typeface="Times New Roman" pitchFamily="18" charset="0"/>
            </a:endParaRPr>
          </a:p>
        </p:txBody>
      </p:sp>
      <p:sp>
        <p:nvSpPr>
          <p:cNvPr id="601090" name="Rectangle 2"/>
          <p:cNvSpPr>
            <a:spLocks noGrp="1" noRot="1" noChangeAspect="1" noChangeArrowheads="1" noTextEdit="1"/>
          </p:cNvSpPr>
          <p:nvPr>
            <p:ph type="sldImg"/>
          </p:nvPr>
        </p:nvSpPr>
        <p:spPr>
          <a:xfrm>
            <a:off x="992188" y="768350"/>
            <a:ext cx="5114925" cy="3836988"/>
          </a:xfrm>
          <a:ln/>
        </p:spPr>
      </p:sp>
      <p:sp>
        <p:nvSpPr>
          <p:cNvPr id="601091" name="Rectangle 3"/>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492177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5"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2E24522B-C843-476C-8050-C6AA26810C00}" type="slidenum">
              <a:rPr kumimoji="1" lang="en-US" altLang="zh-CN" sz="1300" b="1">
                <a:latin typeface="Times New Roman" pitchFamily="18" charset="0"/>
              </a:rPr>
              <a:pPr algn="r" defTabSz="990600"/>
              <a:t>28</a:t>
            </a:fld>
            <a:endParaRPr kumimoji="1" lang="en-US" altLang="zh-CN" sz="1300" b="1">
              <a:latin typeface="Times New Roman" pitchFamily="18" charset="0"/>
            </a:endParaRPr>
          </a:p>
        </p:txBody>
      </p:sp>
      <p:sp>
        <p:nvSpPr>
          <p:cNvPr id="615426" name="Rectangle 1026"/>
          <p:cNvSpPr>
            <a:spLocks noGrp="1" noRot="1" noChangeAspect="1" noChangeArrowheads="1" noTextEdit="1"/>
          </p:cNvSpPr>
          <p:nvPr>
            <p:ph type="sldImg"/>
          </p:nvPr>
        </p:nvSpPr>
        <p:spPr>
          <a:xfrm>
            <a:off x="992188" y="768350"/>
            <a:ext cx="5114925" cy="3836988"/>
          </a:xfrm>
          <a:ln/>
        </p:spPr>
      </p:sp>
      <p:sp>
        <p:nvSpPr>
          <p:cNvPr id="615427" name="Rectangle 1027"/>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776640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031"/>
          <p:cNvSpPr txBox="1">
            <a:spLocks noGrp="1" noChangeArrowheads="1"/>
          </p:cNvSpPr>
          <p:nvPr/>
        </p:nvSpPr>
        <p:spPr bwMode="auto">
          <a:xfrm>
            <a:off x="4022725" y="9723438"/>
            <a:ext cx="3076575" cy="511175"/>
          </a:xfrm>
          <a:prstGeom prst="rect">
            <a:avLst/>
          </a:prstGeom>
          <a:noFill/>
          <a:ln w="9525">
            <a:noFill/>
            <a:miter lim="800000"/>
            <a:headEnd/>
            <a:tailEnd/>
          </a:ln>
        </p:spPr>
        <p:txBody>
          <a:bodyPr lIns="99048" tIns="49524" rIns="99048" bIns="49524" anchor="b"/>
          <a:lstStyle/>
          <a:p>
            <a:pPr algn="r" defTabSz="990600"/>
            <a:fld id="{9C17A76F-F47A-4185-9B55-15AD773B8FBE}" type="slidenum">
              <a:rPr kumimoji="1" lang="en-US" altLang="zh-CN" sz="1300" b="1">
                <a:latin typeface="Times New Roman" pitchFamily="18" charset="0"/>
              </a:rPr>
              <a:pPr algn="r" defTabSz="990600"/>
              <a:t>29</a:t>
            </a:fld>
            <a:endParaRPr kumimoji="1" lang="en-US" altLang="zh-CN" sz="1300" b="1">
              <a:latin typeface="Times New Roman" pitchFamily="18" charset="0"/>
            </a:endParaRPr>
          </a:p>
        </p:txBody>
      </p:sp>
      <p:sp>
        <p:nvSpPr>
          <p:cNvPr id="617474" name="Rectangle 1026"/>
          <p:cNvSpPr>
            <a:spLocks noGrp="1" noRot="1" noChangeAspect="1" noChangeArrowheads="1" noTextEdit="1"/>
          </p:cNvSpPr>
          <p:nvPr>
            <p:ph type="sldImg"/>
          </p:nvPr>
        </p:nvSpPr>
        <p:spPr>
          <a:xfrm>
            <a:off x="992188" y="768350"/>
            <a:ext cx="5114925" cy="3836988"/>
          </a:xfrm>
          <a:ln/>
        </p:spPr>
      </p:sp>
      <p:sp>
        <p:nvSpPr>
          <p:cNvPr id="617475" name="Rectangle 1027"/>
          <p:cNvSpPr>
            <a:spLocks noGrp="1" noChangeArrowheads="1"/>
          </p:cNvSpPr>
          <p:nvPr>
            <p:ph type="body" idx="1"/>
          </p:nvPr>
        </p:nvSpPr>
        <p:spPr>
          <a:xfrm>
            <a:off x="946150" y="4860925"/>
            <a:ext cx="5207000" cy="4605338"/>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160034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latin typeface="Times New Roman" pitchFamily="18" charset="0"/>
                <a:ea typeface="宋体" pitchFamily="2" charset="-122"/>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grpSp>
      </p:grpSp>
      <p:sp>
        <p:nvSpPr>
          <p:cNvPr id="718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ltLang="zh-CN"/>
              <a:t>Click to edit Master title style</a:t>
            </a:r>
          </a:p>
        </p:txBody>
      </p:sp>
      <p:sp>
        <p:nvSpPr>
          <p:cNvPr id="718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ltLang="zh-CN"/>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fld id="{752BA653-D173-4F7F-A6B8-55F6A2849E58}" type="datetime1">
              <a:rPr lang="zh-CN" altLang="en-US"/>
              <a:pPr>
                <a:defRPr/>
              </a:pPr>
              <a:t>2018/11/6</a:t>
            </a:fld>
            <a:endParaRPr lang="en-US" altLang="zh-CN"/>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a:defRPr/>
            </a:lvl1pPr>
          </a:lstStyle>
          <a:p>
            <a:pPr>
              <a:defRPr/>
            </a:pPr>
            <a:fld id="{F888F311-8294-4795-9B4E-BE3A00A2CCA8}"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06B56735-2165-469A-BED7-6E1219BA5D45}"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3D4D496F-7070-4A20-8A3A-A3D02C0E37D5}" type="datetime1">
              <a:rPr lang="zh-CN" altLang="en-US"/>
              <a:pPr>
                <a:defRPr/>
              </a:pPr>
              <a:t>2018/11/6</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3B5E8BFE-1971-4D87-9325-7A9D07925119}"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045E5F32-E272-497F-9B1B-6ED23245603B}" type="datetime1">
              <a:rPr lang="zh-CN" altLang="en-US"/>
              <a:pPr>
                <a:defRPr/>
              </a:pPr>
              <a:t>2018/11/6</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EF8A9C5F-AA54-49DC-83CE-EEAE4D529FD1}"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5BB1FDD2-B80F-4180-9D6F-74B58BA86605}" type="datetime1">
              <a:rPr lang="zh-CN" altLang="en-US"/>
              <a:pPr>
                <a:defRPr/>
              </a:pPr>
              <a:t>2018/11/6</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0005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5C6BC775-6121-4EB8-8EBF-C0E564E341CD}" type="slidenum">
              <a:rPr lang="en-US" altLang="zh-CN"/>
              <a:pPr>
                <a:defRPr/>
              </a:pPr>
              <a:t>‹#›</a:t>
            </a:fld>
            <a:endParaRPr lang="en-US" altLang="zh-CN"/>
          </a:p>
        </p:txBody>
      </p:sp>
      <p:sp>
        <p:nvSpPr>
          <p:cNvPr id="8" name="Rectangle 16"/>
          <p:cNvSpPr>
            <a:spLocks noGrp="1" noChangeArrowheads="1"/>
          </p:cNvSpPr>
          <p:nvPr>
            <p:ph type="dt" sz="half" idx="12"/>
          </p:nvPr>
        </p:nvSpPr>
        <p:spPr>
          <a:ln/>
        </p:spPr>
        <p:txBody>
          <a:bodyPr/>
          <a:lstStyle>
            <a:lvl1pPr>
              <a:defRPr/>
            </a:lvl1pPr>
          </a:lstStyle>
          <a:p>
            <a:pPr>
              <a:defRPr/>
            </a:pPr>
            <a:fld id="{D9710A13-2A97-44E9-9432-FA3058EC6287}" type="datetime1">
              <a:rPr lang="zh-CN" altLang="en-US"/>
              <a:pPr>
                <a:defRPr/>
              </a:pPr>
              <a:t>2018/11/6</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图表占位符 2"/>
          <p:cNvSpPr>
            <a:spLocks noGrp="1"/>
          </p:cNvSpPr>
          <p:nvPr>
            <p:ph type="chart"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3B27C9E7-0D7A-441B-AFEC-F651C8C82726}"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EEA3A2B5-88AD-4E70-8D0F-1256403E81FA}" type="datetime1">
              <a:rPr lang="zh-CN" altLang="en-US"/>
              <a:pPr>
                <a:defRPr/>
              </a:pPr>
              <a:t>2018/11/6</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981200"/>
            <a:ext cx="4038600" cy="3886200"/>
          </a:xfrm>
        </p:spPr>
        <p:txBody>
          <a:bodyPr/>
          <a:lstStyle/>
          <a:p>
            <a:pPr lvl="0"/>
            <a:endParaRPr lang="zh-CN" altLang="en-US" noProof="0"/>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ED64C1C8-283E-4610-9E3B-C142E5CFF2BE}"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2C5E8C20-9F0B-4FC8-9F73-E840B0C8B375}" type="datetime1">
              <a:rPr lang="zh-CN" altLang="en-US"/>
              <a:pPr>
                <a:defRPr/>
              </a:pPr>
              <a:t>2018/11/6</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SmartArt 占位符 2"/>
          <p:cNvSpPr>
            <a:spLocks noGrp="1"/>
          </p:cNvSpPr>
          <p:nvPr>
            <p:ph type="dgm"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7799FB1F-540E-42D6-9DA5-8E3F70246049}"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9547334B-5409-4BAF-860A-588167070AB8}" type="datetime1">
              <a:rPr lang="zh-CN" altLang="en-US"/>
              <a:pPr>
                <a:defRPr/>
              </a:pPr>
              <a:t>2018/11/6</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内容占位符 2"/>
          <p:cNvSpPr>
            <a:spLocks noGrp="1"/>
          </p:cNvSpPr>
          <p:nvPr>
            <p:ph sz="quarter" idx="1"/>
          </p:nvPr>
        </p:nvSpPr>
        <p:spPr>
          <a:xfrm>
            <a:off x="457200" y="19812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57200" y="4000500"/>
            <a:ext cx="8229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28109C7B-7603-49DD-A2D1-43BAA65A9DDA}" type="slidenum">
              <a:rPr lang="en-US" altLang="zh-CN"/>
              <a:pPr>
                <a:defRPr/>
              </a:pPr>
              <a:t>‹#›</a:t>
            </a:fld>
            <a:endParaRPr lang="en-US" altLang="zh-CN"/>
          </a:p>
        </p:txBody>
      </p:sp>
      <p:sp>
        <p:nvSpPr>
          <p:cNvPr id="8" name="Rectangle 16"/>
          <p:cNvSpPr>
            <a:spLocks noGrp="1" noChangeArrowheads="1"/>
          </p:cNvSpPr>
          <p:nvPr>
            <p:ph type="dt" sz="half" idx="12"/>
          </p:nvPr>
        </p:nvSpPr>
        <p:spPr>
          <a:ln/>
        </p:spPr>
        <p:txBody>
          <a:bodyPr/>
          <a:lstStyle>
            <a:lvl1pPr>
              <a:defRPr/>
            </a:lvl1pPr>
          </a:lstStyle>
          <a:p>
            <a:pPr>
              <a:defRPr/>
            </a:pPr>
            <a:fld id="{3813A2DB-34EC-48E1-B51C-9E75E94A29C5}" type="datetime1">
              <a:rPr lang="zh-CN" altLang="en-US"/>
              <a:pPr>
                <a:defRPr/>
              </a:pPr>
              <a:t>2018/11/6</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EE85042-7AF2-40FF-80A3-EA5E23752EE0}"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2AD031E5-9C1D-4B25-827A-78D7E01959F7}" type="datetime1">
              <a:rPr lang="zh-CN" altLang="en-US"/>
              <a:pPr>
                <a:defRPr/>
              </a:pPr>
              <a:t>2018/11/6</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图表占位符 3"/>
          <p:cNvSpPr>
            <a:spLocks noGrp="1"/>
          </p:cNvSpPr>
          <p:nvPr>
            <p:ph type="chart" sz="half" idx="2"/>
          </p:nvPr>
        </p:nvSpPr>
        <p:spPr>
          <a:xfrm>
            <a:off x="4648200" y="1981200"/>
            <a:ext cx="4038600" cy="3886200"/>
          </a:xfrm>
        </p:spPr>
        <p:txBody>
          <a:bodyPr/>
          <a:lstStyle/>
          <a:p>
            <a:pPr lvl="0"/>
            <a:endParaRPr lang="zh-CN" altLang="en-US" noProof="0"/>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5509F3B8-EA82-4165-937C-A9003A97ECB5}"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15695863-5E28-4A20-BD88-8A4BF934D37B}" type="datetime1">
              <a:rPr lang="zh-CN" altLang="en-US"/>
              <a:pPr>
                <a:defRPr/>
              </a:pPr>
              <a:t>2018/11/6</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BF910A98-CC43-41F5-A8D3-2E2E69CF72A4}"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3A06EFAF-4591-4E85-B397-C8D4A1CFAB6B}" type="datetime1">
              <a:rPr lang="zh-CN" altLang="en-US"/>
              <a:pPr>
                <a:defRPr/>
              </a:pPr>
              <a:t>2018/11/6</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457200" y="1981200"/>
            <a:ext cx="4038600" cy="3886200"/>
          </a:xfrm>
        </p:spPr>
        <p:txBody>
          <a:bodyPr/>
          <a:lstStyle/>
          <a:p>
            <a:pPr lvl="0"/>
            <a:endParaRPr lang="zh-CN" altLang="en-US" noProof="0"/>
          </a:p>
        </p:txBody>
      </p:sp>
      <p:sp>
        <p:nvSpPr>
          <p:cNvPr id="4" name="文本占位符 3"/>
          <p:cNvSpPr>
            <a:spLocks noGrp="1"/>
          </p:cNvSpPr>
          <p:nvPr>
            <p:ph type="body"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0C7D6D47-5610-4448-8E1B-1CA29F01C220}"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DB790AF9-7B16-4569-9AB6-10080074CA7A}" type="datetime1">
              <a:rPr lang="zh-CN" altLang="en-US"/>
              <a:pPr>
                <a:defRPr/>
              </a:pPr>
              <a:t>2018/11/6</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87EF682-AA77-46FA-896F-59BA8CAFFDCA}" type="slidenum">
              <a:rPr lang="en-US" altLang="zh-CN"/>
              <a:pPr/>
              <a:t>‹#›</a:t>
            </a:fld>
            <a:endParaRPr lang="en-US" altLang="zh-CN"/>
          </a:p>
        </p:txBody>
      </p:sp>
    </p:spTree>
    <p:extLst>
      <p:ext uri="{BB962C8B-B14F-4D97-AF65-F5344CB8AC3E}">
        <p14:creationId xmlns:p14="http://schemas.microsoft.com/office/powerpoint/2010/main" val="3008708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1C1F594F-3E82-4298-9F03-0F0A86689321}" type="slidenum">
              <a:rPr lang="en-US" altLang="zh-CN"/>
              <a:pPr/>
              <a:t>‹#›</a:t>
            </a:fld>
            <a:endParaRPr lang="en-US" altLang="zh-CN"/>
          </a:p>
        </p:txBody>
      </p:sp>
    </p:spTree>
    <p:extLst>
      <p:ext uri="{BB962C8B-B14F-4D97-AF65-F5344CB8AC3E}">
        <p14:creationId xmlns:p14="http://schemas.microsoft.com/office/powerpoint/2010/main" val="4150418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1C6B928B-C84A-4E10-9BEF-E920926B12A5}" type="slidenum">
              <a:rPr lang="en-US" altLang="zh-CN"/>
              <a:pPr/>
              <a:t>‹#›</a:t>
            </a:fld>
            <a:endParaRPr lang="en-US" altLang="zh-CN"/>
          </a:p>
        </p:txBody>
      </p:sp>
    </p:spTree>
    <p:extLst>
      <p:ext uri="{BB962C8B-B14F-4D97-AF65-F5344CB8AC3E}">
        <p14:creationId xmlns:p14="http://schemas.microsoft.com/office/powerpoint/2010/main" val="1354536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6B216277-11C1-48B3-B3B0-5DDD0879E5EC}"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2185FB77-BE12-4DA7-8E1D-11550883440F}" type="datetime1">
              <a:rPr lang="zh-CN" altLang="en-US"/>
              <a:pPr>
                <a:defRPr/>
              </a:pPr>
              <a:t>2018/11/6</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AACE459A-A71F-4025-A965-5A10226AD96D}"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C0C3D47F-9EA5-45DA-A08C-2E06299EDBBA}" type="datetime1">
              <a:rPr lang="zh-CN" altLang="en-US"/>
              <a:pPr>
                <a:defRPr/>
              </a:pPr>
              <a:t>2018/11/6</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66996203-76E8-4934-83D5-0E511142079C}" type="slidenum">
              <a:rPr lang="en-US" altLang="zh-CN"/>
              <a:pPr>
                <a:defRPr/>
              </a:pPr>
              <a:t>‹#›</a:t>
            </a:fld>
            <a:endParaRPr lang="en-US" altLang="zh-CN"/>
          </a:p>
        </p:txBody>
      </p:sp>
      <p:sp>
        <p:nvSpPr>
          <p:cNvPr id="9" name="Rectangle 16"/>
          <p:cNvSpPr>
            <a:spLocks noGrp="1" noChangeArrowheads="1"/>
          </p:cNvSpPr>
          <p:nvPr>
            <p:ph type="dt" sz="half" idx="12"/>
          </p:nvPr>
        </p:nvSpPr>
        <p:spPr>
          <a:ln/>
        </p:spPr>
        <p:txBody>
          <a:bodyPr/>
          <a:lstStyle>
            <a:lvl1pPr>
              <a:defRPr/>
            </a:lvl1pPr>
          </a:lstStyle>
          <a:p>
            <a:pPr>
              <a:defRPr/>
            </a:pPr>
            <a:fld id="{50F2AA90-45DF-4204-85E2-B837BA1670A2}" type="datetime1">
              <a:rPr lang="zh-CN" altLang="en-US"/>
              <a:pPr>
                <a:defRPr/>
              </a:pPr>
              <a:t>2018/11/6</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0AFCBDA7-D029-4FB6-9F5B-1E82EE322267}" type="slidenum">
              <a:rPr lang="en-US" altLang="zh-CN"/>
              <a:pPr>
                <a:defRPr/>
              </a:pPr>
              <a:t>‹#›</a:t>
            </a:fld>
            <a:endParaRPr lang="en-US" altLang="zh-CN"/>
          </a:p>
        </p:txBody>
      </p:sp>
      <p:sp>
        <p:nvSpPr>
          <p:cNvPr id="5" name="Rectangle 16"/>
          <p:cNvSpPr>
            <a:spLocks noGrp="1" noChangeArrowheads="1"/>
          </p:cNvSpPr>
          <p:nvPr>
            <p:ph type="dt" sz="half" idx="12"/>
          </p:nvPr>
        </p:nvSpPr>
        <p:spPr>
          <a:ln/>
        </p:spPr>
        <p:txBody>
          <a:bodyPr/>
          <a:lstStyle>
            <a:lvl1pPr>
              <a:defRPr/>
            </a:lvl1pPr>
          </a:lstStyle>
          <a:p>
            <a:pPr>
              <a:defRPr/>
            </a:pPr>
            <a:fld id="{5847B294-2EAA-4798-84D9-BA1E8D0ACAFB}" type="datetime1">
              <a:rPr lang="zh-CN" altLang="en-US"/>
              <a:pPr>
                <a:defRPr/>
              </a:pPr>
              <a:t>2018/11/6</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A61787C4-AA87-4F87-9C90-D5A08B19560E}" type="slidenum">
              <a:rPr lang="en-US" altLang="zh-CN"/>
              <a:pPr>
                <a:defRPr/>
              </a:pPr>
              <a:t>‹#›</a:t>
            </a:fld>
            <a:endParaRPr lang="en-US" altLang="zh-CN"/>
          </a:p>
        </p:txBody>
      </p:sp>
      <p:sp>
        <p:nvSpPr>
          <p:cNvPr id="4" name="Rectangle 16"/>
          <p:cNvSpPr>
            <a:spLocks noGrp="1" noChangeArrowheads="1"/>
          </p:cNvSpPr>
          <p:nvPr>
            <p:ph type="dt" sz="half" idx="12"/>
          </p:nvPr>
        </p:nvSpPr>
        <p:spPr>
          <a:ln/>
        </p:spPr>
        <p:txBody>
          <a:bodyPr/>
          <a:lstStyle>
            <a:lvl1pPr>
              <a:defRPr/>
            </a:lvl1pPr>
          </a:lstStyle>
          <a:p>
            <a:pPr>
              <a:defRPr/>
            </a:pPr>
            <a:fld id="{5B85AA28-C66D-46AC-AE84-214B20405B4D}" type="datetime1">
              <a:rPr lang="zh-CN" altLang="en-US"/>
              <a:pPr>
                <a:defRPr/>
              </a:pPr>
              <a:t>2018/11/6</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0D43D691-6B1F-48CC-8022-6ACE0FEC0C04}"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9C187A48-C040-43EA-9477-970B85C9B759}" type="datetime1">
              <a:rPr lang="zh-CN" altLang="en-US"/>
              <a:pPr>
                <a:defRPr/>
              </a:pPr>
              <a:t>2018/11/6</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E28D5DA7-DF23-4FF3-ABDC-433D1C556515}"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6A3DF520-28E3-4FDB-A8D6-99FAC1AC6738}" type="datetime1">
              <a:rPr lang="zh-CN" altLang="en-US"/>
              <a:pPr>
                <a:defRPr/>
              </a:pPr>
              <a:t>2018/11/6</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chemeClr val="tx1"/>
                </a:solidFill>
                <a:latin typeface="Arial" charset="0"/>
                <a:ea typeface="宋体" charset="-122"/>
              </a:defRPr>
            </a:lvl1pPr>
          </a:lstStyle>
          <a:p>
            <a:pPr>
              <a:defRPr/>
            </a:pPr>
            <a:endParaRPr lang="en-US" altLang="zh-CN"/>
          </a:p>
        </p:txBody>
      </p:sp>
      <p:sp>
        <p:nvSpPr>
          <p:cNvPr id="6147"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Black" pitchFamily="34" charset="0"/>
                <a:ea typeface="宋体" pitchFamily="2" charset="-122"/>
              </a:defRPr>
            </a:lvl1pPr>
          </a:lstStyle>
          <a:p>
            <a:pPr>
              <a:defRPr/>
            </a:pPr>
            <a:fld id="{8D32C90E-AEBC-4761-9C81-02F179731D5D}" type="slidenum">
              <a:rPr lang="en-US" altLang="zh-CN"/>
              <a:pPr>
                <a:defRPr/>
              </a:pPr>
              <a:t>‹#›</a:t>
            </a:fld>
            <a:endParaRPr lang="en-US" altLang="zh-CN"/>
          </a:p>
        </p:txBody>
      </p:sp>
      <p:grpSp>
        <p:nvGrpSpPr>
          <p:cNvPr id="1028" name="Group 4"/>
          <p:cNvGrpSpPr>
            <a:grpSpLocks/>
          </p:cNvGrpSpPr>
          <p:nvPr/>
        </p:nvGrpSpPr>
        <p:grpSpPr bwMode="auto">
          <a:xfrm>
            <a:off x="0" y="0"/>
            <a:ext cx="9144000" cy="546100"/>
            <a:chOff x="0" y="0"/>
            <a:chExt cx="5760" cy="344"/>
          </a:xfrm>
        </p:grpSpPr>
        <p:sp>
          <p:nvSpPr>
            <p:cNvPr id="614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latin typeface="Times New Roman" pitchFamily="18" charset="0"/>
                <a:ea typeface="宋体" pitchFamily="2" charset="-122"/>
              </a:endParaRPr>
            </a:p>
          </p:txBody>
        </p:sp>
        <p:sp>
          <p:nvSpPr>
            <p:cNvPr id="615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6151"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chemeClr val="hlink"/>
                </a:solidFill>
                <a:ea typeface="宋体" pitchFamily="2" charset="-122"/>
              </a:endParaRPr>
            </a:p>
          </p:txBody>
        </p:sp>
        <p:sp>
          <p:nvSpPr>
            <p:cNvPr id="6152"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chemeClr val="hlink"/>
                </a:solidFill>
                <a:ea typeface="宋体" pitchFamily="2" charset="-122"/>
              </a:endParaRPr>
            </a:p>
          </p:txBody>
        </p:sp>
        <p:sp>
          <p:nvSpPr>
            <p:cNvPr id="6153"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chemeClr val="accent2"/>
                </a:solidFill>
                <a:ea typeface="宋体" pitchFamily="2" charset="-122"/>
              </a:endParaRPr>
            </a:p>
          </p:txBody>
        </p:sp>
        <p:sp>
          <p:nvSpPr>
            <p:cNvPr id="6154"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chemeClr val="hlink"/>
                </a:solidFill>
                <a:ea typeface="宋体" pitchFamily="2" charset="-122"/>
              </a:endParaRPr>
            </a:p>
          </p:txBody>
        </p:sp>
        <p:sp>
          <p:nvSpPr>
            <p:cNvPr id="6155"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6156"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chemeClr val="accent2"/>
                </a:solidFill>
                <a:ea typeface="宋体" pitchFamily="2" charset="-122"/>
              </a:endParaRPr>
            </a:p>
          </p:txBody>
        </p:sp>
        <p:sp>
          <p:nvSpPr>
            <p:cNvPr id="6157"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chemeClr val="accent2"/>
                </a:solidFill>
                <a:ea typeface="宋体" pitchFamily="2" charset="-122"/>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6160"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latin typeface="Arial" charset="0"/>
                <a:ea typeface="宋体" pitchFamily="2" charset="-122"/>
              </a:defRPr>
            </a:lvl1pPr>
          </a:lstStyle>
          <a:p>
            <a:pPr>
              <a:defRPr/>
            </a:pPr>
            <a:fld id="{681FDB22-2ADE-433A-94B7-59ADD8C1644D}" type="datetime1">
              <a:rPr lang="zh-CN" altLang="en-US"/>
              <a:pPr>
                <a:defRPr/>
              </a:pPr>
              <a:t>2018/11/6</a:t>
            </a:fld>
            <a:endParaRPr lang="en-US" altLang="zh-CN"/>
          </a:p>
        </p:txBody>
      </p:sp>
    </p:spTree>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2" r:id="rId11"/>
    <p:sldLayoutId id="2147483661" r:id="rId12"/>
    <p:sldLayoutId id="2147483660" r:id="rId13"/>
    <p:sldLayoutId id="2147483659" r:id="rId14"/>
    <p:sldLayoutId id="2147483658" r:id="rId15"/>
    <p:sldLayoutId id="2147483657" r:id="rId16"/>
    <p:sldLayoutId id="2147483656" r:id="rId17"/>
    <p:sldLayoutId id="2147483655" r:id="rId18"/>
    <p:sldLayoutId id="2147483654" r:id="rId19"/>
    <p:sldLayoutId id="2147483653" r:id="rId20"/>
    <p:sldLayoutId id="2147483673" r:id="rId21"/>
    <p:sldLayoutId id="2147483674" r:id="rId22"/>
    <p:sldLayoutId id="2147483675" r:id="rId23"/>
  </p:sldLayoutIdLst>
  <p:hf hdr="0" ftr="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wmf"/></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07.wmf"/><Relationship Id="rId5" Type="http://schemas.openxmlformats.org/officeDocument/2006/relationships/oleObject" Target="../embeddings/oleObject76.bin"/><Relationship Id="rId4" Type="http://schemas.openxmlformats.org/officeDocument/2006/relationships/image" Target="../media/image106.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oleObject" Target="../embeddings/oleObject77.bin"/><Relationship Id="rId7" Type="http://schemas.openxmlformats.org/officeDocument/2006/relationships/oleObject" Target="../embeddings/oleObject79.bin"/><Relationship Id="rId2" Type="http://schemas.openxmlformats.org/officeDocument/2006/relationships/slideLayout" Target="../slideLayouts/slideLayout4.xml"/><Relationship Id="rId1" Type="http://schemas.openxmlformats.org/officeDocument/2006/relationships/vmlDrawing" Target="../drawings/vmlDrawing37.vml"/><Relationship Id="rId6" Type="http://schemas.openxmlformats.org/officeDocument/2006/relationships/image" Target="../media/image109.emf"/><Relationship Id="rId5" Type="http://schemas.openxmlformats.org/officeDocument/2006/relationships/oleObject" Target="../embeddings/oleObject78.bin"/><Relationship Id="rId4" Type="http://schemas.openxmlformats.org/officeDocument/2006/relationships/image" Target="../media/image108.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4.xml"/><Relationship Id="rId1" Type="http://schemas.openxmlformats.org/officeDocument/2006/relationships/vmlDrawing" Target="../drawings/vmlDrawing38.vml"/><Relationship Id="rId6" Type="http://schemas.openxmlformats.org/officeDocument/2006/relationships/image" Target="../media/image112.png"/><Relationship Id="rId5" Type="http://schemas.openxmlformats.org/officeDocument/2006/relationships/oleObject" Target="../embeddings/oleObject81.bin"/><Relationship Id="rId4" Type="http://schemas.openxmlformats.org/officeDocument/2006/relationships/image" Target="../media/image111.wmf"/></Relationships>
</file>

<file path=ppt/slides/_rels/slide10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oleObject" Target="../embeddings/oleObject82.bin"/><Relationship Id="rId7" Type="http://schemas.openxmlformats.org/officeDocument/2006/relationships/image" Target="../media/image115.png"/><Relationship Id="rId2" Type="http://schemas.openxmlformats.org/officeDocument/2006/relationships/slideLayout" Target="../slideLayouts/slideLayout4.xml"/><Relationship Id="rId1" Type="http://schemas.openxmlformats.org/officeDocument/2006/relationships/vmlDrawing" Target="../drawings/vmlDrawing39.vml"/><Relationship Id="rId6" Type="http://schemas.openxmlformats.org/officeDocument/2006/relationships/image" Target="../media/image114.emf"/><Relationship Id="rId5" Type="http://schemas.openxmlformats.org/officeDocument/2006/relationships/oleObject" Target="../embeddings/oleObject83.bin"/><Relationship Id="rId4" Type="http://schemas.openxmlformats.org/officeDocument/2006/relationships/image" Target="../media/image113.emf"/><Relationship Id="rId9" Type="http://schemas.openxmlformats.org/officeDocument/2006/relationships/image" Target="../media/image117.jpeg"/></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image" Target="../media/image95.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7.wmf"/><Relationship Id="rId3" Type="http://schemas.openxmlformats.org/officeDocument/2006/relationships/notesSlide" Target="../notesSlides/notesSlide3.xml"/><Relationship Id="rId7" Type="http://schemas.openxmlformats.org/officeDocument/2006/relationships/image" Target="../media/image14.wmf"/><Relationship Id="rId12"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5.wmf"/></Relationships>
</file>

<file path=ppt/slides/_rels/slide110.xml.rels><?xml version="1.0" encoding="UTF-8" standalone="yes"?>
<Relationships xmlns="http://schemas.openxmlformats.org/package/2006/relationships"><Relationship Id="rId2" Type="http://schemas.openxmlformats.org/officeDocument/2006/relationships/slide" Target="slide10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41.vml"/><Relationship Id="rId5" Type="http://schemas.openxmlformats.org/officeDocument/2006/relationships/slide" Target="slide110.xml"/><Relationship Id="rId4" Type="http://schemas.openxmlformats.org/officeDocument/2006/relationships/image" Target="../media/image118.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19.wmf"/><Relationship Id="rId5" Type="http://schemas.openxmlformats.org/officeDocument/2006/relationships/oleObject" Target="../embeddings/oleObject86.bin"/><Relationship Id="rId4" Type="http://schemas.openxmlformats.org/officeDocument/2006/relationships/slide" Target="slide110.xml"/></Relationships>
</file>

<file path=ppt/slides/_rels/slide113.xml.rels><?xml version="1.0" encoding="UTF-8" standalone="yes"?>
<Relationships xmlns="http://schemas.openxmlformats.org/package/2006/relationships"><Relationship Id="rId2" Type="http://schemas.openxmlformats.org/officeDocument/2006/relationships/slide" Target="slide10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120.png"/><Relationship Id="rId5" Type="http://schemas.openxmlformats.org/officeDocument/2006/relationships/oleObject" Target="../embeddings/oleObject87.bin"/><Relationship Id="rId4" Type="http://schemas.openxmlformats.org/officeDocument/2006/relationships/slide" Target="slide113.xml"/></Relationships>
</file>

<file path=ppt/slides/_rels/slide11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40.xml"/><Relationship Id="rId7" Type="http://schemas.openxmlformats.org/officeDocument/2006/relationships/oleObject" Target="../embeddings/oleObject89.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21.png"/><Relationship Id="rId5" Type="http://schemas.openxmlformats.org/officeDocument/2006/relationships/oleObject" Target="../embeddings/oleObject88.bin"/><Relationship Id="rId4" Type="http://schemas.openxmlformats.org/officeDocument/2006/relationships/slide" Target="slide113.xml"/></Relationships>
</file>

<file path=ppt/slides/_rels/slide116.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slide" Target="slide10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image" Target="../media/image18.wmf"/><Relationship Id="rId4" Type="http://schemas.openxmlformats.org/officeDocument/2006/relationships/oleObject" Target="../embeddings/oleObject10.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124.wmf"/><Relationship Id="rId11" Type="http://schemas.openxmlformats.org/officeDocument/2006/relationships/slide" Target="slide118.xml"/><Relationship Id="rId5" Type="http://schemas.openxmlformats.org/officeDocument/2006/relationships/oleObject" Target="../embeddings/oleObject91.bin"/><Relationship Id="rId10" Type="http://schemas.openxmlformats.org/officeDocument/2006/relationships/image" Target="../media/image126.wmf"/><Relationship Id="rId4" Type="http://schemas.openxmlformats.org/officeDocument/2006/relationships/image" Target="../media/image123.wmf"/><Relationship Id="rId9" Type="http://schemas.openxmlformats.org/officeDocument/2006/relationships/oleObject" Target="../embeddings/oleObject93.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94.bin"/><Relationship Id="rId7" Type="http://schemas.openxmlformats.org/officeDocument/2006/relationships/slide" Target="slide118.xml"/><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128.wmf"/><Relationship Id="rId5" Type="http://schemas.openxmlformats.org/officeDocument/2006/relationships/oleObject" Target="../embeddings/oleObject95.bin"/><Relationship Id="rId4" Type="http://schemas.openxmlformats.org/officeDocument/2006/relationships/image" Target="../media/image127.wmf"/></Relationships>
</file>

<file path=ppt/slides/_rels/slide124.xml.rels><?xml version="1.0" encoding="UTF-8" standalone="yes"?>
<Relationships xmlns="http://schemas.openxmlformats.org/package/2006/relationships"><Relationship Id="rId2" Type="http://schemas.openxmlformats.org/officeDocument/2006/relationships/slide" Target="slide11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47.vml"/><Relationship Id="rId5" Type="http://schemas.openxmlformats.org/officeDocument/2006/relationships/slide" Target="slide124.xml"/><Relationship Id="rId4" Type="http://schemas.openxmlformats.org/officeDocument/2006/relationships/image" Target="../media/image129.w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97.bin"/><Relationship Id="rId7" Type="http://schemas.openxmlformats.org/officeDocument/2006/relationships/slide" Target="slide117.xml"/><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131.png"/><Relationship Id="rId5" Type="http://schemas.openxmlformats.org/officeDocument/2006/relationships/oleObject" Target="../embeddings/oleObject98.bin"/><Relationship Id="rId4" Type="http://schemas.openxmlformats.org/officeDocument/2006/relationships/image" Target="../media/image13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slide" Target="slide9.xml"/><Relationship Id="rId5" Type="http://schemas.openxmlformats.org/officeDocument/2006/relationships/image" Target="../media/image20.wmf"/><Relationship Id="rId4"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slide" Target="slide9.xml"/><Relationship Id="rId5" Type="http://schemas.openxmlformats.org/officeDocument/2006/relationships/image" Target="../media/image21.wmf"/><Relationship Id="rId4" Type="http://schemas.openxmlformats.org/officeDocument/2006/relationships/oleObject" Target="../embeddings/oleObject12.bin"/></Relationships>
</file>

<file path=ppt/slides/_rels/slide1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slide" Target="slide9.xml"/><Relationship Id="rId1" Type="http://schemas.openxmlformats.org/officeDocument/2006/relationships/slideLayout" Target="../slideLayouts/slideLayout7.xml"/><Relationship Id="rId5" Type="http://schemas.openxmlformats.org/officeDocument/2006/relationships/image" Target="../media/image24.wmf"/><Relationship Id="rId4" Type="http://schemas.openxmlformats.org/officeDocument/2006/relationships/image" Target="../media/image23.wmf"/></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_rels/slide1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wmf"/><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9.xml"/><Relationship Id="rId7" Type="http://schemas.openxmlformats.org/officeDocument/2006/relationships/image" Target="../media/image40.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39.wmf"/><Relationship Id="rId4" Type="http://schemas.openxmlformats.org/officeDocument/2006/relationships/oleObject" Target="../embeddings/oleObject13.bin"/><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3.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7.bin"/><Relationship Id="rId5" Type="http://schemas.openxmlformats.org/officeDocument/2006/relationships/image" Target="../media/image42.wmf"/><Relationship Id="rId4"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6.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9.bin"/><Relationship Id="rId5" Type="http://schemas.openxmlformats.org/officeDocument/2006/relationships/image" Target="../media/image45.wmf"/><Relationship Id="rId4" Type="http://schemas.openxmlformats.org/officeDocument/2006/relationships/oleObject" Target="../embeddings/oleObject1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18.xml"/><Relationship Id="rId7" Type="http://schemas.openxmlformats.org/officeDocument/2006/relationships/image" Target="../media/image48.wmf"/><Relationship Id="rId12" Type="http://schemas.openxmlformats.org/officeDocument/2006/relationships/image" Target="../media/image51.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21.bin"/><Relationship Id="rId11" Type="http://schemas.openxmlformats.org/officeDocument/2006/relationships/image" Target="../media/image50.wmf"/><Relationship Id="rId5" Type="http://schemas.openxmlformats.org/officeDocument/2006/relationships/image" Target="../media/image47.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49.wmf"/></Relationships>
</file>

<file path=ppt/slides/_rels/slide41.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59.wmf"/><Relationship Id="rId3" Type="http://schemas.openxmlformats.org/officeDocument/2006/relationships/notesSlide" Target="../notesSlides/notesSlide20.xml"/><Relationship Id="rId7" Type="http://schemas.openxmlformats.org/officeDocument/2006/relationships/image" Target="../media/image56.wmf"/><Relationship Id="rId12"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25.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57.wmf"/><Relationship Id="rId14" Type="http://schemas.openxmlformats.org/officeDocument/2006/relationships/slide" Target="slide86.xml"/></Relationships>
</file>

<file path=ppt/slides/_rels/slide44.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6.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58.wmf"/><Relationship Id="rId4" Type="http://schemas.openxmlformats.org/officeDocument/2006/relationships/image" Target="../media/image55.wmf"/><Relationship Id="rId9" Type="http://schemas.openxmlformats.org/officeDocument/2006/relationships/oleObject" Target="../embeddings/oleObject32.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61.wmf"/><Relationship Id="rId5" Type="http://schemas.openxmlformats.org/officeDocument/2006/relationships/oleObject" Target="../embeddings/oleObject35.bin"/><Relationship Id="rId4" Type="http://schemas.openxmlformats.org/officeDocument/2006/relationships/image" Target="../media/image60.wmf"/></Relationships>
</file>

<file path=ppt/slides/_rels/slide47.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1.xml"/><Relationship Id="rId1" Type="http://schemas.openxmlformats.org/officeDocument/2006/relationships/vmlDrawing" Target="../drawings/vmlDrawing14.vml"/><Relationship Id="rId6" Type="http://schemas.openxmlformats.org/officeDocument/2006/relationships/image" Target="../media/image63.emf"/><Relationship Id="rId5" Type="http://schemas.openxmlformats.org/officeDocument/2006/relationships/oleObject" Target="../embeddings/oleObject37.bin"/><Relationship Id="rId4" Type="http://schemas.openxmlformats.org/officeDocument/2006/relationships/image" Target="../media/image62.wmf"/></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7.wmf"/><Relationship Id="rId5" Type="http://schemas.openxmlformats.org/officeDocument/2006/relationships/oleObject" Target="../embeddings/oleObject40.bin"/><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69.wmf"/><Relationship Id="rId5" Type="http://schemas.openxmlformats.org/officeDocument/2006/relationships/oleObject" Target="../embeddings/oleObject42.bin"/><Relationship Id="rId4" Type="http://schemas.openxmlformats.org/officeDocument/2006/relationships/image" Target="../media/image68.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8.xml"/><Relationship Id="rId1" Type="http://schemas.openxmlformats.org/officeDocument/2006/relationships/vmlDrawing" Target="../drawings/vmlDrawing17.v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8.xml"/><Relationship Id="rId1" Type="http://schemas.openxmlformats.org/officeDocument/2006/relationships/vmlDrawing" Target="../drawings/vmlDrawing18.v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4.xml"/><Relationship Id="rId1" Type="http://schemas.openxmlformats.org/officeDocument/2006/relationships/vmlDrawing" Target="../drawings/vmlDrawing19.vml"/><Relationship Id="rId4" Type="http://schemas.openxmlformats.org/officeDocument/2006/relationships/image" Target="../media/image76.emf"/></Relationships>
</file>

<file path=ppt/slides/_rels/slide61.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2.xml"/><Relationship Id="rId1" Type="http://schemas.openxmlformats.org/officeDocument/2006/relationships/vmlDrawing" Target="../drawings/vmlDrawing20.vml"/><Relationship Id="rId6" Type="http://schemas.openxmlformats.org/officeDocument/2006/relationships/image" Target="../media/image78.wmf"/><Relationship Id="rId5" Type="http://schemas.openxmlformats.org/officeDocument/2006/relationships/oleObject" Target="../embeddings/oleObject48.bin"/><Relationship Id="rId10" Type="http://schemas.openxmlformats.org/officeDocument/2006/relationships/image" Target="../media/image80.wmf"/><Relationship Id="rId4" Type="http://schemas.openxmlformats.org/officeDocument/2006/relationships/image" Target="../media/image77.wmf"/><Relationship Id="rId9" Type="http://schemas.openxmlformats.org/officeDocument/2006/relationships/oleObject" Target="../embeddings/oleObject50.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2.xml"/><Relationship Id="rId1" Type="http://schemas.openxmlformats.org/officeDocument/2006/relationships/vmlDrawing" Target="../drawings/vmlDrawing21.v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2.xml"/><Relationship Id="rId1" Type="http://schemas.openxmlformats.org/officeDocument/2006/relationships/vmlDrawing" Target="../drawings/vmlDrawing22.v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84.emf"/><Relationship Id="rId5" Type="http://schemas.openxmlformats.org/officeDocument/2006/relationships/oleObject" Target="../embeddings/oleObject54.bin"/><Relationship Id="rId4" Type="http://schemas.openxmlformats.org/officeDocument/2006/relationships/image" Target="../media/image83.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86.emf"/><Relationship Id="rId5" Type="http://schemas.openxmlformats.org/officeDocument/2006/relationships/oleObject" Target="../embeddings/oleObject56.bin"/><Relationship Id="rId4" Type="http://schemas.openxmlformats.org/officeDocument/2006/relationships/image" Target="../media/image85.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87.png"/><Relationship Id="rId4" Type="http://schemas.openxmlformats.org/officeDocument/2006/relationships/oleObject" Target="../embeddings/oleObject57.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slide" Target="slide78.xml"/><Relationship Id="rId1" Type="http://schemas.openxmlformats.org/officeDocument/2006/relationships/slideLayout" Target="../slideLayouts/slideLayout7.xml"/><Relationship Id="rId5" Type="http://schemas.openxmlformats.org/officeDocument/2006/relationships/slide" Target="slide71.xml"/><Relationship Id="rId4" Type="http://schemas.openxmlformats.org/officeDocument/2006/relationships/slide" Target="slide8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slide" Target="slide7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58.bin"/><Relationship Id="rId7" Type="http://schemas.openxmlformats.org/officeDocument/2006/relationships/slide" Target="slide83.xml"/><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90.wmf"/><Relationship Id="rId5" Type="http://schemas.openxmlformats.org/officeDocument/2006/relationships/oleObject" Target="../embeddings/oleObject59.bin"/><Relationship Id="rId4" Type="http://schemas.openxmlformats.org/officeDocument/2006/relationships/image" Target="../media/image89.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slide" Target="slide83.xml"/><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slide" Target="slide83.xml"/><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slide" Target="slide77.xml"/><Relationship Id="rId5" Type="http://schemas.openxmlformats.org/officeDocument/2006/relationships/slide" Target="slide97.xml"/><Relationship Id="rId4" Type="http://schemas.openxmlformats.org/officeDocument/2006/relationships/slide" Target="slide90.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slide" Target="slide88.xml"/><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37.xml"/><Relationship Id="rId5" Type="http://schemas.openxmlformats.org/officeDocument/2006/relationships/slide" Target="slide15.xml"/><Relationship Id="rId4" Type="http://schemas.openxmlformats.org/officeDocument/2006/relationships/slide" Target="slide14.xml"/></Relationships>
</file>

<file path=ppt/slides/_rels/slide90.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94.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2.xml"/><Relationship Id="rId1" Type="http://schemas.openxmlformats.org/officeDocument/2006/relationships/vmlDrawing" Target="../drawings/vmlDrawing31.vml"/><Relationship Id="rId6" Type="http://schemas.openxmlformats.org/officeDocument/2006/relationships/image" Target="../media/image96.wmf"/><Relationship Id="rId5" Type="http://schemas.openxmlformats.org/officeDocument/2006/relationships/oleObject" Target="../embeddings/oleObject65.bin"/><Relationship Id="rId4" Type="http://schemas.openxmlformats.org/officeDocument/2006/relationships/image" Target="../media/image95.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3.xml"/><Relationship Id="rId1" Type="http://schemas.openxmlformats.org/officeDocument/2006/relationships/vmlDrawing" Target="../drawings/vmlDrawing32.vml"/><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99.png"/><Relationship Id="rId5" Type="http://schemas.openxmlformats.org/officeDocument/2006/relationships/oleObject" Target="../embeddings/oleObject68.bin"/><Relationship Id="rId4" Type="http://schemas.openxmlformats.org/officeDocument/2006/relationships/image" Target="../media/image98.png"/><Relationship Id="rId9" Type="http://schemas.openxmlformats.org/officeDocument/2006/relationships/slide" Target="slide88.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34.vml"/><Relationship Id="rId6" Type="http://schemas.openxmlformats.org/officeDocument/2006/relationships/image" Target="../media/image102.emf"/><Relationship Id="rId5" Type="http://schemas.openxmlformats.org/officeDocument/2006/relationships/oleObject" Target="../embeddings/oleObject71.bin"/><Relationship Id="rId4" Type="http://schemas.openxmlformats.org/officeDocument/2006/relationships/image" Target="../media/image101.emf"/></Relationships>
</file>

<file path=ppt/slides/_rels/slide99.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04.wmf"/><Relationship Id="rId5" Type="http://schemas.openxmlformats.org/officeDocument/2006/relationships/oleObject" Target="../embeddings/oleObject73.bin"/><Relationship Id="rId4" Type="http://schemas.openxmlformats.org/officeDocument/2006/relationships/image" Target="../media/image10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6"/>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fld id="{E7278897-915A-429F-B286-6B5939404AE9}" type="datetime1">
              <a:rPr lang="zh-CN" altLang="en-US" sz="1200" smtClean="0"/>
              <a:pPr eaLnBrk="1" hangingPunct="1">
                <a:spcBef>
                  <a:spcPct val="0"/>
                </a:spcBef>
                <a:buClrTx/>
                <a:buSzTx/>
                <a:buFontTx/>
                <a:buNone/>
              </a:pPr>
              <a:t>2018/11/6</a:t>
            </a:fld>
            <a:endParaRPr lang="en-US" altLang="zh-CN" sz="1200" smtClean="0"/>
          </a:p>
        </p:txBody>
      </p:sp>
      <p:sp>
        <p:nvSpPr>
          <p:cNvPr id="3075" name="Rectangle 2"/>
          <p:cNvSpPr>
            <a:spLocks noGrp="1" noChangeArrowheads="1"/>
          </p:cNvSpPr>
          <p:nvPr>
            <p:ph type="ctrTitle"/>
          </p:nvPr>
        </p:nvSpPr>
        <p:spPr>
          <a:xfrm>
            <a:off x="1547664" y="2276475"/>
            <a:ext cx="7596336" cy="1470025"/>
          </a:xfrm>
        </p:spPr>
        <p:txBody>
          <a:bodyPr/>
          <a:lstStyle/>
          <a:p>
            <a:r>
              <a:rPr lang="zh-CN" altLang="en-US" sz="5400" b="1" dirty="0" smtClean="0">
                <a:solidFill>
                  <a:schemeClr val="bg1"/>
                </a:solidFill>
                <a:latin typeface="华文行楷" pitchFamily="2" charset="-122"/>
                <a:ea typeface="华文行楷" pitchFamily="2" charset="-122"/>
              </a:rPr>
              <a:t>第六章 水溶液中的平衡</a:t>
            </a:r>
          </a:p>
        </p:txBody>
      </p:sp>
      <p:sp>
        <p:nvSpPr>
          <p:cNvPr id="3076" name="Rectangle 3"/>
          <p:cNvSpPr>
            <a:spLocks noGrp="1" noChangeArrowheads="1"/>
          </p:cNvSpPr>
          <p:nvPr>
            <p:ph type="subTitle" idx="1"/>
          </p:nvPr>
        </p:nvSpPr>
        <p:spPr>
          <a:xfrm>
            <a:off x="4427538" y="4292600"/>
            <a:ext cx="3241675" cy="647700"/>
          </a:xfrm>
        </p:spPr>
        <p:txBody>
          <a:bodyPr/>
          <a:lstStyle/>
          <a:p>
            <a:pPr algn="ctr"/>
            <a:r>
              <a:rPr lang="zh-CN" altLang="en-US" dirty="0" smtClean="0">
                <a:solidFill>
                  <a:srgbClr val="0000CC"/>
                </a:solidFill>
                <a:latin typeface="华文行楷" pitchFamily="2" charset="-122"/>
                <a:ea typeface="华文行楷" pitchFamily="2" charset="-122"/>
              </a:rPr>
              <a:t>参考学时：</a:t>
            </a:r>
            <a:r>
              <a:rPr lang="en-US" altLang="zh-CN" dirty="0" smtClean="0">
                <a:solidFill>
                  <a:srgbClr val="0000CC"/>
                </a:solidFill>
                <a:latin typeface="华文行楷" pitchFamily="2" charset="-122"/>
                <a:ea typeface="华文行楷" pitchFamily="2" charset="-122"/>
              </a:rPr>
              <a:t>6</a:t>
            </a:r>
            <a:endParaRPr lang="zh-CN" altLang="en-US" dirty="0" smtClean="0">
              <a:solidFill>
                <a:srgbClr val="0000CC"/>
              </a:solidFill>
              <a:latin typeface="华文行楷" pitchFamily="2" charset="-122"/>
              <a:ea typeface="华文行楷" pitchFamily="2" charset="-122"/>
            </a:endParaRPr>
          </a:p>
        </p:txBody>
      </p:sp>
      <p:pic>
        <p:nvPicPr>
          <p:cNvPr id="3077" name="Picture 4" descr="back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4251325"/>
            <a:ext cx="2808287"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Text Box 7"/>
          <p:cNvSpPr txBox="1">
            <a:spLocks noChangeArrowheads="1"/>
          </p:cNvSpPr>
          <p:nvPr/>
        </p:nvSpPr>
        <p:spPr bwMode="auto">
          <a:xfrm>
            <a:off x="4679950" y="0"/>
            <a:ext cx="4464050" cy="457200"/>
          </a:xfrm>
          <a:prstGeom prst="rect">
            <a:avLst/>
          </a:prstGeom>
          <a:noFill/>
          <a:ln w="9525">
            <a:noFill/>
            <a:miter lim="800000"/>
            <a:headEnd/>
            <a:tailEnd/>
          </a:ln>
          <a:effectLst/>
        </p:spPr>
        <p:txBody>
          <a:bodyPr>
            <a:spAutoFit/>
          </a:bodyPr>
          <a:lstStyle/>
          <a:p>
            <a:pPr>
              <a:defRPr/>
            </a:pPr>
            <a:r>
              <a:rPr lang="zh-CN" altLang="en-US" sz="24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a typeface="宋体" charset="-122"/>
              </a:rPr>
              <a:t>西安交通大学理学院应用化学系</a:t>
            </a:r>
          </a:p>
        </p:txBody>
      </p:sp>
    </p:spTree>
    <p:extLst>
      <p:ext uri="{BB962C8B-B14F-4D97-AF65-F5344CB8AC3E}">
        <p14:creationId xmlns:p14="http://schemas.microsoft.com/office/powerpoint/2010/main" val="207219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250825" y="333375"/>
            <a:ext cx="8153400" cy="1143000"/>
          </a:xfrm>
        </p:spPr>
        <p:txBody>
          <a:bodyPr/>
          <a:lstStyle/>
          <a:p>
            <a:pPr algn="just">
              <a:defRPr/>
            </a:pPr>
            <a:r>
              <a:rPr lang="en-US" altLang="zh-CN" sz="4800" b="1" smtClean="0">
                <a:solidFill>
                  <a:srgbClr val="0000CC"/>
                </a:solidFill>
                <a:effectLst>
                  <a:outerShdw blurRad="38100" dist="38100" dir="2700000" algn="tl">
                    <a:srgbClr val="C0C0C0"/>
                  </a:outerShdw>
                </a:effectLst>
              </a:rPr>
              <a:t> </a:t>
            </a:r>
            <a:r>
              <a:rPr lang="en-US" altLang="zh-CN" b="1" smtClean="0">
                <a:solidFill>
                  <a:srgbClr val="0000CC"/>
                </a:solidFill>
                <a:effectLst>
                  <a:outerShdw blurRad="38100" dist="38100" dir="2700000" algn="tl">
                    <a:srgbClr val="C0C0C0"/>
                  </a:outerShdw>
                </a:effectLst>
              </a:rPr>
              <a:t>1</a:t>
            </a:r>
            <a:r>
              <a:rPr lang="zh-CN" altLang="en-US" b="1" smtClean="0">
                <a:solidFill>
                  <a:srgbClr val="0000CC"/>
                </a:solidFill>
                <a:effectLst>
                  <a:outerShdw blurRad="38100" dist="38100" dir="2700000" algn="tl">
                    <a:srgbClr val="C0C0C0"/>
                  </a:outerShdw>
                </a:effectLst>
              </a:rPr>
              <a:t>．水的离解</a:t>
            </a:r>
          </a:p>
        </p:txBody>
      </p:sp>
      <p:sp>
        <p:nvSpPr>
          <p:cNvPr id="38915" name="Rectangle 3"/>
          <p:cNvSpPr>
            <a:spLocks noGrp="1" noChangeArrowheads="1"/>
          </p:cNvSpPr>
          <p:nvPr>
            <p:ph type="body" idx="4294967295"/>
          </p:nvPr>
        </p:nvSpPr>
        <p:spPr>
          <a:xfrm>
            <a:off x="395288" y="1557338"/>
            <a:ext cx="8142287" cy="3530600"/>
          </a:xfrm>
        </p:spPr>
        <p:txBody>
          <a:bodyPr/>
          <a:lstStyle/>
          <a:p>
            <a:pPr algn="just">
              <a:buFont typeface="Wingdings" pitchFamily="2" charset="2"/>
              <a:buNone/>
              <a:defRPr/>
            </a:pPr>
            <a:r>
              <a:rPr lang="en-US" altLang="zh-CN" sz="4800" b="1" dirty="0" smtClean="0">
                <a:solidFill>
                  <a:srgbClr val="0000CC"/>
                </a:solidFill>
                <a:effectLst>
                  <a:outerShdw blurRad="38100" dist="38100" dir="2700000" algn="tl">
                    <a:srgbClr val="C0C0C0"/>
                  </a:outerShdw>
                </a:effectLst>
              </a:rPr>
              <a:t>      </a:t>
            </a:r>
            <a:r>
              <a:rPr lang="zh-CN" altLang="en-US" sz="3600" dirty="0" smtClean="0">
                <a:solidFill>
                  <a:srgbClr val="0000CC"/>
                </a:solidFill>
                <a:effectLst>
                  <a:outerShdw blurRad="38100" dist="38100" dir="2700000" algn="tl">
                    <a:srgbClr val="C0C0C0"/>
                  </a:outerShdw>
                </a:effectLst>
                <a:ea typeface="黑体" pitchFamily="49" charset="-122"/>
              </a:rPr>
              <a:t>纯水有极微弱的导电能力，说明水是电离的：</a:t>
            </a:r>
          </a:p>
          <a:p>
            <a:pPr>
              <a:buFont typeface="Wingdings" pitchFamily="2" charset="2"/>
              <a:buNone/>
              <a:defRPr/>
            </a:pPr>
            <a:r>
              <a:rPr lang="zh-CN" altLang="en-US" sz="4400" b="1" dirty="0" smtClean="0">
                <a:effectLst>
                  <a:outerShdw blurRad="38100" dist="38100" dir="2700000" algn="tl">
                    <a:srgbClr val="C0C0C0"/>
                  </a:outerShdw>
                </a:effectLst>
              </a:rPr>
              <a:t>          </a:t>
            </a:r>
            <a:endParaRPr lang="zh-CN" altLang="en-US" sz="4000" b="1" dirty="0" smtClean="0">
              <a:solidFill>
                <a:srgbClr val="0099FF"/>
              </a:solidFill>
              <a:effectLst>
                <a:outerShdw blurRad="38100" dist="38100" dir="2700000" algn="tl">
                  <a:srgbClr val="C0C0C0"/>
                </a:outerShdw>
              </a:effectLst>
              <a:latin typeface="Verdana" pitchFamily="34" charset="0"/>
              <a:ea typeface="黑体" pitchFamily="49" charset="-122"/>
            </a:endParaRPr>
          </a:p>
        </p:txBody>
      </p:sp>
      <p:sp>
        <p:nvSpPr>
          <p:cNvPr id="588803" name="Text Box 4"/>
          <p:cNvSpPr txBox="1">
            <a:spLocks noChangeArrowheads="1"/>
          </p:cNvSpPr>
          <p:nvPr/>
        </p:nvSpPr>
        <p:spPr bwMode="auto">
          <a:xfrm>
            <a:off x="4175125" y="4440238"/>
            <a:ext cx="184150" cy="457200"/>
          </a:xfrm>
          <a:prstGeom prst="rect">
            <a:avLst/>
          </a:prstGeom>
          <a:noFill/>
          <a:ln w="9525">
            <a:noFill/>
            <a:miter lim="800000"/>
            <a:headEnd/>
            <a:tailEnd/>
          </a:ln>
        </p:spPr>
        <p:txBody>
          <a:bodyPr wrap="none">
            <a:spAutoFit/>
          </a:bodyPr>
          <a:lstStyle/>
          <a:p>
            <a:endParaRPr kumimoji="1" lang="zh-CN" altLang="zh-CN" sz="2400">
              <a:latin typeface="Times New Roman" pitchFamily="18" charset="0"/>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pic>
        <p:nvPicPr>
          <p:cNvPr id="588805" name="Picture 14"/>
          <p:cNvPicPr>
            <a:picLocks noChangeAspect="1" noChangeArrowheads="1"/>
          </p:cNvPicPr>
          <p:nvPr/>
        </p:nvPicPr>
        <p:blipFill>
          <a:blip r:embed="rId3" cstate="print"/>
          <a:srcRect/>
          <a:stretch>
            <a:fillRect/>
          </a:stretch>
        </p:blipFill>
        <p:spPr bwMode="auto">
          <a:xfrm>
            <a:off x="1116013" y="3213100"/>
            <a:ext cx="7021512" cy="1568450"/>
          </a:xfrm>
          <a:prstGeom prst="rect">
            <a:avLst/>
          </a:prstGeom>
          <a:noFill/>
          <a:ln w="9525">
            <a:noFill/>
            <a:miter lim="800000"/>
            <a:headEnd/>
            <a:tailEnd/>
          </a:ln>
        </p:spPr>
      </p:pic>
      <p:pic>
        <p:nvPicPr>
          <p:cNvPr id="588806" name="Picture 15"/>
          <p:cNvPicPr>
            <a:picLocks noChangeAspect="1" noChangeArrowheads="1"/>
          </p:cNvPicPr>
          <p:nvPr/>
        </p:nvPicPr>
        <p:blipFill>
          <a:blip r:embed="rId4" cstate="print"/>
          <a:srcRect/>
          <a:stretch>
            <a:fillRect/>
          </a:stretch>
        </p:blipFill>
        <p:spPr bwMode="auto">
          <a:xfrm>
            <a:off x="2916238" y="5300663"/>
            <a:ext cx="3455987" cy="10175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dissolve">
                                      <p:cBhvr>
                                        <p:cTn id="7" dur="500"/>
                                        <p:tgtEl>
                                          <p:spTgt spid="389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915">
                                            <p:txEl>
                                              <p:pRg st="0" end="0"/>
                                            </p:txEl>
                                          </p:spTgt>
                                        </p:tgtEl>
                                        <p:attrNameLst>
                                          <p:attrName>style.visibility</p:attrName>
                                        </p:attrNameLst>
                                      </p:cBhvr>
                                      <p:to>
                                        <p:strVal val="visible"/>
                                      </p:to>
                                    </p:set>
                                    <p:animEffect transition="in" filter="dissolve">
                                      <p:cBhvr>
                                        <p:cTn id="12" dur="500"/>
                                        <p:tgtEl>
                                          <p:spTgt spid="389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8805"/>
                                        </p:tgtEl>
                                        <p:attrNameLst>
                                          <p:attrName>style.visibility</p:attrName>
                                        </p:attrNameLst>
                                      </p:cBhvr>
                                      <p:to>
                                        <p:strVal val="visible"/>
                                      </p:to>
                                    </p:set>
                                    <p:animEffect transition="in" filter="fade">
                                      <p:cBhvr>
                                        <p:cTn id="17" dur="500"/>
                                        <p:tgtEl>
                                          <p:spTgt spid="5888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8806"/>
                                        </p:tgtEl>
                                        <p:attrNameLst>
                                          <p:attrName>style.visibility</p:attrName>
                                        </p:attrNameLst>
                                      </p:cBhvr>
                                      <p:to>
                                        <p:strVal val="visible"/>
                                      </p:to>
                                    </p:set>
                                    <p:animEffect transition="in" filter="fade">
                                      <p:cBhvr>
                                        <p:cTn id="22" dur="500"/>
                                        <p:tgtEl>
                                          <p:spTgt spid="588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684213" y="4149725"/>
            <a:ext cx="7412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20000"/>
              </a:spcBef>
            </a:pPr>
            <a:r>
              <a:rPr kumimoji="1" lang="zh-CN" altLang="en-US" sz="2800">
                <a:latin typeface="微软雅黑" panose="020B0503020204020204" pitchFamily="34" charset="-122"/>
                <a:ea typeface="微软雅黑" panose="020B0503020204020204" pitchFamily="34" charset="-122"/>
              </a:rPr>
              <a:t>碱性条件</a:t>
            </a:r>
            <a:endParaRPr kumimoji="1" lang="zh-CN" altLang="en-US" sz="2800">
              <a:solidFill>
                <a:srgbClr val="FF33CC"/>
              </a:solidFill>
              <a:latin typeface="微软雅黑" panose="020B0503020204020204" pitchFamily="34" charset="-122"/>
              <a:ea typeface="微软雅黑" panose="020B0503020204020204" pitchFamily="34" charset="-122"/>
            </a:endParaRPr>
          </a:p>
        </p:txBody>
      </p:sp>
      <p:graphicFrame>
        <p:nvGraphicFramePr>
          <p:cNvPr id="22531" name="Object 3"/>
          <p:cNvGraphicFramePr>
            <a:graphicFrameLocks noChangeAspect="1"/>
          </p:cNvGraphicFramePr>
          <p:nvPr>
            <p:extLst>
              <p:ext uri="{D42A27DB-BD31-4B8C-83A1-F6EECF244321}">
                <p14:modId xmlns:p14="http://schemas.microsoft.com/office/powerpoint/2010/main" val="1474218173"/>
              </p:ext>
            </p:extLst>
          </p:nvPr>
        </p:nvGraphicFramePr>
        <p:xfrm>
          <a:off x="1020763" y="2997200"/>
          <a:ext cx="7010400" cy="758825"/>
        </p:xfrm>
        <a:graphic>
          <a:graphicData uri="http://schemas.openxmlformats.org/presentationml/2006/ole">
            <mc:AlternateContent xmlns:mc="http://schemas.openxmlformats.org/markup-compatibility/2006">
              <mc:Choice xmlns:v="urn:schemas-microsoft-com:vml" Requires="v">
                <p:oleObj spid="_x0000_s749640" name="Equation" r:id="rId3" imgW="2933640" imgH="317160" progId="Equation.DSMT4">
                  <p:embed/>
                </p:oleObj>
              </mc:Choice>
              <mc:Fallback>
                <p:oleObj name="Equation" r:id="rId3" imgW="2933640" imgH="3171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763" y="2997200"/>
                        <a:ext cx="701040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2" name="Rectangle 4"/>
          <p:cNvSpPr>
            <a:spLocks noChangeArrowheads="1"/>
          </p:cNvSpPr>
          <p:nvPr/>
        </p:nvSpPr>
        <p:spPr bwMode="auto">
          <a:xfrm>
            <a:off x="684213" y="2636838"/>
            <a:ext cx="3671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80000"/>
              </a:lnSpc>
              <a:spcBef>
                <a:spcPct val="20000"/>
              </a:spcBef>
            </a:pPr>
            <a:r>
              <a:rPr kumimoji="1" lang="zh-CN" altLang="en-US" sz="2800">
                <a:latin typeface="微软雅黑" panose="020B0503020204020204" pitchFamily="34" charset="-122"/>
                <a:ea typeface="微软雅黑" panose="020B0503020204020204" pitchFamily="34" charset="-122"/>
              </a:rPr>
              <a:t>酸性条件下</a:t>
            </a:r>
            <a:endParaRPr kumimoji="1" lang="zh-CN" altLang="en-US" sz="2800">
              <a:solidFill>
                <a:srgbClr val="FF33CC"/>
              </a:solidFill>
              <a:latin typeface="微软雅黑" panose="020B0503020204020204" pitchFamily="34" charset="-122"/>
              <a:ea typeface="微软雅黑" panose="020B0503020204020204" pitchFamily="34" charset="-122"/>
            </a:endParaRPr>
          </a:p>
        </p:txBody>
      </p:sp>
      <p:graphicFrame>
        <p:nvGraphicFramePr>
          <p:cNvPr id="22533" name="Object 5"/>
          <p:cNvGraphicFramePr>
            <a:graphicFrameLocks noChangeAspect="1"/>
          </p:cNvGraphicFramePr>
          <p:nvPr>
            <p:extLst>
              <p:ext uri="{D42A27DB-BD31-4B8C-83A1-F6EECF244321}">
                <p14:modId xmlns:p14="http://schemas.microsoft.com/office/powerpoint/2010/main" val="4015589889"/>
              </p:ext>
            </p:extLst>
          </p:nvPr>
        </p:nvGraphicFramePr>
        <p:xfrm>
          <a:off x="1835150" y="4797425"/>
          <a:ext cx="5113338" cy="644525"/>
        </p:xfrm>
        <a:graphic>
          <a:graphicData uri="http://schemas.openxmlformats.org/presentationml/2006/ole">
            <mc:AlternateContent xmlns:mc="http://schemas.openxmlformats.org/markup-compatibility/2006">
              <mc:Choice xmlns:v="urn:schemas-microsoft-com:vml" Requires="v">
                <p:oleObj spid="_x0000_s749641" name="Equation" r:id="rId5" imgW="1917360" imgH="241200" progId="Equation.DSMT4">
                  <p:embed/>
                </p:oleObj>
              </mc:Choice>
              <mc:Fallback>
                <p:oleObj name="Equation" r:id="rId5" imgW="191736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4797425"/>
                        <a:ext cx="5113338"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4" name="Rectangle 6"/>
          <p:cNvSpPr>
            <a:spLocks noChangeArrowheads="1"/>
          </p:cNvSpPr>
          <p:nvPr/>
        </p:nvSpPr>
        <p:spPr bwMode="auto">
          <a:xfrm>
            <a:off x="468313" y="404813"/>
            <a:ext cx="7920037"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800">
                <a:solidFill>
                  <a:srgbClr val="FF0000"/>
                </a:solidFill>
                <a:latin typeface="微软雅黑" panose="020B0503020204020204" pitchFamily="34" charset="-122"/>
                <a:ea typeface="微软雅黑" panose="020B0503020204020204" pitchFamily="34" charset="-122"/>
              </a:rPr>
              <a:t>溶液酸度： 控制</a:t>
            </a:r>
            <a:r>
              <a:rPr lang="en-US" altLang="zh-CN" sz="2800">
                <a:solidFill>
                  <a:srgbClr val="FF0000"/>
                </a:solidFill>
                <a:latin typeface="微软雅黑" panose="020B0503020204020204" pitchFamily="34" charset="-122"/>
                <a:ea typeface="微软雅黑" panose="020B0503020204020204" pitchFamily="34" charset="-122"/>
              </a:rPr>
              <a:t>pH = 6.5~10.5</a:t>
            </a:r>
            <a:r>
              <a:rPr lang="zh-CN" altLang="en-US" sz="2800">
                <a:solidFill>
                  <a:srgbClr val="FF0000"/>
                </a:solidFill>
                <a:latin typeface="微软雅黑" panose="020B0503020204020204" pitchFamily="34" charset="-122"/>
                <a:ea typeface="微软雅黑" panose="020B0503020204020204" pitchFamily="34" charset="-122"/>
              </a:rPr>
              <a:t>（中性或弱碱性）。 酸度过大， </a:t>
            </a:r>
            <a:r>
              <a:rPr lang="en-US" altLang="zh-CN" sz="2800">
                <a:solidFill>
                  <a:srgbClr val="FF0000"/>
                </a:solidFill>
                <a:latin typeface="微软雅黑" panose="020B0503020204020204" pitchFamily="34" charset="-122"/>
                <a:ea typeface="微软雅黑" panose="020B0503020204020204" pitchFamily="34" charset="-122"/>
              </a:rPr>
              <a:t>CrO</a:t>
            </a:r>
            <a:r>
              <a:rPr lang="en-US" altLang="zh-CN" sz="2800" baseline="-25000">
                <a:solidFill>
                  <a:srgbClr val="FF0000"/>
                </a:solidFill>
                <a:latin typeface="微软雅黑" panose="020B0503020204020204" pitchFamily="34" charset="-122"/>
                <a:ea typeface="微软雅黑" panose="020B0503020204020204" pitchFamily="34" charset="-122"/>
              </a:rPr>
              <a:t>4</a:t>
            </a:r>
            <a:r>
              <a:rPr lang="en-US" altLang="zh-CN" sz="2800" baseline="30000">
                <a:solidFill>
                  <a:srgbClr val="FF0000"/>
                </a:solidFill>
                <a:latin typeface="微软雅黑" panose="020B0503020204020204" pitchFamily="34" charset="-122"/>
                <a:ea typeface="微软雅黑" panose="020B0503020204020204" pitchFamily="34" charset="-122"/>
              </a:rPr>
              <a:t>2-</a:t>
            </a:r>
            <a:r>
              <a:rPr lang="zh-CN" altLang="en-US" sz="2800">
                <a:solidFill>
                  <a:srgbClr val="FF0000"/>
                </a:solidFill>
                <a:latin typeface="微软雅黑" panose="020B0503020204020204" pitchFamily="34" charset="-122"/>
                <a:ea typeface="微软雅黑" panose="020B0503020204020204" pitchFamily="34" charset="-122"/>
              </a:rPr>
              <a:t>酸效应，终点推迟；过小，生成</a:t>
            </a:r>
            <a:r>
              <a:rPr lang="en-US" altLang="zh-CN" sz="2800">
                <a:solidFill>
                  <a:srgbClr val="FF0000"/>
                </a:solidFill>
                <a:latin typeface="微软雅黑" panose="020B0503020204020204" pitchFamily="34" charset="-122"/>
                <a:ea typeface="微软雅黑" panose="020B0503020204020204" pitchFamily="34" charset="-122"/>
              </a:rPr>
              <a:t>Ag</a:t>
            </a:r>
            <a:r>
              <a:rPr lang="en-US" altLang="zh-CN" sz="2800" baseline="-25000">
                <a:solidFill>
                  <a:srgbClr val="FF0000"/>
                </a:solidFill>
                <a:latin typeface="微软雅黑" panose="020B0503020204020204" pitchFamily="34" charset="-122"/>
                <a:ea typeface="微软雅黑" panose="020B0503020204020204" pitchFamily="34" charset="-122"/>
              </a:rPr>
              <a:t>2</a:t>
            </a:r>
            <a:r>
              <a:rPr lang="en-US" altLang="zh-CN" sz="2800">
                <a:solidFill>
                  <a:srgbClr val="FF0000"/>
                </a:solidFill>
                <a:latin typeface="微软雅黑" panose="020B0503020204020204" pitchFamily="34" charset="-122"/>
                <a:ea typeface="微软雅黑" panose="020B0503020204020204" pitchFamily="34" charset="-122"/>
              </a:rPr>
              <a:t>O</a:t>
            </a:r>
            <a:r>
              <a:rPr lang="zh-CN" altLang="en-US" sz="2800">
                <a:solidFill>
                  <a:srgbClr val="FF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751663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534">
                                            <p:txEl>
                                              <p:pRg st="0" end="0"/>
                                            </p:txEl>
                                          </p:spTgt>
                                        </p:tgtEl>
                                        <p:attrNameLst>
                                          <p:attrName>style.visibility</p:attrName>
                                        </p:attrNameLst>
                                      </p:cBhvr>
                                      <p:to>
                                        <p:strVal val="visible"/>
                                      </p:to>
                                    </p:set>
                                    <p:anim calcmode="lin" valueType="num">
                                      <p:cBhvr additive="base">
                                        <p:cTn id="7" dur="500" fill="hold"/>
                                        <p:tgtEl>
                                          <p:spTgt spid="225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2"/>
                                        </p:tgtEl>
                                        <p:attrNameLst>
                                          <p:attrName>style.visibility</p:attrName>
                                        </p:attrNameLst>
                                      </p:cBhvr>
                                      <p:to>
                                        <p:strVal val="visible"/>
                                      </p:to>
                                    </p:set>
                                    <p:anim calcmode="lin" valueType="num">
                                      <p:cBhvr additive="base">
                                        <p:cTn id="13" dur="500" fill="hold"/>
                                        <p:tgtEl>
                                          <p:spTgt spid="22532"/>
                                        </p:tgtEl>
                                        <p:attrNameLst>
                                          <p:attrName>ppt_x</p:attrName>
                                        </p:attrNameLst>
                                      </p:cBhvr>
                                      <p:tavLst>
                                        <p:tav tm="0">
                                          <p:val>
                                            <p:strVal val="#ppt_x"/>
                                          </p:val>
                                        </p:tav>
                                        <p:tav tm="100000">
                                          <p:val>
                                            <p:strVal val="#ppt_x"/>
                                          </p:val>
                                        </p:tav>
                                      </p:tavLst>
                                    </p:anim>
                                    <p:anim calcmode="lin" valueType="num">
                                      <p:cBhvr additive="base">
                                        <p:cTn id="14"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2531"/>
                                        </p:tgtEl>
                                        <p:attrNameLst>
                                          <p:attrName>style.visibility</p:attrName>
                                        </p:attrNameLst>
                                      </p:cBhvr>
                                      <p:to>
                                        <p:strVal val="visible"/>
                                      </p:to>
                                    </p:set>
                                    <p:anim calcmode="lin" valueType="num">
                                      <p:cBhvr additive="base">
                                        <p:cTn id="19" dur="500" fill="hold"/>
                                        <p:tgtEl>
                                          <p:spTgt spid="22531"/>
                                        </p:tgtEl>
                                        <p:attrNameLst>
                                          <p:attrName>ppt_x</p:attrName>
                                        </p:attrNameLst>
                                      </p:cBhvr>
                                      <p:tavLst>
                                        <p:tav tm="0">
                                          <p:val>
                                            <p:strVal val="#ppt_x"/>
                                          </p:val>
                                        </p:tav>
                                        <p:tav tm="100000">
                                          <p:val>
                                            <p:strVal val="#ppt_x"/>
                                          </p:val>
                                        </p:tav>
                                      </p:tavLst>
                                    </p:anim>
                                    <p:anim calcmode="lin" valueType="num">
                                      <p:cBhvr additive="base">
                                        <p:cTn id="20" dur="500" fill="hold"/>
                                        <p:tgtEl>
                                          <p:spTgt spid="2253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530"/>
                                        </p:tgtEl>
                                        <p:attrNameLst>
                                          <p:attrName>style.visibility</p:attrName>
                                        </p:attrNameLst>
                                      </p:cBhvr>
                                      <p:to>
                                        <p:strVal val="visible"/>
                                      </p:to>
                                    </p:set>
                                    <p:anim calcmode="lin" valueType="num">
                                      <p:cBhvr additive="base">
                                        <p:cTn id="25" dur="500" fill="hold"/>
                                        <p:tgtEl>
                                          <p:spTgt spid="22530"/>
                                        </p:tgtEl>
                                        <p:attrNameLst>
                                          <p:attrName>ppt_x</p:attrName>
                                        </p:attrNameLst>
                                      </p:cBhvr>
                                      <p:tavLst>
                                        <p:tav tm="0">
                                          <p:val>
                                            <p:strVal val="#ppt_x"/>
                                          </p:val>
                                        </p:tav>
                                        <p:tav tm="100000">
                                          <p:val>
                                            <p:strVal val="#ppt_x"/>
                                          </p:val>
                                        </p:tav>
                                      </p:tavLst>
                                    </p:anim>
                                    <p:anim calcmode="lin" valueType="num">
                                      <p:cBhvr additive="base">
                                        <p:cTn id="26" dur="500" fill="hold"/>
                                        <p:tgtEl>
                                          <p:spTgt spid="2253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2533"/>
                                        </p:tgtEl>
                                        <p:attrNameLst>
                                          <p:attrName>style.visibility</p:attrName>
                                        </p:attrNameLst>
                                      </p:cBhvr>
                                      <p:to>
                                        <p:strVal val="visible"/>
                                      </p:to>
                                    </p:set>
                                    <p:anim calcmode="lin" valueType="num">
                                      <p:cBhvr additive="base">
                                        <p:cTn id="31" dur="500" fill="hold"/>
                                        <p:tgtEl>
                                          <p:spTgt spid="22533"/>
                                        </p:tgtEl>
                                        <p:attrNameLst>
                                          <p:attrName>ppt_x</p:attrName>
                                        </p:attrNameLst>
                                      </p:cBhvr>
                                      <p:tavLst>
                                        <p:tav tm="0">
                                          <p:val>
                                            <p:strVal val="#ppt_x"/>
                                          </p:val>
                                        </p:tav>
                                        <p:tav tm="100000">
                                          <p:val>
                                            <p:strVal val="#ppt_x"/>
                                          </p:val>
                                        </p:tav>
                                      </p:tavLst>
                                    </p:anim>
                                    <p:anim calcmode="lin" valueType="num">
                                      <p:cBhvr additive="base">
                                        <p:cTn id="32" dur="500" fill="hold"/>
                                        <p:tgtEl>
                                          <p:spTgt spid="225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P spid="2253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863600" y="4724400"/>
            <a:ext cx="8280400" cy="549275"/>
          </a:xfrm>
          <a:prstGeom prst="rect">
            <a:avLst/>
          </a:prstGeom>
          <a:noFill/>
          <a:ln w="9525">
            <a:noFill/>
            <a:miter lim="800000"/>
            <a:headEnd/>
            <a:tailEnd/>
          </a:ln>
          <a:effectLst/>
        </p:spPr>
        <p:txBody>
          <a:bodyPr>
            <a:spAutoFit/>
          </a:bodyPr>
          <a:lstStyle/>
          <a:p>
            <a:pPr>
              <a:lnSpc>
                <a:spcPct val="125000"/>
              </a:lnSpc>
              <a:defRPr/>
            </a:pP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用于</a:t>
            </a:r>
            <a:r>
              <a:rPr lang="en-US" altLang="zh-CN" sz="2400">
                <a:latin typeface="微软雅黑" panose="020B0503020204020204" pitchFamily="34" charset="-122"/>
                <a:ea typeface="微软雅黑" panose="020B0503020204020204" pitchFamily="34" charset="-122"/>
              </a:rPr>
              <a:t>AgNO</a:t>
            </a:r>
            <a:r>
              <a:rPr lang="en-US" altLang="zh-CN" sz="2400" baseline="-250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直接滴定</a:t>
            </a:r>
            <a:r>
              <a:rPr lang="en-US" altLang="zh-CN" sz="2400">
                <a:latin typeface="微软雅黑" panose="020B0503020204020204" pitchFamily="34" charset="-122"/>
                <a:ea typeface="微软雅黑" panose="020B0503020204020204" pitchFamily="34" charset="-122"/>
              </a:rPr>
              <a:t>Cl</a:t>
            </a:r>
            <a:r>
              <a:rPr lang="en-US" altLang="zh-CN" sz="2400" baseline="300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Br</a:t>
            </a:r>
            <a:r>
              <a:rPr lang="en-US" altLang="zh-CN" sz="2400" baseline="30000">
                <a:latin typeface="微软雅黑" panose="020B0503020204020204" pitchFamily="34" charset="-122"/>
                <a:ea typeface="微软雅黑" panose="020B0503020204020204" pitchFamily="34" charset="-122"/>
              </a:rPr>
              <a:t>-</a:t>
            </a:r>
            <a:r>
              <a:rPr kumimoji="1" lang="en-US" altLang="zh-CN" sz="2400">
                <a:latin typeface="微软雅黑" panose="020B0503020204020204" pitchFamily="34" charset="-122"/>
                <a:ea typeface="微软雅黑" panose="020B0503020204020204" pitchFamily="34" charset="-122"/>
              </a:rPr>
              <a:t> </a:t>
            </a:r>
            <a:r>
              <a:rPr kumimoji="1" lang="zh-CN" altLang="en-US" sz="2400">
                <a:latin typeface="微软雅黑" panose="020B0503020204020204" pitchFamily="34" charset="-122"/>
                <a:ea typeface="微软雅黑" panose="020B0503020204020204" pitchFamily="34" charset="-122"/>
              </a:rPr>
              <a:t>、</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CN</a:t>
            </a:r>
            <a:r>
              <a:rPr kumimoji="1" lang="en-US" altLang="zh-CN" sz="2400" baseline="30000">
                <a:latin typeface="微软雅黑" panose="020B0503020204020204" pitchFamily="34" charset="-122"/>
                <a:ea typeface="微软雅黑" panose="020B0503020204020204" pitchFamily="34" charset="-122"/>
              </a:rPr>
              <a:t>-</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；不适于</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I</a:t>
            </a:r>
            <a:r>
              <a:rPr kumimoji="1" lang="en-US" altLang="zh-CN" sz="2400" baseline="30000">
                <a:latin typeface="微软雅黑" panose="020B0503020204020204" pitchFamily="34" charset="-122"/>
                <a:ea typeface="微软雅黑" panose="020B0503020204020204" pitchFamily="34" charset="-122"/>
              </a:rPr>
              <a:t>-</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SCN</a:t>
            </a:r>
            <a:r>
              <a:rPr kumimoji="1" lang="en-US" altLang="zh-CN" sz="2400" baseline="30000">
                <a:latin typeface="微软雅黑" panose="020B0503020204020204" pitchFamily="34" charset="-122"/>
                <a:ea typeface="微软雅黑" panose="020B0503020204020204" pitchFamily="34" charset="-122"/>
              </a:rPr>
              <a:t>-</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23555" name="Rectangle 3"/>
          <p:cNvSpPr>
            <a:spLocks noChangeArrowheads="1"/>
          </p:cNvSpPr>
          <p:nvPr/>
        </p:nvSpPr>
        <p:spPr bwMode="auto">
          <a:xfrm>
            <a:off x="684213" y="4005263"/>
            <a:ext cx="172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3399FF"/>
                </a:solidFill>
                <a:latin typeface="微软雅黑" panose="020B0503020204020204" pitchFamily="34" charset="-122"/>
                <a:ea typeface="微软雅黑" panose="020B0503020204020204" pitchFamily="34" charset="-122"/>
              </a:rPr>
              <a:t>适用范围</a:t>
            </a:r>
          </a:p>
        </p:txBody>
      </p:sp>
      <p:sp>
        <p:nvSpPr>
          <p:cNvPr id="23556" name="Rectangle 4"/>
          <p:cNvSpPr>
            <a:spLocks noChangeArrowheads="1"/>
          </p:cNvSpPr>
          <p:nvPr/>
        </p:nvSpPr>
        <p:spPr bwMode="auto">
          <a:xfrm>
            <a:off x="611188" y="333375"/>
            <a:ext cx="78486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800">
                <a:solidFill>
                  <a:srgbClr val="FF0000"/>
                </a:solidFill>
                <a:latin typeface="微软雅黑" panose="020B0503020204020204" pitchFamily="34" charset="-122"/>
                <a:ea typeface="微软雅黑" panose="020B0503020204020204" pitchFamily="34" charset="-122"/>
              </a:rPr>
              <a:t>滴定时充分振摇，使沉淀吸附的</a:t>
            </a:r>
            <a:r>
              <a:rPr lang="en-US" altLang="zh-CN" sz="2800">
                <a:solidFill>
                  <a:srgbClr val="FF0000"/>
                </a:solidFill>
                <a:latin typeface="微软雅黑" panose="020B0503020204020204" pitchFamily="34" charset="-122"/>
                <a:ea typeface="微软雅黑" panose="020B0503020204020204" pitchFamily="34" charset="-122"/>
              </a:rPr>
              <a:t>Cl</a:t>
            </a:r>
            <a:r>
              <a:rPr lang="en-US" altLang="zh-CN" sz="2800" baseline="30000">
                <a:solidFill>
                  <a:srgbClr val="FF0000"/>
                </a:solidFill>
                <a:latin typeface="微软雅黑" panose="020B0503020204020204" pitchFamily="34" charset="-122"/>
                <a:ea typeface="微软雅黑" panose="020B0503020204020204" pitchFamily="34" charset="-122"/>
              </a:rPr>
              <a:t>-</a:t>
            </a:r>
            <a:r>
              <a:rPr lang="en-US" altLang="zh-CN" sz="2800">
                <a:solidFill>
                  <a:srgbClr val="FF0000"/>
                </a:solidFill>
                <a:latin typeface="微软雅黑" panose="020B0503020204020204" pitchFamily="34" charset="-122"/>
                <a:ea typeface="微软雅黑" panose="020B0503020204020204" pitchFamily="34" charset="-122"/>
              </a:rPr>
              <a:t> </a:t>
            </a:r>
            <a:r>
              <a:rPr lang="zh-CN" altLang="en-US" sz="2800">
                <a:solidFill>
                  <a:srgbClr val="FF0000"/>
                </a:solidFill>
                <a:latin typeface="微软雅黑" panose="020B0503020204020204" pitchFamily="34" charset="-122"/>
                <a:ea typeface="微软雅黑" panose="020B0503020204020204" pitchFamily="34" charset="-122"/>
              </a:rPr>
              <a:t>和 </a:t>
            </a:r>
            <a:r>
              <a:rPr lang="en-US" altLang="zh-CN" sz="2800">
                <a:solidFill>
                  <a:srgbClr val="FF0000"/>
                </a:solidFill>
                <a:latin typeface="微软雅黑" panose="020B0503020204020204" pitchFamily="34" charset="-122"/>
                <a:ea typeface="微软雅黑" panose="020B0503020204020204" pitchFamily="34" charset="-122"/>
              </a:rPr>
              <a:t>Br</a:t>
            </a:r>
            <a:r>
              <a:rPr lang="en-US" altLang="zh-CN" sz="2800" baseline="30000">
                <a:solidFill>
                  <a:srgbClr val="FF0000"/>
                </a:solidFill>
                <a:latin typeface="微软雅黑" panose="020B0503020204020204" pitchFamily="34" charset="-122"/>
                <a:ea typeface="微软雅黑" panose="020B0503020204020204" pitchFamily="34" charset="-122"/>
              </a:rPr>
              <a:t>-</a:t>
            </a:r>
            <a:r>
              <a:rPr lang="zh-CN" altLang="en-US" sz="2800">
                <a:solidFill>
                  <a:srgbClr val="FF0000"/>
                </a:solidFill>
                <a:latin typeface="微软雅黑" panose="020B0503020204020204" pitchFamily="34" charset="-122"/>
                <a:ea typeface="微软雅黑" panose="020B0503020204020204" pitchFamily="34" charset="-122"/>
              </a:rPr>
              <a:t>及时释放出来，防止终点提前。</a:t>
            </a:r>
          </a:p>
          <a:p>
            <a:pPr eaLnBrk="1" hangingPunct="1">
              <a:lnSpc>
                <a:spcPct val="125000"/>
              </a:lnSpc>
            </a:pPr>
            <a:r>
              <a:rPr lang="zh-CN" altLang="en-US" sz="2800">
                <a:solidFill>
                  <a:srgbClr val="FF0000"/>
                </a:solidFill>
                <a:latin typeface="微软雅黑" panose="020B0503020204020204" pitchFamily="34" charset="-122"/>
                <a:ea typeface="微软雅黑" panose="020B0503020204020204" pitchFamily="34" charset="-122"/>
              </a:rPr>
              <a:t>预先分离干扰离子    </a:t>
            </a:r>
          </a:p>
        </p:txBody>
      </p:sp>
      <p:sp>
        <p:nvSpPr>
          <p:cNvPr id="23557" name="Rectangle 5"/>
          <p:cNvSpPr>
            <a:spLocks noChangeArrowheads="1"/>
          </p:cNvSpPr>
          <p:nvPr/>
        </p:nvSpPr>
        <p:spPr bwMode="auto">
          <a:xfrm>
            <a:off x="971550" y="2060575"/>
            <a:ext cx="65532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微软雅黑" panose="020B0503020204020204" pitchFamily="34" charset="-122"/>
                <a:ea typeface="微软雅黑" panose="020B0503020204020204" pitchFamily="34" charset="-122"/>
              </a:rPr>
              <a:t>阴离子：</a:t>
            </a:r>
            <a:r>
              <a:rPr lang="en-US" altLang="zh-CN" sz="2800">
                <a:latin typeface="微软雅黑" panose="020B0503020204020204" pitchFamily="34" charset="-122"/>
                <a:ea typeface="微软雅黑" panose="020B0503020204020204" pitchFamily="34" charset="-122"/>
              </a:rPr>
              <a:t>PO</a:t>
            </a:r>
            <a:r>
              <a:rPr lang="en-US" altLang="zh-CN" sz="2800" baseline="-25000">
                <a:latin typeface="微软雅黑" panose="020B0503020204020204" pitchFamily="34" charset="-122"/>
                <a:ea typeface="微软雅黑" panose="020B0503020204020204" pitchFamily="34" charset="-122"/>
              </a:rPr>
              <a:t>4</a:t>
            </a:r>
            <a:r>
              <a:rPr lang="en-US" altLang="zh-CN" sz="2800" baseline="30000">
                <a:latin typeface="微软雅黑" panose="020B0503020204020204" pitchFamily="34" charset="-122"/>
                <a:ea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AsO</a:t>
            </a:r>
            <a:r>
              <a:rPr lang="en-US" altLang="zh-CN" sz="2800" baseline="-25000">
                <a:latin typeface="微软雅黑" panose="020B0503020204020204" pitchFamily="34" charset="-122"/>
                <a:ea typeface="微软雅黑" panose="020B0503020204020204" pitchFamily="34" charset="-122"/>
              </a:rPr>
              <a:t>4</a:t>
            </a:r>
            <a:r>
              <a:rPr lang="en-US" altLang="zh-CN" sz="2800" baseline="30000">
                <a:latin typeface="微软雅黑" panose="020B0503020204020204" pitchFamily="34" charset="-122"/>
                <a:ea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SO</a:t>
            </a:r>
            <a:r>
              <a:rPr lang="en-US" altLang="zh-CN" sz="2800" baseline="-25000">
                <a:latin typeface="微软雅黑" panose="020B0503020204020204" pitchFamily="34" charset="-122"/>
                <a:ea typeface="微软雅黑" panose="020B0503020204020204" pitchFamily="34" charset="-122"/>
              </a:rPr>
              <a:t>3</a:t>
            </a:r>
            <a:r>
              <a:rPr lang="en-US" altLang="zh-CN" sz="2800" baseline="300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S</a:t>
            </a:r>
            <a:r>
              <a:rPr lang="en-US" altLang="zh-CN" sz="2800" baseline="300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  </a:t>
            </a:r>
          </a:p>
          <a:p>
            <a:pPr eaLnBrk="1" hangingPunct="1"/>
            <a:r>
              <a:rPr lang="zh-CN" altLang="en-US" sz="2800">
                <a:latin typeface="微软雅黑" panose="020B0503020204020204" pitchFamily="34" charset="-122"/>
                <a:ea typeface="微软雅黑" panose="020B0503020204020204" pitchFamily="34" charset="-122"/>
              </a:rPr>
              <a:t>                </a:t>
            </a:r>
            <a:r>
              <a:rPr lang="en-US" altLang="zh-CN" sz="2800">
                <a:latin typeface="微软雅黑" panose="020B0503020204020204" pitchFamily="34" charset="-122"/>
                <a:ea typeface="微软雅黑" panose="020B0503020204020204" pitchFamily="34" charset="-122"/>
              </a:rPr>
              <a:t>CO</a:t>
            </a:r>
            <a:r>
              <a:rPr lang="en-US" altLang="zh-CN" sz="2800" baseline="-25000">
                <a:latin typeface="微软雅黑" panose="020B0503020204020204" pitchFamily="34" charset="-122"/>
                <a:ea typeface="微软雅黑" panose="020B0503020204020204" pitchFamily="34" charset="-122"/>
              </a:rPr>
              <a:t>3</a:t>
            </a:r>
            <a:r>
              <a:rPr lang="en-US" altLang="zh-CN" sz="2800" baseline="300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C</a:t>
            </a:r>
            <a:r>
              <a:rPr lang="en-US" altLang="zh-CN" sz="2800" baseline="-25000">
                <a:latin typeface="微软雅黑" panose="020B0503020204020204" pitchFamily="34" charset="-122"/>
                <a:ea typeface="微软雅黑" panose="020B0503020204020204" pitchFamily="34" charset="-122"/>
              </a:rPr>
              <a:t>2</a:t>
            </a:r>
            <a:r>
              <a:rPr lang="en-US" altLang="zh-CN" sz="2800">
                <a:latin typeface="微软雅黑" panose="020B0503020204020204" pitchFamily="34" charset="-122"/>
                <a:ea typeface="微软雅黑" panose="020B0503020204020204" pitchFamily="34" charset="-122"/>
              </a:rPr>
              <a:t>O</a:t>
            </a:r>
            <a:r>
              <a:rPr lang="en-US" altLang="zh-CN" sz="2800" baseline="-25000">
                <a:latin typeface="微软雅黑" panose="020B0503020204020204" pitchFamily="34" charset="-122"/>
                <a:ea typeface="微软雅黑" panose="020B0503020204020204" pitchFamily="34" charset="-122"/>
              </a:rPr>
              <a:t>4</a:t>
            </a:r>
            <a:r>
              <a:rPr lang="en-US" altLang="zh-CN" sz="2800" baseline="30000">
                <a:latin typeface="微软雅黑" panose="020B0503020204020204" pitchFamily="34" charset="-122"/>
                <a:ea typeface="微软雅黑" panose="020B0503020204020204" pitchFamily="34" charset="-122"/>
              </a:rPr>
              <a:t>2-</a:t>
            </a:r>
          </a:p>
          <a:p>
            <a:pPr eaLnBrk="1" hangingPunct="1"/>
            <a:r>
              <a:rPr lang="zh-CN" altLang="en-US" sz="2800">
                <a:latin typeface="微软雅黑" panose="020B0503020204020204" pitchFamily="34" charset="-122"/>
                <a:ea typeface="微软雅黑" panose="020B0503020204020204" pitchFamily="34" charset="-122"/>
              </a:rPr>
              <a:t>阳离子：</a:t>
            </a:r>
            <a:r>
              <a:rPr lang="en-US" altLang="zh-CN" sz="2800">
                <a:latin typeface="微软雅黑" panose="020B0503020204020204" pitchFamily="34" charset="-122"/>
                <a:ea typeface="微软雅黑" panose="020B0503020204020204" pitchFamily="34" charset="-122"/>
              </a:rPr>
              <a:t>Ba</a:t>
            </a:r>
            <a:r>
              <a:rPr lang="en-US" altLang="zh-CN" sz="2800" baseline="300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Pb</a:t>
            </a:r>
            <a:r>
              <a:rPr lang="en-US" altLang="zh-CN" sz="2800" baseline="300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Cu</a:t>
            </a:r>
            <a:r>
              <a:rPr lang="en-US" altLang="zh-CN" sz="2800" baseline="300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Co</a:t>
            </a:r>
            <a:r>
              <a:rPr lang="en-US" altLang="zh-CN" sz="2800" baseline="300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Ni</a:t>
            </a:r>
            <a:r>
              <a:rPr lang="en-US" altLang="zh-CN" sz="2800" baseline="300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a:t>
            </a:r>
          </a:p>
          <a:p>
            <a:pPr eaLnBrk="1" hangingPunct="1"/>
            <a:r>
              <a:rPr lang="zh-CN" altLang="en-US" sz="2800">
                <a:latin typeface="微软雅黑" panose="020B0503020204020204" pitchFamily="34" charset="-122"/>
                <a:ea typeface="微软雅黑" panose="020B0503020204020204" pitchFamily="34" charset="-122"/>
              </a:rPr>
              <a:t>                </a:t>
            </a:r>
            <a:r>
              <a:rPr lang="en-US" altLang="zh-CN" sz="2800">
                <a:latin typeface="微软雅黑" panose="020B0503020204020204" pitchFamily="34" charset="-122"/>
                <a:ea typeface="微软雅黑" panose="020B0503020204020204" pitchFamily="34" charset="-122"/>
              </a:rPr>
              <a:t>Al</a:t>
            </a:r>
            <a:r>
              <a:rPr lang="en-US" altLang="zh-CN" sz="2800" baseline="30000">
                <a:latin typeface="微软雅黑" panose="020B0503020204020204" pitchFamily="34" charset="-122"/>
                <a:ea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Fe</a:t>
            </a:r>
            <a:r>
              <a:rPr lang="en-US" altLang="zh-CN" sz="2800" baseline="30000">
                <a:latin typeface="微软雅黑" panose="020B0503020204020204" pitchFamily="34" charset="-122"/>
                <a:ea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Bi</a:t>
            </a:r>
            <a:r>
              <a:rPr lang="en-US" altLang="zh-CN" sz="2800" baseline="30000">
                <a:latin typeface="微软雅黑" panose="020B0503020204020204" pitchFamily="34" charset="-122"/>
                <a:ea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Sn</a:t>
            </a:r>
            <a:r>
              <a:rPr lang="en-US" altLang="zh-CN" sz="2800" baseline="30000">
                <a:latin typeface="微软雅黑" panose="020B0503020204020204" pitchFamily="34" charset="-122"/>
                <a:ea typeface="微软雅黑" panose="020B0503020204020204" pitchFamily="34" charset="-122"/>
              </a:rPr>
              <a:t>4+</a:t>
            </a:r>
          </a:p>
        </p:txBody>
      </p:sp>
      <p:sp>
        <p:nvSpPr>
          <p:cNvPr id="23558" name="Rectangle 6"/>
          <p:cNvSpPr>
            <a:spLocks noChangeArrowheads="1"/>
          </p:cNvSpPr>
          <p:nvPr/>
        </p:nvSpPr>
        <p:spPr bwMode="auto">
          <a:xfrm>
            <a:off x="452438" y="5588000"/>
            <a:ext cx="890660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accent1"/>
              </a:buClr>
              <a:buSzPct val="65000"/>
              <a:buFont typeface="Wingdings" panose="05000000000000000000" pitchFamily="2" charset="2"/>
              <a:buNone/>
            </a:pPr>
            <a:r>
              <a:rPr lang="en-US" altLang="zh-CN" sz="2800">
                <a:latin typeface="微软雅黑" panose="020B0503020204020204" pitchFamily="34" charset="-122"/>
                <a:ea typeface="微软雅黑" panose="020B0503020204020204" pitchFamily="34" charset="-122"/>
              </a:rPr>
              <a:t>AgI</a:t>
            </a:r>
            <a:r>
              <a:rPr lang="zh-CN" altLang="en-US" sz="2800">
                <a:latin typeface="微软雅黑" panose="020B0503020204020204" pitchFamily="34" charset="-122"/>
                <a:ea typeface="微软雅黑" panose="020B0503020204020204" pitchFamily="34" charset="-122"/>
              </a:rPr>
              <a:t>和</a:t>
            </a:r>
            <a:r>
              <a:rPr lang="en-US" altLang="zh-CN" sz="2800">
                <a:latin typeface="微软雅黑" panose="020B0503020204020204" pitchFamily="34" charset="-122"/>
                <a:ea typeface="微软雅黑" panose="020B0503020204020204" pitchFamily="34" charset="-122"/>
              </a:rPr>
              <a:t>AgSCN</a:t>
            </a:r>
            <a:r>
              <a:rPr lang="zh-CN" altLang="en-US" sz="2800">
                <a:latin typeface="微软雅黑" panose="020B0503020204020204" pitchFamily="34" charset="-122"/>
                <a:ea typeface="微软雅黑" panose="020B0503020204020204" pitchFamily="34" charset="-122"/>
              </a:rPr>
              <a:t>具有强烈吸附作用，使终点观察不明显。</a:t>
            </a:r>
          </a:p>
        </p:txBody>
      </p:sp>
    </p:spTree>
    <p:extLst>
      <p:ext uri="{BB962C8B-B14F-4D97-AF65-F5344CB8AC3E}">
        <p14:creationId xmlns:p14="http://schemas.microsoft.com/office/powerpoint/2010/main" val="5750633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animEffect transition="in" filter="fade">
                                      <p:cBhvr>
                                        <p:cTn id="7" dur="1000"/>
                                        <p:tgtEl>
                                          <p:spTgt spid="23556">
                                            <p:txEl>
                                              <p:pRg st="0" end="0"/>
                                            </p:txEl>
                                          </p:spTgt>
                                        </p:tgtEl>
                                      </p:cBhvr>
                                    </p:animEffect>
                                    <p:anim calcmode="lin" valueType="num">
                                      <p:cBhvr>
                                        <p:cTn id="8" dur="1000" fill="hold"/>
                                        <p:tgtEl>
                                          <p:spTgt spid="2355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55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3556">
                                            <p:txEl>
                                              <p:pRg st="1" end="1"/>
                                            </p:txEl>
                                          </p:spTgt>
                                        </p:tgtEl>
                                        <p:attrNameLst>
                                          <p:attrName>style.visibility</p:attrName>
                                        </p:attrNameLst>
                                      </p:cBhvr>
                                      <p:to>
                                        <p:strVal val="visible"/>
                                      </p:to>
                                    </p:set>
                                    <p:animEffect transition="in" filter="fade">
                                      <p:cBhvr>
                                        <p:cTn id="14" dur="1000"/>
                                        <p:tgtEl>
                                          <p:spTgt spid="23556">
                                            <p:txEl>
                                              <p:pRg st="1" end="1"/>
                                            </p:txEl>
                                          </p:spTgt>
                                        </p:tgtEl>
                                      </p:cBhvr>
                                    </p:animEffect>
                                    <p:anim calcmode="lin" valueType="num">
                                      <p:cBhvr>
                                        <p:cTn id="15" dur="1000" fill="hold"/>
                                        <p:tgtEl>
                                          <p:spTgt spid="2355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355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557"/>
                                        </p:tgtEl>
                                        <p:attrNameLst>
                                          <p:attrName>style.visibility</p:attrName>
                                        </p:attrNameLst>
                                      </p:cBhvr>
                                      <p:to>
                                        <p:strVal val="visible"/>
                                      </p:to>
                                    </p:set>
                                    <p:animEffect transition="in" filter="fade">
                                      <p:cBhvr>
                                        <p:cTn id="21" dur="1000"/>
                                        <p:tgtEl>
                                          <p:spTgt spid="23557"/>
                                        </p:tgtEl>
                                      </p:cBhvr>
                                    </p:animEffect>
                                    <p:anim calcmode="lin" valueType="num">
                                      <p:cBhvr>
                                        <p:cTn id="22" dur="1000" fill="hold"/>
                                        <p:tgtEl>
                                          <p:spTgt spid="23557"/>
                                        </p:tgtEl>
                                        <p:attrNameLst>
                                          <p:attrName>ppt_x</p:attrName>
                                        </p:attrNameLst>
                                      </p:cBhvr>
                                      <p:tavLst>
                                        <p:tav tm="0">
                                          <p:val>
                                            <p:strVal val="#ppt_x"/>
                                          </p:val>
                                        </p:tav>
                                        <p:tav tm="100000">
                                          <p:val>
                                            <p:strVal val="#ppt_x"/>
                                          </p:val>
                                        </p:tav>
                                      </p:tavLst>
                                    </p:anim>
                                    <p:anim calcmode="lin" valueType="num">
                                      <p:cBhvr>
                                        <p:cTn id="23" dur="1000" fill="hold"/>
                                        <p:tgtEl>
                                          <p:spTgt spid="23557"/>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555"/>
                                        </p:tgtEl>
                                        <p:attrNameLst>
                                          <p:attrName>style.visibility</p:attrName>
                                        </p:attrNameLst>
                                      </p:cBhvr>
                                      <p:to>
                                        <p:strVal val="visible"/>
                                      </p:to>
                                    </p:set>
                                    <p:animEffect transition="in" filter="fade">
                                      <p:cBhvr>
                                        <p:cTn id="28" dur="1000"/>
                                        <p:tgtEl>
                                          <p:spTgt spid="23555"/>
                                        </p:tgtEl>
                                      </p:cBhvr>
                                    </p:animEffect>
                                    <p:anim calcmode="lin" valueType="num">
                                      <p:cBhvr>
                                        <p:cTn id="29" dur="1000" fill="hold"/>
                                        <p:tgtEl>
                                          <p:spTgt spid="23555"/>
                                        </p:tgtEl>
                                        <p:attrNameLst>
                                          <p:attrName>ppt_x</p:attrName>
                                        </p:attrNameLst>
                                      </p:cBhvr>
                                      <p:tavLst>
                                        <p:tav tm="0">
                                          <p:val>
                                            <p:strVal val="#ppt_x"/>
                                          </p:val>
                                        </p:tav>
                                        <p:tav tm="100000">
                                          <p:val>
                                            <p:strVal val="#ppt_x"/>
                                          </p:val>
                                        </p:tav>
                                      </p:tavLst>
                                    </p:anim>
                                    <p:anim calcmode="lin" valueType="num">
                                      <p:cBhvr>
                                        <p:cTn id="30" dur="1000" fill="hold"/>
                                        <p:tgtEl>
                                          <p:spTgt spid="2355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3558"/>
                                        </p:tgtEl>
                                        <p:attrNameLst>
                                          <p:attrName>style.visibility</p:attrName>
                                        </p:attrNameLst>
                                      </p:cBhvr>
                                      <p:to>
                                        <p:strVal val="visible"/>
                                      </p:to>
                                    </p:set>
                                    <p:animEffect transition="in" filter="fade">
                                      <p:cBhvr>
                                        <p:cTn id="33" dur="1000"/>
                                        <p:tgtEl>
                                          <p:spTgt spid="23558"/>
                                        </p:tgtEl>
                                      </p:cBhvr>
                                    </p:animEffect>
                                    <p:anim calcmode="lin" valueType="num">
                                      <p:cBhvr>
                                        <p:cTn id="34" dur="1000" fill="hold"/>
                                        <p:tgtEl>
                                          <p:spTgt spid="23558"/>
                                        </p:tgtEl>
                                        <p:attrNameLst>
                                          <p:attrName>ppt_x</p:attrName>
                                        </p:attrNameLst>
                                      </p:cBhvr>
                                      <p:tavLst>
                                        <p:tav tm="0">
                                          <p:val>
                                            <p:strVal val="#ppt_x"/>
                                          </p:val>
                                        </p:tav>
                                        <p:tav tm="100000">
                                          <p:val>
                                            <p:strVal val="#ppt_x"/>
                                          </p:val>
                                        </p:tav>
                                      </p:tavLst>
                                    </p:anim>
                                    <p:anim calcmode="lin" valueType="num">
                                      <p:cBhvr>
                                        <p:cTn id="35" dur="1000" fill="hold"/>
                                        <p:tgtEl>
                                          <p:spTgt spid="2355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3554"/>
                                        </p:tgtEl>
                                        <p:attrNameLst>
                                          <p:attrName>style.visibility</p:attrName>
                                        </p:attrNameLst>
                                      </p:cBhvr>
                                      <p:to>
                                        <p:strVal val="visible"/>
                                      </p:to>
                                    </p:set>
                                    <p:animEffect transition="in" filter="fade">
                                      <p:cBhvr>
                                        <p:cTn id="38" dur="1000"/>
                                        <p:tgtEl>
                                          <p:spTgt spid="23554"/>
                                        </p:tgtEl>
                                      </p:cBhvr>
                                    </p:animEffect>
                                    <p:anim calcmode="lin" valueType="num">
                                      <p:cBhvr>
                                        <p:cTn id="39" dur="1000" fill="hold"/>
                                        <p:tgtEl>
                                          <p:spTgt spid="23554"/>
                                        </p:tgtEl>
                                        <p:attrNameLst>
                                          <p:attrName>ppt_x</p:attrName>
                                        </p:attrNameLst>
                                      </p:cBhvr>
                                      <p:tavLst>
                                        <p:tav tm="0">
                                          <p:val>
                                            <p:strVal val="#ppt_x"/>
                                          </p:val>
                                        </p:tav>
                                        <p:tav tm="100000">
                                          <p:val>
                                            <p:strVal val="#ppt_x"/>
                                          </p:val>
                                        </p:tav>
                                      </p:tavLst>
                                    </p:anim>
                                    <p:anim calcmode="lin" valueType="num">
                                      <p:cBhvr>
                                        <p:cTn id="40" dur="1000" fill="hold"/>
                                        <p:tgtEl>
                                          <p:spTgt spid="23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P spid="23555" grpId="0"/>
      <p:bldP spid="23557" grpId="0"/>
      <p:bldP spid="23558" grpId="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extLst>
              <p:ext uri="{D42A27DB-BD31-4B8C-83A1-F6EECF244321}">
                <p14:modId xmlns:p14="http://schemas.microsoft.com/office/powerpoint/2010/main" val="885506895"/>
              </p:ext>
            </p:extLst>
          </p:nvPr>
        </p:nvGraphicFramePr>
        <p:xfrm>
          <a:off x="1901825" y="2133600"/>
          <a:ext cx="7242175" cy="534988"/>
        </p:xfrm>
        <a:graphic>
          <a:graphicData uri="http://schemas.openxmlformats.org/presentationml/2006/ole">
            <mc:AlternateContent xmlns:mc="http://schemas.openxmlformats.org/markup-compatibility/2006">
              <mc:Choice xmlns:v="urn:schemas-microsoft-com:vml" Requires="v">
                <p:oleObj spid="_x0000_s750699" name="Equation" r:id="rId3" imgW="3606480" imgH="266400" progId="Equation.3">
                  <p:embed/>
                </p:oleObj>
              </mc:Choice>
              <mc:Fallback>
                <p:oleObj name="Equation" r:id="rId3" imgW="3606480" imgH="26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825" y="2133600"/>
                        <a:ext cx="7242175"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 name="Object 3"/>
          <p:cNvGraphicFramePr>
            <a:graphicFrameLocks noChangeAspect="1"/>
          </p:cNvGraphicFramePr>
          <p:nvPr>
            <p:extLst>
              <p:ext uri="{D42A27DB-BD31-4B8C-83A1-F6EECF244321}">
                <p14:modId xmlns:p14="http://schemas.microsoft.com/office/powerpoint/2010/main" val="1172136538"/>
              </p:ext>
            </p:extLst>
          </p:nvPr>
        </p:nvGraphicFramePr>
        <p:xfrm>
          <a:off x="1908175" y="2708275"/>
          <a:ext cx="5334000" cy="509588"/>
        </p:xfrm>
        <a:graphic>
          <a:graphicData uri="http://schemas.openxmlformats.org/presentationml/2006/ole">
            <mc:AlternateContent xmlns:mc="http://schemas.openxmlformats.org/markup-compatibility/2006">
              <mc:Choice xmlns:v="urn:schemas-microsoft-com:vml" Requires="v">
                <p:oleObj spid="_x0000_s750700" name="Equation" r:id="rId5" imgW="2654280" imgH="253800" progId="Equation.3">
                  <p:embed/>
                </p:oleObj>
              </mc:Choice>
              <mc:Fallback>
                <p:oleObj name="Equation" r:id="rId5" imgW="265428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2708275"/>
                        <a:ext cx="53340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4" name="Object 4"/>
          <p:cNvGraphicFramePr>
            <a:graphicFrameLocks noChangeAspect="1"/>
          </p:cNvGraphicFramePr>
          <p:nvPr>
            <p:extLst>
              <p:ext uri="{D42A27DB-BD31-4B8C-83A1-F6EECF244321}">
                <p14:modId xmlns:p14="http://schemas.microsoft.com/office/powerpoint/2010/main" val="2613685834"/>
              </p:ext>
            </p:extLst>
          </p:nvPr>
        </p:nvGraphicFramePr>
        <p:xfrm>
          <a:off x="1835150" y="1628775"/>
          <a:ext cx="6416675" cy="455613"/>
        </p:xfrm>
        <a:graphic>
          <a:graphicData uri="http://schemas.openxmlformats.org/presentationml/2006/ole">
            <mc:AlternateContent xmlns:mc="http://schemas.openxmlformats.org/markup-compatibility/2006">
              <mc:Choice xmlns:v="urn:schemas-microsoft-com:vml" Requires="v">
                <p:oleObj spid="_x0000_s750701" name="Equation" r:id="rId7" imgW="3225600" imgH="228600" progId="Equation.3">
                  <p:embed/>
                </p:oleObj>
              </mc:Choice>
              <mc:Fallback>
                <p:oleObj name="Equation" r:id="rId7" imgW="32256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1628775"/>
                        <a:ext cx="64166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1" name="Text Box 5"/>
          <p:cNvSpPr txBox="1">
            <a:spLocks noChangeArrowheads="1"/>
          </p:cNvSpPr>
          <p:nvPr/>
        </p:nvSpPr>
        <p:spPr bwMode="auto">
          <a:xfrm>
            <a:off x="684213" y="3860800"/>
            <a:ext cx="8459787" cy="1440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buClr>
                <a:schemeClr val="tx2"/>
              </a:buClr>
              <a:buSzPct val="75000"/>
              <a:buFont typeface="Wingdings" panose="05000000000000000000" pitchFamily="2" charset="2"/>
              <a:buAutoNum type="circleNumDbPlain"/>
            </a:pPr>
            <a:r>
              <a:rPr kumimoji="1" lang="zh-CN" altLang="en-US" sz="2400">
                <a:latin typeface="微软雅黑" panose="020B0503020204020204" pitchFamily="34" charset="-122"/>
                <a:ea typeface="微软雅黑" panose="020B0503020204020204" pitchFamily="34" charset="-122"/>
              </a:rPr>
              <a:t>酸度：</a:t>
            </a:r>
            <a:r>
              <a:rPr kumimoji="1" lang="en-US" altLang="zh-CN" sz="2400">
                <a:latin typeface="微软雅黑" panose="020B0503020204020204" pitchFamily="34" charset="-122"/>
                <a:ea typeface="微软雅黑" panose="020B0503020204020204" pitchFamily="34" charset="-122"/>
              </a:rPr>
              <a:t>0.1~1.0 mol/L HNO</a:t>
            </a:r>
            <a:r>
              <a:rPr kumimoji="1" lang="en-US" altLang="zh-CN" sz="2400" baseline="-30000">
                <a:latin typeface="微软雅黑" panose="020B0503020204020204" pitchFamily="34" charset="-122"/>
                <a:ea typeface="微软雅黑" panose="020B0503020204020204" pitchFamily="34" charset="-122"/>
              </a:rPr>
              <a:t>3</a:t>
            </a:r>
            <a:r>
              <a:rPr kumimoji="1" lang="zh-CN" altLang="en-US" sz="2400">
                <a:latin typeface="微软雅黑" panose="020B0503020204020204" pitchFamily="34" charset="-122"/>
                <a:ea typeface="微软雅黑" panose="020B0503020204020204" pitchFamily="34" charset="-122"/>
              </a:rPr>
              <a:t>溶液。太低，</a:t>
            </a:r>
            <a:r>
              <a:rPr kumimoji="1" lang="en-US" altLang="zh-CN" sz="2400">
                <a:latin typeface="微软雅黑" panose="020B0503020204020204" pitchFamily="34" charset="-122"/>
                <a:ea typeface="微软雅黑" panose="020B0503020204020204" pitchFamily="34" charset="-122"/>
              </a:rPr>
              <a:t>Fe</a:t>
            </a:r>
            <a:r>
              <a:rPr kumimoji="1" lang="en-US" altLang="zh-CN" sz="2400" baseline="30000">
                <a:latin typeface="微软雅黑" panose="020B0503020204020204" pitchFamily="34" charset="-122"/>
                <a:ea typeface="微软雅黑" panose="020B0503020204020204" pitchFamily="34" charset="-122"/>
              </a:rPr>
              <a:t>3+</a:t>
            </a:r>
            <a:r>
              <a:rPr kumimoji="1" lang="zh-CN" altLang="en-US" sz="2400">
                <a:latin typeface="微软雅黑" panose="020B0503020204020204" pitchFamily="34" charset="-122"/>
                <a:ea typeface="微软雅黑" panose="020B0503020204020204" pitchFamily="34" charset="-122"/>
              </a:rPr>
              <a:t>水解。</a:t>
            </a:r>
          </a:p>
          <a:p>
            <a:pPr algn="just" eaLnBrk="1" hangingPunct="1">
              <a:spcBef>
                <a:spcPct val="20000"/>
              </a:spcBef>
              <a:buClr>
                <a:schemeClr val="tx2"/>
              </a:buClr>
              <a:buSzPct val="75000"/>
              <a:buFont typeface="Wingdings" panose="05000000000000000000" pitchFamily="2" charset="2"/>
              <a:buAutoNum type="circleNumDbPlain"/>
            </a:pPr>
            <a:r>
              <a:rPr kumimoji="1" lang="zh-CN" altLang="en-US" sz="2400">
                <a:latin typeface="微软雅黑" panose="020B0503020204020204" pitchFamily="34" charset="-122"/>
                <a:ea typeface="微软雅黑" panose="020B0503020204020204" pitchFamily="34" charset="-122"/>
              </a:rPr>
              <a:t>指示剂： </a:t>
            </a:r>
            <a:r>
              <a:rPr kumimoji="1" lang="en-US" altLang="zh-CN" sz="2400">
                <a:latin typeface="微软雅黑" panose="020B0503020204020204" pitchFamily="34" charset="-122"/>
                <a:ea typeface="微软雅黑" panose="020B0503020204020204" pitchFamily="34" charset="-122"/>
              </a:rPr>
              <a:t>[Fe</a:t>
            </a:r>
            <a:r>
              <a:rPr kumimoji="1" lang="en-US" altLang="zh-CN" sz="2400" baseline="30000">
                <a:latin typeface="微软雅黑" panose="020B0503020204020204" pitchFamily="34" charset="-122"/>
                <a:ea typeface="微软雅黑" panose="020B0503020204020204" pitchFamily="34" charset="-122"/>
              </a:rPr>
              <a:t>3+</a:t>
            </a:r>
            <a:r>
              <a:rPr kumimoji="1" lang="en-US" altLang="zh-CN" sz="2400">
                <a:latin typeface="微软雅黑" panose="020B0503020204020204" pitchFamily="34" charset="-122"/>
                <a:ea typeface="微软雅黑" panose="020B0503020204020204" pitchFamily="34" charset="-122"/>
              </a:rPr>
              <a:t>]≈ 0.015 mol/L</a:t>
            </a:r>
          </a:p>
          <a:p>
            <a:pPr algn="just" eaLnBrk="1" hangingPunct="1">
              <a:spcBef>
                <a:spcPct val="20000"/>
              </a:spcBef>
              <a:buClr>
                <a:schemeClr val="tx2"/>
              </a:buClr>
              <a:buSzPct val="75000"/>
              <a:buFont typeface="Wingdings" panose="05000000000000000000" pitchFamily="2" charset="2"/>
              <a:buAutoNum type="circleNumDbPlain"/>
            </a:pPr>
            <a:r>
              <a:rPr kumimoji="1" lang="zh-CN" altLang="en-US" sz="2400">
                <a:latin typeface="微软雅黑" panose="020B0503020204020204" pitchFamily="34" charset="-122"/>
                <a:ea typeface="微软雅黑" panose="020B0503020204020204" pitchFamily="34" charset="-122"/>
              </a:rPr>
              <a:t>充分摇动溶液，防止</a:t>
            </a:r>
            <a:r>
              <a:rPr kumimoji="1" lang="en-US" altLang="zh-CN" sz="2400">
                <a:latin typeface="微软雅黑" panose="020B0503020204020204" pitchFamily="34" charset="-122"/>
                <a:ea typeface="微软雅黑" panose="020B0503020204020204" pitchFamily="34" charset="-122"/>
              </a:rPr>
              <a:t>AgSCN</a:t>
            </a:r>
            <a:r>
              <a:rPr kumimoji="1" lang="zh-CN" altLang="en-US" sz="2400">
                <a:latin typeface="微软雅黑" panose="020B0503020204020204" pitchFamily="34" charset="-122"/>
                <a:ea typeface="微软雅黑" panose="020B0503020204020204" pitchFamily="34" charset="-122"/>
              </a:rPr>
              <a:t>沉淀吸附</a:t>
            </a:r>
            <a:r>
              <a:rPr kumimoji="1" lang="en-US" altLang="zh-CN" sz="2400">
                <a:latin typeface="微软雅黑" panose="020B0503020204020204" pitchFamily="34" charset="-122"/>
                <a:ea typeface="微软雅黑" panose="020B0503020204020204" pitchFamily="34" charset="-122"/>
              </a:rPr>
              <a:t>Ag</a:t>
            </a:r>
            <a:r>
              <a:rPr kumimoji="1" lang="en-US" altLang="zh-CN" sz="2400" baseline="30000">
                <a:latin typeface="微软雅黑" panose="020B0503020204020204" pitchFamily="34" charset="-122"/>
                <a:ea typeface="微软雅黑" panose="020B0503020204020204" pitchFamily="34" charset="-122"/>
              </a:rPr>
              <a:t>+</a:t>
            </a:r>
            <a:r>
              <a:rPr kumimoji="1" lang="zh-CN" altLang="en-US" sz="2400">
                <a:latin typeface="微软雅黑" panose="020B0503020204020204" pitchFamily="34" charset="-122"/>
                <a:ea typeface="微软雅黑" panose="020B0503020204020204" pitchFamily="34" charset="-122"/>
              </a:rPr>
              <a:t>而造成终点提前。</a:t>
            </a:r>
          </a:p>
        </p:txBody>
      </p:sp>
      <p:sp>
        <p:nvSpPr>
          <p:cNvPr id="24582" name="Text Box 6"/>
          <p:cNvSpPr txBox="1">
            <a:spLocks noChangeArrowheads="1"/>
          </p:cNvSpPr>
          <p:nvPr/>
        </p:nvSpPr>
        <p:spPr bwMode="auto">
          <a:xfrm>
            <a:off x="3419475" y="5661025"/>
            <a:ext cx="324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Clr>
                <a:schemeClr val="tx2"/>
              </a:buClr>
              <a:buSzPct val="75000"/>
              <a:buFont typeface="Wingdings" panose="05000000000000000000" pitchFamily="2" charset="2"/>
              <a:buNone/>
            </a:pPr>
            <a:r>
              <a:rPr kumimoji="1" lang="zh-CN" altLang="en-US" sz="2800">
                <a:latin typeface="微软雅黑" panose="020B0503020204020204" pitchFamily="34" charset="-122"/>
                <a:ea typeface="微软雅黑" panose="020B0503020204020204" pitchFamily="34" charset="-122"/>
              </a:rPr>
              <a:t>直接法测定</a:t>
            </a:r>
            <a:r>
              <a:rPr kumimoji="1" lang="en-US" altLang="zh-CN" sz="2800">
                <a:latin typeface="微软雅黑" panose="020B0503020204020204" pitchFamily="34" charset="-122"/>
                <a:ea typeface="微软雅黑" panose="020B0503020204020204" pitchFamily="34" charset="-122"/>
              </a:rPr>
              <a:t>Ag</a:t>
            </a:r>
            <a:r>
              <a:rPr kumimoji="1" lang="en-US" altLang="zh-CN" sz="2800" baseline="30000">
                <a:latin typeface="微软雅黑" panose="020B0503020204020204" pitchFamily="34" charset="-122"/>
                <a:ea typeface="微软雅黑" panose="020B0503020204020204" pitchFamily="34" charset="-122"/>
              </a:rPr>
              <a:t>+</a:t>
            </a:r>
            <a:endParaRPr kumimoji="1" lang="en-US" altLang="zh-CN" sz="2800">
              <a:latin typeface="微软雅黑" panose="020B0503020204020204" pitchFamily="34" charset="-122"/>
              <a:ea typeface="微软雅黑" panose="020B0503020204020204" pitchFamily="34" charset="-122"/>
            </a:endParaRPr>
          </a:p>
        </p:txBody>
      </p:sp>
      <p:sp>
        <p:nvSpPr>
          <p:cNvPr id="10247" name="Rectangle 7"/>
          <p:cNvSpPr>
            <a:spLocks noChangeArrowheads="1"/>
          </p:cNvSpPr>
          <p:nvPr/>
        </p:nvSpPr>
        <p:spPr bwMode="auto">
          <a:xfrm>
            <a:off x="395288" y="389607"/>
            <a:ext cx="8137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FF0000"/>
                </a:solidFill>
                <a:latin typeface="微软雅黑" panose="020B0503020204020204" pitchFamily="34" charset="-122"/>
                <a:ea typeface="微软雅黑" panose="020B0503020204020204" pitchFamily="34" charset="-122"/>
              </a:rPr>
              <a:t>铁铵钒指示剂法（</a:t>
            </a:r>
            <a:r>
              <a:rPr lang="en-US" altLang="zh-CN" sz="2800" dirty="0" err="1">
                <a:solidFill>
                  <a:srgbClr val="FF0000"/>
                </a:solidFill>
                <a:latin typeface="微软雅黑" panose="020B0503020204020204" pitchFamily="34" charset="-122"/>
                <a:ea typeface="微软雅黑" panose="020B0503020204020204" pitchFamily="34" charset="-122"/>
              </a:rPr>
              <a:t>Volhard</a:t>
            </a:r>
            <a:r>
              <a:rPr lang="zh-CN" altLang="en-US" sz="2800" dirty="0">
                <a:solidFill>
                  <a:srgbClr val="FF0000"/>
                </a:solidFill>
                <a:latin typeface="微软雅黑" panose="020B0503020204020204" pitchFamily="34" charset="-122"/>
                <a:ea typeface="微软雅黑" panose="020B0503020204020204" pitchFamily="34" charset="-122"/>
              </a:rPr>
              <a:t>法，佛尔哈德法 ）</a:t>
            </a:r>
          </a:p>
        </p:txBody>
      </p:sp>
      <p:sp>
        <p:nvSpPr>
          <p:cNvPr id="24584" name="Rectangle 8"/>
          <p:cNvSpPr>
            <a:spLocks noChangeArrowheads="1"/>
          </p:cNvSpPr>
          <p:nvPr/>
        </p:nvSpPr>
        <p:spPr bwMode="auto">
          <a:xfrm>
            <a:off x="684213" y="5608638"/>
            <a:ext cx="17235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3399FF"/>
                </a:solidFill>
                <a:latin typeface="微软雅黑" panose="020B0503020204020204" pitchFamily="34" charset="-122"/>
                <a:ea typeface="微软雅黑" panose="020B0503020204020204" pitchFamily="34" charset="-122"/>
              </a:rPr>
              <a:t>适用范围</a:t>
            </a:r>
            <a:r>
              <a:rPr lang="en-US" altLang="zh-CN" sz="2800">
                <a:solidFill>
                  <a:srgbClr val="3399FF"/>
                </a:solidFill>
                <a:latin typeface="微软雅黑" panose="020B0503020204020204" pitchFamily="34" charset="-122"/>
                <a:ea typeface="微软雅黑" panose="020B0503020204020204" pitchFamily="34" charset="-122"/>
              </a:rPr>
              <a:t>:</a:t>
            </a:r>
          </a:p>
        </p:txBody>
      </p:sp>
      <p:sp>
        <p:nvSpPr>
          <p:cNvPr id="24585" name="Rectangle 9"/>
          <p:cNvSpPr>
            <a:spLocks noChangeArrowheads="1"/>
          </p:cNvSpPr>
          <p:nvPr/>
        </p:nvSpPr>
        <p:spPr bwMode="auto">
          <a:xfrm>
            <a:off x="611188" y="3213100"/>
            <a:ext cx="17075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2"/>
              </a:buClr>
              <a:buSzPct val="75000"/>
              <a:buFont typeface="Wingdings" panose="05000000000000000000" pitchFamily="2" charset="2"/>
              <a:buNone/>
            </a:pPr>
            <a:r>
              <a:rPr lang="zh-CN" altLang="en-US" sz="2800">
                <a:solidFill>
                  <a:srgbClr val="3399FF"/>
                </a:solidFill>
                <a:latin typeface="微软雅黑" panose="020B0503020204020204" pitchFamily="34" charset="-122"/>
                <a:ea typeface="微软雅黑" panose="020B0503020204020204" pitchFamily="34" charset="-122"/>
              </a:rPr>
              <a:t>滴定条件</a:t>
            </a:r>
            <a:r>
              <a:rPr lang="en-US" altLang="zh-CN" sz="2800">
                <a:solidFill>
                  <a:srgbClr val="3399FF"/>
                </a:solidFill>
                <a:latin typeface="微软雅黑" panose="020B0503020204020204" pitchFamily="34" charset="-122"/>
                <a:ea typeface="微软雅黑" panose="020B0503020204020204" pitchFamily="34" charset="-122"/>
              </a:rPr>
              <a:t>:</a:t>
            </a:r>
          </a:p>
        </p:txBody>
      </p:sp>
      <p:sp>
        <p:nvSpPr>
          <p:cNvPr id="10250" name="Rectangle 10"/>
          <p:cNvSpPr>
            <a:spLocks noChangeArrowheads="1"/>
          </p:cNvSpPr>
          <p:nvPr/>
        </p:nvSpPr>
        <p:spPr bwMode="auto">
          <a:xfrm>
            <a:off x="684213" y="1557338"/>
            <a:ext cx="10054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2"/>
              </a:buClr>
              <a:buSzPct val="75000"/>
              <a:buFont typeface="Wingdings" panose="05000000000000000000" pitchFamily="2" charset="2"/>
              <a:buNone/>
            </a:pPr>
            <a:r>
              <a:rPr lang="zh-CN" altLang="en-US" sz="2800">
                <a:solidFill>
                  <a:srgbClr val="3399FF"/>
                </a:solidFill>
                <a:latin typeface="微软雅黑" panose="020B0503020204020204" pitchFamily="34" charset="-122"/>
                <a:ea typeface="微软雅黑" panose="020B0503020204020204" pitchFamily="34" charset="-122"/>
              </a:rPr>
              <a:t>原理</a:t>
            </a:r>
            <a:r>
              <a:rPr lang="en-US" altLang="zh-CN" sz="2800">
                <a:solidFill>
                  <a:srgbClr val="3399FF"/>
                </a:solidFill>
                <a:latin typeface="微软雅黑" panose="020B0503020204020204" pitchFamily="34" charset="-122"/>
                <a:ea typeface="微软雅黑" panose="020B0503020204020204" pitchFamily="34" charset="-122"/>
              </a:rPr>
              <a:t>:</a:t>
            </a:r>
          </a:p>
        </p:txBody>
      </p:sp>
      <p:sp>
        <p:nvSpPr>
          <p:cNvPr id="24587" name="Text Box 11"/>
          <p:cNvSpPr txBox="1">
            <a:spLocks noChangeArrowheads="1"/>
          </p:cNvSpPr>
          <p:nvPr/>
        </p:nvSpPr>
        <p:spPr bwMode="auto">
          <a:xfrm>
            <a:off x="468313" y="908050"/>
            <a:ext cx="3095625" cy="519113"/>
          </a:xfrm>
          <a:prstGeom prst="rect">
            <a:avLst/>
          </a:prstGeom>
          <a:noFill/>
          <a:ln w="12700">
            <a:noFill/>
            <a:miter lim="800000"/>
            <a:headEnd/>
            <a:tailEnd/>
          </a:ln>
          <a:effectLst/>
        </p:spPr>
        <p:txBody>
          <a:bodyPr>
            <a:spAutoFit/>
          </a:bodyPr>
          <a:lstStyle/>
          <a:p>
            <a:pPr algn="just">
              <a:spcBef>
                <a:spcPct val="20000"/>
              </a:spcBef>
              <a:buClr>
                <a:schemeClr val="tx2"/>
              </a:buClr>
              <a:buSzPct val="75000"/>
              <a:buFont typeface="Wingdings" pitchFamily="2" charset="2"/>
              <a:buNone/>
              <a:defRPr/>
            </a:pPr>
            <a:r>
              <a:rPr kumimoji="1" lang="zh-CN" altLang="en-US" sz="2800">
                <a:solidFill>
                  <a:srgbClr val="3399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直接法测定</a:t>
            </a:r>
            <a:r>
              <a:rPr kumimoji="1" lang="en-US" altLang="zh-CN" sz="2800">
                <a:solidFill>
                  <a:srgbClr val="3399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Ag</a:t>
            </a:r>
            <a:r>
              <a:rPr kumimoji="1" lang="en-US" altLang="zh-CN" sz="2800" baseline="30000">
                <a:solidFill>
                  <a:srgbClr val="3399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kumimoji="1" lang="en-US" altLang="zh-CN" sz="2800">
              <a:solidFill>
                <a:srgbClr val="3399FF"/>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6526838"/>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585"/>
                                        </p:tgtEl>
                                        <p:attrNameLst>
                                          <p:attrName>style.visibility</p:attrName>
                                        </p:attrNameLst>
                                      </p:cBhvr>
                                      <p:to>
                                        <p:strVal val="visible"/>
                                      </p:to>
                                    </p:set>
                                    <p:animEffect transition="in" filter="fade">
                                      <p:cBhvr>
                                        <p:cTn id="7" dur="1000"/>
                                        <p:tgtEl>
                                          <p:spTgt spid="24585"/>
                                        </p:tgtEl>
                                      </p:cBhvr>
                                    </p:animEffect>
                                    <p:anim calcmode="lin" valueType="num">
                                      <p:cBhvr>
                                        <p:cTn id="8" dur="1000" fill="hold"/>
                                        <p:tgtEl>
                                          <p:spTgt spid="24585"/>
                                        </p:tgtEl>
                                        <p:attrNameLst>
                                          <p:attrName>ppt_x</p:attrName>
                                        </p:attrNameLst>
                                      </p:cBhvr>
                                      <p:tavLst>
                                        <p:tav tm="0">
                                          <p:val>
                                            <p:strVal val="#ppt_x"/>
                                          </p:val>
                                        </p:tav>
                                        <p:tav tm="100000">
                                          <p:val>
                                            <p:strVal val="#ppt_x"/>
                                          </p:val>
                                        </p:tav>
                                      </p:tavLst>
                                    </p:anim>
                                    <p:anim calcmode="lin" valueType="num">
                                      <p:cBhvr>
                                        <p:cTn id="9" dur="1000" fill="hold"/>
                                        <p:tgtEl>
                                          <p:spTgt spid="2458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581"/>
                                        </p:tgtEl>
                                        <p:attrNameLst>
                                          <p:attrName>style.visibility</p:attrName>
                                        </p:attrNameLst>
                                      </p:cBhvr>
                                      <p:to>
                                        <p:strVal val="visible"/>
                                      </p:to>
                                    </p:set>
                                    <p:animEffect transition="in" filter="fade">
                                      <p:cBhvr>
                                        <p:cTn id="12" dur="1000"/>
                                        <p:tgtEl>
                                          <p:spTgt spid="24581"/>
                                        </p:tgtEl>
                                      </p:cBhvr>
                                    </p:animEffect>
                                    <p:anim calcmode="lin" valueType="num">
                                      <p:cBhvr>
                                        <p:cTn id="13" dur="1000" fill="hold"/>
                                        <p:tgtEl>
                                          <p:spTgt spid="24581"/>
                                        </p:tgtEl>
                                        <p:attrNameLst>
                                          <p:attrName>ppt_x</p:attrName>
                                        </p:attrNameLst>
                                      </p:cBhvr>
                                      <p:tavLst>
                                        <p:tav tm="0">
                                          <p:val>
                                            <p:strVal val="#ppt_x"/>
                                          </p:val>
                                        </p:tav>
                                        <p:tav tm="100000">
                                          <p:val>
                                            <p:strVal val="#ppt_x"/>
                                          </p:val>
                                        </p:tav>
                                      </p:tavLst>
                                    </p:anim>
                                    <p:anim calcmode="lin" valueType="num">
                                      <p:cBhvr>
                                        <p:cTn id="14" dur="1000" fill="hold"/>
                                        <p:tgtEl>
                                          <p:spTgt spid="24581"/>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4584"/>
                                        </p:tgtEl>
                                        <p:attrNameLst>
                                          <p:attrName>style.visibility</p:attrName>
                                        </p:attrNameLst>
                                      </p:cBhvr>
                                      <p:to>
                                        <p:strVal val="visible"/>
                                      </p:to>
                                    </p:set>
                                    <p:animEffect transition="in" filter="fade">
                                      <p:cBhvr>
                                        <p:cTn id="19" dur="1000"/>
                                        <p:tgtEl>
                                          <p:spTgt spid="24584"/>
                                        </p:tgtEl>
                                      </p:cBhvr>
                                    </p:animEffect>
                                    <p:anim calcmode="lin" valueType="num">
                                      <p:cBhvr>
                                        <p:cTn id="20" dur="1000" fill="hold"/>
                                        <p:tgtEl>
                                          <p:spTgt spid="24584"/>
                                        </p:tgtEl>
                                        <p:attrNameLst>
                                          <p:attrName>ppt_x</p:attrName>
                                        </p:attrNameLst>
                                      </p:cBhvr>
                                      <p:tavLst>
                                        <p:tav tm="0">
                                          <p:val>
                                            <p:strVal val="#ppt_x"/>
                                          </p:val>
                                        </p:tav>
                                        <p:tav tm="100000">
                                          <p:val>
                                            <p:strVal val="#ppt_x"/>
                                          </p:val>
                                        </p:tav>
                                      </p:tavLst>
                                    </p:anim>
                                    <p:anim calcmode="lin" valueType="num">
                                      <p:cBhvr>
                                        <p:cTn id="21" dur="1000" fill="hold"/>
                                        <p:tgtEl>
                                          <p:spTgt spid="2458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4582"/>
                                        </p:tgtEl>
                                        <p:attrNameLst>
                                          <p:attrName>style.visibility</p:attrName>
                                        </p:attrNameLst>
                                      </p:cBhvr>
                                      <p:to>
                                        <p:strVal val="visible"/>
                                      </p:to>
                                    </p:set>
                                    <p:animEffect transition="in" filter="fade">
                                      <p:cBhvr>
                                        <p:cTn id="24" dur="1000"/>
                                        <p:tgtEl>
                                          <p:spTgt spid="24582"/>
                                        </p:tgtEl>
                                      </p:cBhvr>
                                    </p:animEffect>
                                    <p:anim calcmode="lin" valueType="num">
                                      <p:cBhvr>
                                        <p:cTn id="25" dur="1000" fill="hold"/>
                                        <p:tgtEl>
                                          <p:spTgt spid="24582"/>
                                        </p:tgtEl>
                                        <p:attrNameLst>
                                          <p:attrName>ppt_x</p:attrName>
                                        </p:attrNameLst>
                                      </p:cBhvr>
                                      <p:tavLst>
                                        <p:tav tm="0">
                                          <p:val>
                                            <p:strVal val="#ppt_x"/>
                                          </p:val>
                                        </p:tav>
                                        <p:tav tm="100000">
                                          <p:val>
                                            <p:strVal val="#ppt_x"/>
                                          </p:val>
                                        </p:tav>
                                      </p:tavLst>
                                    </p:anim>
                                    <p:anim calcmode="lin" valueType="num">
                                      <p:cBhvr>
                                        <p:cTn id="26" dur="1000" fill="hold"/>
                                        <p:tgtEl>
                                          <p:spTgt spid="245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P spid="24582" grpId="0"/>
      <p:bldP spid="24584" grpId="0"/>
      <p:bldP spid="24585"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331640" y="5157192"/>
            <a:ext cx="6553200" cy="1463675"/>
          </a:xfrm>
          <a:prstGeom prst="rect">
            <a:avLst/>
          </a:prstGeom>
          <a:noFill/>
          <a:ln w="12700">
            <a:noFill/>
            <a:miter lim="800000"/>
            <a:headEnd/>
            <a:tailEnd/>
          </a:ln>
          <a:effectLst/>
        </p:spPr>
        <p:txBody>
          <a:bodyPr>
            <a:spAutoFit/>
          </a:bodyPr>
          <a:lstStyle/>
          <a:p>
            <a:pPr marL="342900" indent="-342900">
              <a:lnSpc>
                <a:spcPct val="125000"/>
              </a:lnSpc>
              <a:buClr>
                <a:schemeClr val="tx2"/>
              </a:buClr>
              <a:buSzPct val="75000"/>
              <a:buFont typeface="Wingdings" pitchFamily="2" charset="2"/>
              <a:buAutoNum type="circleNumDbPlain"/>
              <a:defRPr/>
            </a:pP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酸度：稀</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HNO</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溶液。防止</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Fe</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水解和</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PO</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4</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AsO</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4</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CrO</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4</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2-</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等干扰；</a:t>
            </a:r>
          </a:p>
          <a:p>
            <a:pPr marL="342900" indent="-342900">
              <a:lnSpc>
                <a:spcPct val="125000"/>
              </a:lnSpc>
              <a:buClr>
                <a:schemeClr val="tx2"/>
              </a:buClr>
              <a:buSzPct val="75000"/>
              <a:buFont typeface="Wingdings" pitchFamily="2" charset="2"/>
              <a:buAutoNum type="circleNumDbPlain"/>
              <a:defRPr/>
            </a:pP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指示剂：</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[Fe</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 0.015 mol/L</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23555" name="Rectangle 3"/>
          <p:cNvSpPr>
            <a:spLocks noChangeArrowheads="1"/>
          </p:cNvSpPr>
          <p:nvPr/>
        </p:nvSpPr>
        <p:spPr bwMode="auto">
          <a:xfrm>
            <a:off x="539750" y="1677566"/>
            <a:ext cx="13192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3399FF"/>
                </a:solidFill>
                <a:latin typeface="微软雅黑" panose="020B0503020204020204" pitchFamily="34" charset="-122"/>
                <a:ea typeface="微软雅黑" panose="020B0503020204020204" pitchFamily="34" charset="-122"/>
              </a:rPr>
              <a:t>原理：</a:t>
            </a:r>
          </a:p>
        </p:txBody>
      </p:sp>
      <p:sp>
        <p:nvSpPr>
          <p:cNvPr id="25604" name="Rectangle 4"/>
          <p:cNvSpPr>
            <a:spLocks noChangeArrowheads="1"/>
          </p:cNvSpPr>
          <p:nvPr/>
        </p:nvSpPr>
        <p:spPr bwMode="auto">
          <a:xfrm>
            <a:off x="539750" y="4638079"/>
            <a:ext cx="30241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3399FF"/>
                </a:solidFill>
                <a:latin typeface="微软雅黑" panose="020B0503020204020204" pitchFamily="34" charset="-122"/>
                <a:ea typeface="微软雅黑" panose="020B0503020204020204" pitchFamily="34" charset="-122"/>
              </a:rPr>
              <a:t>滴定条件：</a:t>
            </a:r>
          </a:p>
        </p:txBody>
      </p:sp>
      <p:sp>
        <p:nvSpPr>
          <p:cNvPr id="23557" name="Text Box 5"/>
          <p:cNvSpPr txBox="1">
            <a:spLocks noChangeArrowheads="1"/>
          </p:cNvSpPr>
          <p:nvPr/>
        </p:nvSpPr>
        <p:spPr bwMode="auto">
          <a:xfrm>
            <a:off x="1763713" y="526628"/>
            <a:ext cx="71278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a:latin typeface="微软雅黑" panose="020B0503020204020204" pitchFamily="34" charset="-122"/>
                <a:ea typeface="微软雅黑" panose="020B0503020204020204" pitchFamily="34" charset="-122"/>
              </a:rPr>
              <a:t>含卤素离子的</a:t>
            </a:r>
            <a:r>
              <a:rPr lang="en-US" altLang="zh-CN" sz="2400">
                <a:latin typeface="微软雅黑" panose="020B0503020204020204" pitchFamily="34" charset="-122"/>
                <a:ea typeface="微软雅黑" panose="020B0503020204020204" pitchFamily="34" charset="-122"/>
              </a:rPr>
              <a:t>HNO</a:t>
            </a:r>
            <a:r>
              <a:rPr lang="en-US" altLang="zh-CN" sz="2400" baseline="-250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溶液中，加入一定量且过量的</a:t>
            </a:r>
            <a:r>
              <a:rPr lang="en-US" altLang="zh-CN" sz="2400">
                <a:latin typeface="微软雅黑" panose="020B0503020204020204" pitchFamily="34" charset="-122"/>
                <a:ea typeface="微软雅黑" panose="020B0503020204020204" pitchFamily="34" charset="-122"/>
              </a:rPr>
              <a:t>AgNO</a:t>
            </a:r>
            <a:r>
              <a:rPr lang="en-US" altLang="zh-CN" sz="2400" baseline="-25000">
                <a:latin typeface="微软雅黑" panose="020B0503020204020204" pitchFamily="34" charset="-122"/>
                <a:ea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rPr>
              <a:t>溶液，以铁铵钒为指示剂，用</a:t>
            </a:r>
            <a:r>
              <a:rPr lang="en-US" altLang="zh-CN" sz="2400">
                <a:latin typeface="微软雅黑" panose="020B0503020204020204" pitchFamily="34" charset="-122"/>
                <a:ea typeface="微软雅黑" panose="020B0503020204020204" pitchFamily="34" charset="-122"/>
              </a:rPr>
              <a:t>NH</a:t>
            </a:r>
            <a:r>
              <a:rPr lang="en-US" altLang="zh-CN" sz="2400" baseline="-25000">
                <a:latin typeface="微软雅黑" panose="020B0503020204020204" pitchFamily="34" charset="-122"/>
                <a:ea typeface="微软雅黑" panose="020B0503020204020204" pitchFamily="34" charset="-122"/>
              </a:rPr>
              <a:t>4</a:t>
            </a:r>
            <a:r>
              <a:rPr lang="en-US" altLang="zh-CN" sz="2400">
                <a:latin typeface="微软雅黑" panose="020B0503020204020204" pitchFamily="34" charset="-122"/>
                <a:ea typeface="微软雅黑" panose="020B0503020204020204" pitchFamily="34" charset="-122"/>
              </a:rPr>
              <a:t>SCN</a:t>
            </a:r>
            <a:r>
              <a:rPr lang="zh-CN" altLang="en-US" sz="2400">
                <a:latin typeface="微软雅黑" panose="020B0503020204020204" pitchFamily="34" charset="-122"/>
                <a:ea typeface="微软雅黑" panose="020B0503020204020204" pitchFamily="34" charset="-122"/>
              </a:rPr>
              <a:t>标液返滴过量的</a:t>
            </a:r>
            <a:r>
              <a:rPr lang="en-US" altLang="zh-CN" sz="2400">
                <a:latin typeface="微软雅黑" panose="020B0503020204020204" pitchFamily="34" charset="-122"/>
                <a:ea typeface="微软雅黑" panose="020B0503020204020204" pitchFamily="34" charset="-122"/>
              </a:rPr>
              <a:t>AgNO</a:t>
            </a:r>
            <a:r>
              <a:rPr lang="en-US" altLang="zh-CN" sz="2400" baseline="-25000">
                <a:latin typeface="微软雅黑" panose="020B0503020204020204" pitchFamily="34" charset="-122"/>
                <a:ea typeface="微软雅黑" panose="020B0503020204020204" pitchFamily="34" charset="-122"/>
              </a:rPr>
              <a:t>3</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a:t>
            </a:r>
          </a:p>
        </p:txBody>
      </p:sp>
      <p:sp>
        <p:nvSpPr>
          <p:cNvPr id="25606" name="Text Box 6"/>
          <p:cNvSpPr txBox="1">
            <a:spLocks noChangeArrowheads="1"/>
          </p:cNvSpPr>
          <p:nvPr/>
        </p:nvSpPr>
        <p:spPr bwMode="auto">
          <a:xfrm>
            <a:off x="1258888" y="2253828"/>
            <a:ext cx="72009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微软雅黑" panose="020B0503020204020204" pitchFamily="34" charset="-122"/>
                <a:ea typeface="微软雅黑" panose="020B0503020204020204" pitchFamily="34" charset="-122"/>
              </a:rPr>
              <a:t>滴定前：</a:t>
            </a:r>
            <a:r>
              <a:rPr lang="en-US" altLang="zh-CN" sz="2400">
                <a:latin typeface="微软雅黑" panose="020B0503020204020204" pitchFamily="34" charset="-122"/>
                <a:ea typeface="微软雅黑" panose="020B0503020204020204" pitchFamily="34" charset="-122"/>
              </a:rPr>
              <a:t>Ag</a:t>
            </a:r>
            <a:r>
              <a:rPr lang="en-US" altLang="zh-CN" sz="2400" baseline="300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+X</a:t>
            </a:r>
            <a:r>
              <a:rPr lang="en-US" altLang="zh-CN" sz="2400" baseline="300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sym typeface="Symbol" panose="05050102010706020507" pitchFamily="18" charset="2"/>
              </a:rPr>
              <a:t>AgX </a:t>
            </a:r>
            <a:r>
              <a:rPr lang="zh-CN" altLang="en-US" sz="2400">
                <a:latin typeface="微软雅黑" panose="020B0503020204020204" pitchFamily="34" charset="-122"/>
                <a:ea typeface="微软雅黑" panose="020B0503020204020204" pitchFamily="34" charset="-122"/>
                <a:sym typeface="Symbol" panose="05050102010706020507" pitchFamily="18" charset="2"/>
              </a:rPr>
              <a:t>（白色）  </a:t>
            </a:r>
            <a:r>
              <a:rPr lang="en-US" altLang="zh-CN" sz="2400" i="1">
                <a:latin typeface="微软雅黑" panose="020B0503020204020204" pitchFamily="34" charset="-122"/>
                <a:ea typeface="微软雅黑" panose="020B0503020204020204" pitchFamily="34" charset="-122"/>
                <a:sym typeface="Symbol" panose="05050102010706020507" pitchFamily="18" charset="2"/>
              </a:rPr>
              <a:t>K</a:t>
            </a:r>
            <a:r>
              <a:rPr lang="en-US" altLang="zh-CN" sz="2400" baseline="-25000">
                <a:latin typeface="微软雅黑" panose="020B0503020204020204" pitchFamily="34" charset="-122"/>
                <a:ea typeface="微软雅黑" panose="020B0503020204020204" pitchFamily="34" charset="-122"/>
                <a:sym typeface="Symbol" panose="05050102010706020507" pitchFamily="18" charset="2"/>
              </a:rPr>
              <a:t>sp</a:t>
            </a:r>
            <a:r>
              <a:rPr lang="en-US" altLang="zh-CN" sz="2400">
                <a:latin typeface="微软雅黑" panose="020B0503020204020204" pitchFamily="34" charset="-122"/>
                <a:ea typeface="微软雅黑" panose="020B0503020204020204" pitchFamily="34" charset="-122"/>
                <a:sym typeface="Symbol" panose="05050102010706020507" pitchFamily="18" charset="2"/>
              </a:rPr>
              <a:t>=1.8</a:t>
            </a:r>
            <a:r>
              <a:rPr lang="en-US" altLang="zh-CN" sz="240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×10</a:t>
            </a:r>
            <a:r>
              <a:rPr lang="en-US" altLang="zh-CN" sz="2400" baseline="3000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-10</a:t>
            </a:r>
          </a:p>
          <a:p>
            <a:pPr eaLnBrk="1" hangingPunct="1">
              <a:spcBef>
                <a:spcPct val="50000"/>
              </a:spcBef>
            </a:pPr>
            <a:r>
              <a:rPr lang="en-US" altLang="zh-CN" sz="2400">
                <a:latin typeface="微软雅黑" panose="020B0503020204020204" pitchFamily="34" charset="-122"/>
                <a:ea typeface="微软雅黑" panose="020B0503020204020204" pitchFamily="34" charset="-122"/>
                <a:sym typeface="Symbol" panose="05050102010706020507" pitchFamily="18" charset="2"/>
              </a:rPr>
              <a:t>sp</a:t>
            </a:r>
            <a:r>
              <a:rPr lang="zh-CN" altLang="en-US" sz="2400">
                <a:latin typeface="微软雅黑" panose="020B0503020204020204" pitchFamily="34" charset="-122"/>
                <a:ea typeface="微软雅黑" panose="020B0503020204020204" pitchFamily="34" charset="-122"/>
                <a:sym typeface="Symbol" panose="05050102010706020507" pitchFamily="18" charset="2"/>
              </a:rPr>
              <a:t>前： </a:t>
            </a:r>
            <a:r>
              <a:rPr lang="en-US" altLang="zh-CN" sz="2400">
                <a:latin typeface="微软雅黑" panose="020B0503020204020204" pitchFamily="34" charset="-122"/>
                <a:ea typeface="微软雅黑" panose="020B0503020204020204" pitchFamily="34" charset="-122"/>
              </a:rPr>
              <a:t>Ag</a:t>
            </a:r>
            <a:r>
              <a:rPr lang="en-US" altLang="zh-CN" sz="2400" baseline="300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（剩余）</a:t>
            </a:r>
            <a:r>
              <a:rPr lang="en-US" altLang="zh-CN" sz="2400">
                <a:latin typeface="微软雅黑" panose="020B0503020204020204" pitchFamily="34" charset="-122"/>
                <a:ea typeface="微软雅黑" panose="020B0503020204020204" pitchFamily="34" charset="-122"/>
              </a:rPr>
              <a:t>+ SCN</a:t>
            </a:r>
            <a:r>
              <a:rPr lang="en-US" altLang="zh-CN" sz="2400" baseline="300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sym typeface="Symbol" panose="05050102010706020507" pitchFamily="18" charset="2"/>
              </a:rPr>
              <a:t> AgSCN </a:t>
            </a:r>
            <a:r>
              <a:rPr lang="zh-CN" altLang="en-US" sz="2400">
                <a:latin typeface="微软雅黑" panose="020B0503020204020204" pitchFamily="34" charset="-122"/>
                <a:ea typeface="微软雅黑" panose="020B0503020204020204" pitchFamily="34" charset="-122"/>
                <a:sym typeface="Symbol" panose="05050102010706020507" pitchFamily="18" charset="2"/>
              </a:rPr>
              <a:t>（白色）</a:t>
            </a:r>
          </a:p>
          <a:p>
            <a:pPr eaLnBrk="1" hangingPunct="1">
              <a:spcBef>
                <a:spcPct val="50000"/>
              </a:spcBef>
            </a:pPr>
            <a:r>
              <a:rPr lang="zh-CN" altLang="en-US" sz="2400">
                <a:latin typeface="微软雅黑" panose="020B0503020204020204" pitchFamily="34" charset="-122"/>
                <a:ea typeface="微软雅黑" panose="020B0503020204020204" pitchFamily="34" charset="-122"/>
                <a:sym typeface="Symbol" panose="05050102010706020507" pitchFamily="18" charset="2"/>
              </a:rPr>
              <a:t>                                                             </a:t>
            </a:r>
            <a:r>
              <a:rPr lang="en-US" altLang="zh-CN" sz="2400" i="1">
                <a:latin typeface="微软雅黑" panose="020B0503020204020204" pitchFamily="34" charset="-122"/>
                <a:ea typeface="微软雅黑" panose="020B0503020204020204" pitchFamily="34" charset="-122"/>
                <a:sym typeface="Symbol" panose="05050102010706020507" pitchFamily="18" charset="2"/>
              </a:rPr>
              <a:t>K</a:t>
            </a:r>
            <a:r>
              <a:rPr lang="en-US" altLang="zh-CN" sz="2400" baseline="-25000">
                <a:latin typeface="微软雅黑" panose="020B0503020204020204" pitchFamily="34" charset="-122"/>
                <a:ea typeface="微软雅黑" panose="020B0503020204020204" pitchFamily="34" charset="-122"/>
                <a:sym typeface="Symbol" panose="05050102010706020507" pitchFamily="18" charset="2"/>
              </a:rPr>
              <a:t>sp</a:t>
            </a:r>
            <a:r>
              <a:rPr lang="en-US" altLang="zh-CN" sz="2400">
                <a:latin typeface="微软雅黑" panose="020B0503020204020204" pitchFamily="34" charset="-122"/>
                <a:ea typeface="微软雅黑" panose="020B0503020204020204" pitchFamily="34" charset="-122"/>
                <a:sym typeface="Symbol" panose="05050102010706020507" pitchFamily="18" charset="2"/>
              </a:rPr>
              <a:t>=1.1×10</a:t>
            </a:r>
            <a:r>
              <a:rPr lang="en-US" altLang="zh-CN" sz="2400" baseline="30000">
                <a:latin typeface="微软雅黑" panose="020B0503020204020204" pitchFamily="34" charset="-122"/>
                <a:ea typeface="微软雅黑" panose="020B0503020204020204" pitchFamily="34" charset="-122"/>
                <a:sym typeface="Symbol" panose="05050102010706020507" pitchFamily="18" charset="2"/>
              </a:rPr>
              <a:t>-12</a:t>
            </a:r>
            <a:endParaRPr lang="en-US" altLang="zh-CN" sz="2400">
              <a:latin typeface="微软雅黑" panose="020B0503020204020204" pitchFamily="34" charset="-122"/>
              <a:ea typeface="微软雅黑" panose="020B0503020204020204" pitchFamily="34" charset="-122"/>
              <a:sym typeface="Symbol" panose="05050102010706020507" pitchFamily="18" charset="2"/>
            </a:endParaRPr>
          </a:p>
          <a:p>
            <a:pPr eaLnBrk="1" hangingPunct="1">
              <a:spcBef>
                <a:spcPct val="50000"/>
              </a:spcBef>
            </a:pPr>
            <a:r>
              <a:rPr lang="en-US" altLang="zh-CN" sz="2400">
                <a:latin typeface="微软雅黑" panose="020B0503020204020204" pitchFamily="34" charset="-122"/>
                <a:ea typeface="微软雅黑" panose="020B0503020204020204" pitchFamily="34" charset="-122"/>
                <a:sym typeface="Symbol" panose="05050102010706020507" pitchFamily="18" charset="2"/>
              </a:rPr>
              <a:t>sp</a:t>
            </a:r>
            <a:r>
              <a:rPr lang="zh-CN" altLang="en-US" sz="2400">
                <a:latin typeface="微软雅黑" panose="020B0503020204020204" pitchFamily="34" charset="-122"/>
                <a:ea typeface="微软雅黑" panose="020B0503020204020204" pitchFamily="34" charset="-122"/>
                <a:sym typeface="Symbol" panose="05050102010706020507" pitchFamily="18" charset="2"/>
              </a:rPr>
              <a:t>： </a:t>
            </a:r>
            <a:r>
              <a:rPr lang="en-US" altLang="zh-CN" sz="2400">
                <a:latin typeface="微软雅黑" panose="020B0503020204020204" pitchFamily="34" charset="-122"/>
                <a:ea typeface="微软雅黑" panose="020B0503020204020204" pitchFamily="34" charset="-122"/>
                <a:sym typeface="Symbol" panose="05050102010706020507" pitchFamily="18" charset="2"/>
              </a:rPr>
              <a:t>Fe</a:t>
            </a:r>
            <a:r>
              <a:rPr lang="en-US" altLang="zh-CN" sz="2400" baseline="30000">
                <a:latin typeface="微软雅黑" panose="020B0503020204020204" pitchFamily="34" charset="-122"/>
                <a:ea typeface="微软雅黑" panose="020B0503020204020204" pitchFamily="34" charset="-122"/>
                <a:sym typeface="Symbol" panose="05050102010706020507" pitchFamily="18" charset="2"/>
              </a:rPr>
              <a:t>3+</a:t>
            </a:r>
            <a:r>
              <a:rPr lang="en-US" altLang="zh-CN" sz="2400">
                <a:latin typeface="微软雅黑" panose="020B0503020204020204" pitchFamily="34" charset="-122"/>
                <a:ea typeface="微软雅黑" panose="020B0503020204020204" pitchFamily="34" charset="-122"/>
                <a:sym typeface="Symbol" panose="05050102010706020507" pitchFamily="18" charset="2"/>
              </a:rPr>
              <a:t> + SCN</a:t>
            </a:r>
            <a:r>
              <a:rPr lang="en-US" altLang="zh-CN" sz="2400" baseline="30000">
                <a:latin typeface="微软雅黑" panose="020B0503020204020204" pitchFamily="34" charset="-122"/>
                <a:ea typeface="微软雅黑" panose="020B0503020204020204" pitchFamily="34" charset="-122"/>
                <a:sym typeface="Symbol" panose="05050102010706020507" pitchFamily="18" charset="2"/>
              </a:rPr>
              <a:t>-</a:t>
            </a:r>
            <a:r>
              <a:rPr lang="en-US" altLang="zh-CN" sz="2400">
                <a:latin typeface="微软雅黑" panose="020B0503020204020204" pitchFamily="34" charset="-122"/>
                <a:ea typeface="微软雅黑" panose="020B0503020204020204" pitchFamily="34" charset="-122"/>
                <a:sym typeface="Symbol" panose="05050102010706020507" pitchFamily="18" charset="2"/>
              </a:rPr>
              <a:t> FeSCN</a:t>
            </a:r>
            <a:r>
              <a:rPr lang="en-US" altLang="zh-CN" sz="2400" baseline="30000">
                <a:latin typeface="微软雅黑" panose="020B0503020204020204" pitchFamily="34" charset="-122"/>
                <a:ea typeface="微软雅黑" panose="020B0503020204020204" pitchFamily="34" charset="-122"/>
                <a:sym typeface="Symbol" panose="05050102010706020507" pitchFamily="18" charset="2"/>
              </a:rPr>
              <a:t>2+</a:t>
            </a:r>
            <a:r>
              <a:rPr lang="en-US" altLang="zh-CN" sz="2400">
                <a:latin typeface="微软雅黑" panose="020B0503020204020204" pitchFamily="34" charset="-122"/>
                <a:ea typeface="微软雅黑" panose="020B0503020204020204" pitchFamily="34" charset="-122"/>
                <a:sym typeface="Symbol" panose="05050102010706020507" pitchFamily="18" charset="2"/>
              </a:rPr>
              <a:t> </a:t>
            </a:r>
            <a:r>
              <a:rPr lang="zh-CN" altLang="en-US" sz="2400">
                <a:latin typeface="微软雅黑" panose="020B0503020204020204" pitchFamily="34" charset="-122"/>
                <a:ea typeface="微软雅黑" panose="020B0503020204020204" pitchFamily="34" charset="-122"/>
                <a:sym typeface="Symbol" panose="05050102010706020507" pitchFamily="18" charset="2"/>
              </a:rPr>
              <a:t>（红色）</a:t>
            </a:r>
            <a:endParaRPr lang="en-US" altLang="en-US" sz="2400">
              <a:latin typeface="微软雅黑" panose="020B0503020204020204" pitchFamily="34" charset="-122"/>
              <a:ea typeface="微软雅黑" panose="020B0503020204020204" pitchFamily="34" charset="-122"/>
              <a:sym typeface="Symbol" panose="05050102010706020507" pitchFamily="18" charset="2"/>
            </a:endParaRPr>
          </a:p>
        </p:txBody>
      </p:sp>
      <p:sp>
        <p:nvSpPr>
          <p:cNvPr id="23559" name="Rectangle 7"/>
          <p:cNvSpPr>
            <a:spLocks noChangeArrowheads="1"/>
          </p:cNvSpPr>
          <p:nvPr/>
        </p:nvSpPr>
        <p:spPr bwMode="auto">
          <a:xfrm>
            <a:off x="468313" y="453603"/>
            <a:ext cx="403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3399FF"/>
                </a:solidFill>
                <a:latin typeface="微软雅黑" panose="020B0503020204020204" pitchFamily="34" charset="-122"/>
                <a:ea typeface="微软雅黑" panose="020B0503020204020204" pitchFamily="34" charset="-122"/>
              </a:rPr>
              <a:t>间接法</a:t>
            </a:r>
          </a:p>
        </p:txBody>
      </p:sp>
    </p:spTree>
    <p:extLst>
      <p:ext uri="{BB962C8B-B14F-4D97-AF65-F5344CB8AC3E}">
        <p14:creationId xmlns:p14="http://schemas.microsoft.com/office/powerpoint/2010/main" val="1080464426"/>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606">
                                            <p:txEl>
                                              <p:pRg st="0" end="0"/>
                                            </p:txEl>
                                          </p:spTgt>
                                        </p:tgtEl>
                                        <p:attrNameLst>
                                          <p:attrName>style.visibility</p:attrName>
                                        </p:attrNameLst>
                                      </p:cBhvr>
                                      <p:to>
                                        <p:strVal val="visible"/>
                                      </p:to>
                                    </p:set>
                                    <p:anim calcmode="lin" valueType="num">
                                      <p:cBhvr additive="base">
                                        <p:cTn id="7" dur="500" fill="hold"/>
                                        <p:tgtEl>
                                          <p:spTgt spid="256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5606">
                                            <p:txEl>
                                              <p:pRg st="1" end="1"/>
                                            </p:txEl>
                                          </p:spTgt>
                                        </p:tgtEl>
                                        <p:attrNameLst>
                                          <p:attrName>style.visibility</p:attrName>
                                        </p:attrNameLst>
                                      </p:cBhvr>
                                      <p:to>
                                        <p:strVal val="visible"/>
                                      </p:to>
                                    </p:set>
                                    <p:anim calcmode="lin" valueType="num">
                                      <p:cBhvr additive="base">
                                        <p:cTn id="13" dur="500" fill="hold"/>
                                        <p:tgtEl>
                                          <p:spTgt spid="256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5606">
                                            <p:txEl>
                                              <p:pRg st="2" end="2"/>
                                            </p:txEl>
                                          </p:spTgt>
                                        </p:tgtEl>
                                        <p:attrNameLst>
                                          <p:attrName>style.visibility</p:attrName>
                                        </p:attrNameLst>
                                      </p:cBhvr>
                                      <p:to>
                                        <p:strVal val="visible"/>
                                      </p:to>
                                    </p:set>
                                    <p:anim calcmode="lin" valueType="num">
                                      <p:cBhvr additive="base">
                                        <p:cTn id="17" dur="500" fill="hold"/>
                                        <p:tgtEl>
                                          <p:spTgt spid="2560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6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5606">
                                            <p:txEl>
                                              <p:pRg st="3" end="3"/>
                                            </p:txEl>
                                          </p:spTgt>
                                        </p:tgtEl>
                                        <p:attrNameLst>
                                          <p:attrName>style.visibility</p:attrName>
                                        </p:attrNameLst>
                                      </p:cBhvr>
                                      <p:to>
                                        <p:strVal val="visible"/>
                                      </p:to>
                                    </p:set>
                                    <p:anim calcmode="lin" valueType="num">
                                      <p:cBhvr additive="base">
                                        <p:cTn id="23" dur="500" fill="hold"/>
                                        <p:tgtEl>
                                          <p:spTgt spid="2560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560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5604"/>
                                        </p:tgtEl>
                                        <p:attrNameLst>
                                          <p:attrName>style.visibility</p:attrName>
                                        </p:attrNameLst>
                                      </p:cBhvr>
                                      <p:to>
                                        <p:strVal val="visible"/>
                                      </p:to>
                                    </p:set>
                                    <p:anim calcmode="lin" valueType="num">
                                      <p:cBhvr additive="base">
                                        <p:cTn id="29" dur="500" fill="hold"/>
                                        <p:tgtEl>
                                          <p:spTgt spid="25604"/>
                                        </p:tgtEl>
                                        <p:attrNameLst>
                                          <p:attrName>ppt_x</p:attrName>
                                        </p:attrNameLst>
                                      </p:cBhvr>
                                      <p:tavLst>
                                        <p:tav tm="0">
                                          <p:val>
                                            <p:strVal val="#ppt_x"/>
                                          </p:val>
                                        </p:tav>
                                        <p:tav tm="100000">
                                          <p:val>
                                            <p:strVal val="#ppt_x"/>
                                          </p:val>
                                        </p:tav>
                                      </p:tavLst>
                                    </p:anim>
                                    <p:anim calcmode="lin" valueType="num">
                                      <p:cBhvr additive="base">
                                        <p:cTn id="30"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5602">
                                            <p:txEl>
                                              <p:pRg st="0" end="0"/>
                                            </p:txEl>
                                          </p:spTgt>
                                        </p:tgtEl>
                                        <p:attrNameLst>
                                          <p:attrName>style.visibility</p:attrName>
                                        </p:attrNameLst>
                                      </p:cBhvr>
                                      <p:to>
                                        <p:strVal val="visible"/>
                                      </p:to>
                                    </p:set>
                                    <p:anim calcmode="lin" valueType="num">
                                      <p:cBhvr additive="base">
                                        <p:cTn id="35" dur="500" fill="hold"/>
                                        <p:tgtEl>
                                          <p:spTgt spid="25602">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5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25602">
                                            <p:txEl>
                                              <p:pRg st="1" end="1"/>
                                            </p:txEl>
                                          </p:spTgt>
                                        </p:tgtEl>
                                        <p:attrNameLst>
                                          <p:attrName>style.visibility</p:attrName>
                                        </p:attrNameLst>
                                      </p:cBhvr>
                                      <p:to>
                                        <p:strVal val="visible"/>
                                      </p:to>
                                    </p:set>
                                    <p:anim calcmode="lin" valueType="num">
                                      <p:cBhvr additive="base">
                                        <p:cTn id="41" dur="500" fill="hold"/>
                                        <p:tgtEl>
                                          <p:spTgt spid="25602">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60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body" sz="half" idx="1"/>
          </p:nvPr>
        </p:nvSpPr>
        <p:spPr>
          <a:xfrm>
            <a:off x="539750" y="595461"/>
            <a:ext cx="4824413" cy="533400"/>
          </a:xfrm>
        </p:spPr>
        <p:txBody>
          <a:bodyPr/>
          <a:lstStyle/>
          <a:p>
            <a:pPr eaLnBrk="1" hangingPunct="1">
              <a:buFontTx/>
              <a:buNone/>
            </a:pPr>
            <a:r>
              <a:rPr lang="zh-CN" altLang="en-US" sz="3000" smtClean="0">
                <a:solidFill>
                  <a:srgbClr val="3399FF"/>
                </a:solidFill>
                <a:latin typeface="微软雅黑" panose="020B0503020204020204" pitchFamily="34" charset="-122"/>
                <a:ea typeface="微软雅黑" panose="020B0503020204020204" pitchFamily="34" charset="-122"/>
              </a:rPr>
              <a:t>注意事项</a:t>
            </a:r>
          </a:p>
        </p:txBody>
      </p:sp>
      <p:sp>
        <p:nvSpPr>
          <p:cNvPr id="26627" name="Text Box 3"/>
          <p:cNvSpPr txBox="1">
            <a:spLocks noChangeArrowheads="1"/>
          </p:cNvSpPr>
          <p:nvPr/>
        </p:nvSpPr>
        <p:spPr bwMode="auto">
          <a:xfrm>
            <a:off x="971550" y="2106761"/>
            <a:ext cx="7632700" cy="2378075"/>
          </a:xfrm>
          <a:prstGeom prst="rect">
            <a:avLst/>
          </a:prstGeom>
          <a:noFill/>
          <a:ln w="12700">
            <a:noFill/>
            <a:miter lim="800000"/>
            <a:headEnd/>
            <a:tailEnd/>
          </a:ln>
          <a:effectLst/>
        </p:spPr>
        <p:txBody>
          <a:bodyPr>
            <a:spAutoFit/>
          </a:bodyPr>
          <a:lstStyle/>
          <a:p>
            <a:pPr marL="342900" indent="-342900" algn="just">
              <a:lnSpc>
                <a:spcPct val="125000"/>
              </a:lnSpc>
              <a:buClr>
                <a:schemeClr val="tx2"/>
              </a:buClr>
              <a:buSzPct val="75000"/>
              <a:buFont typeface="Wingdings" pitchFamily="2" charset="2"/>
              <a:buNone/>
              <a:defRPr/>
            </a:pPr>
            <a:r>
              <a:rPr kumimoji="1" lang="zh-CN" altLang="en-US" sz="2400">
                <a:solidFill>
                  <a:srgbClr val="3399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措施：</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 </a:t>
            </a:r>
          </a:p>
          <a:p>
            <a:pPr marL="342900" indent="-342900" algn="just">
              <a:lnSpc>
                <a:spcPct val="125000"/>
              </a:lnSpc>
              <a:buClr>
                <a:schemeClr val="tx2"/>
              </a:buClr>
              <a:buSzPct val="75000"/>
              <a:buFont typeface="Wingdings" pitchFamily="2" charset="2"/>
              <a:buAutoNum type="circleNumDbPlain"/>
              <a:defRPr/>
            </a:pP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将已生成的</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AgCl</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过滤；</a:t>
            </a:r>
          </a:p>
          <a:p>
            <a:pPr marL="342900" indent="-342900" algn="just">
              <a:lnSpc>
                <a:spcPct val="125000"/>
              </a:lnSpc>
              <a:buClr>
                <a:schemeClr val="tx2"/>
              </a:buClr>
              <a:buSzPct val="75000"/>
              <a:buFontTx/>
              <a:buAutoNum type="circleNumDbPlain"/>
              <a:defRPr/>
            </a:pP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加入有机溶剂（硝基苯）包裹沉淀；</a:t>
            </a:r>
          </a:p>
          <a:p>
            <a:pPr marL="342900" indent="-342900" algn="just">
              <a:lnSpc>
                <a:spcPct val="125000"/>
              </a:lnSpc>
              <a:buClr>
                <a:schemeClr val="tx2"/>
              </a:buClr>
              <a:buSzPct val="75000"/>
              <a:buFontTx/>
              <a:buAutoNum type="circleNumDbPlain"/>
              <a:defRPr/>
            </a:pP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提高</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Fe</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的浓度以减少</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SCN</a:t>
            </a:r>
            <a:r>
              <a:rPr kumimoji="1" lang="en-US" altLang="zh-CN" sz="2400" baseline="30000">
                <a:latin typeface="微软雅黑" panose="020B0503020204020204" pitchFamily="34" charset="-122"/>
                <a:ea typeface="微软雅黑" panose="020B0503020204020204" pitchFamily="34" charset="-122"/>
              </a:rPr>
              <a:t>-</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。一般</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[Fe</a:t>
            </a:r>
            <a:r>
              <a:rPr kumimoji="1" lang="en-US" altLang="zh-CN" sz="2400" baseline="30000">
                <a:latin typeface="微软雅黑" panose="020B0503020204020204" pitchFamily="34" charset="-122"/>
                <a:ea typeface="微软雅黑" panose="020B0503020204020204" pitchFamily="34" charset="-122"/>
              </a:rPr>
              <a:t>3+</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]=0.2mol/L</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，可满足要求。</a:t>
            </a:r>
          </a:p>
        </p:txBody>
      </p:sp>
      <p:sp>
        <p:nvSpPr>
          <p:cNvPr id="26628" name="Text Box 4"/>
          <p:cNvSpPr txBox="1">
            <a:spLocks noChangeArrowheads="1"/>
          </p:cNvSpPr>
          <p:nvPr/>
        </p:nvSpPr>
        <p:spPr bwMode="auto">
          <a:xfrm>
            <a:off x="1042988" y="5346849"/>
            <a:ext cx="7488237" cy="457200"/>
          </a:xfrm>
          <a:prstGeom prst="rect">
            <a:avLst/>
          </a:prstGeom>
          <a:noFill/>
          <a:ln w="12700">
            <a:noFill/>
            <a:miter lim="800000"/>
            <a:headEnd/>
            <a:tailEnd/>
          </a:ln>
          <a:effectLst/>
        </p:spPr>
        <p:txBody>
          <a:bodyPr>
            <a:spAutoFit/>
          </a:bodyPr>
          <a:lstStyle/>
          <a:p>
            <a:pPr algn="just">
              <a:spcBef>
                <a:spcPct val="20000"/>
              </a:spcBef>
              <a:buClr>
                <a:schemeClr val="tx2"/>
              </a:buClr>
              <a:buSzPct val="75000"/>
              <a:buFont typeface="Wingdings" pitchFamily="2" charset="2"/>
              <a:buNone/>
              <a:defRPr/>
            </a:pP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措施：先加入</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AgNO</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反应完全后，再加入</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Fe</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3+</a:t>
            </a:r>
            <a:endPar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6629" name="Rectangle 5"/>
          <p:cNvSpPr>
            <a:spLocks noChangeArrowheads="1"/>
          </p:cNvSpPr>
          <p:nvPr/>
        </p:nvSpPr>
        <p:spPr bwMode="auto">
          <a:xfrm>
            <a:off x="900113" y="1098699"/>
            <a:ext cx="648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微软雅黑" panose="020B0503020204020204" pitchFamily="34" charset="-122"/>
                <a:ea typeface="微软雅黑" panose="020B0503020204020204" pitchFamily="34" charset="-122"/>
              </a:rPr>
              <a:t>测</a:t>
            </a:r>
            <a:r>
              <a:rPr lang="en-US" altLang="zh-CN" sz="2800">
                <a:latin typeface="微软雅黑" panose="020B0503020204020204" pitchFamily="34" charset="-122"/>
                <a:ea typeface="微软雅黑" panose="020B0503020204020204" pitchFamily="34" charset="-122"/>
              </a:rPr>
              <a:t>Cl</a:t>
            </a:r>
            <a:r>
              <a:rPr lang="en-US" altLang="zh-CN" sz="2800" baseline="300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时，预防沉淀转化造成终点不确定。</a:t>
            </a:r>
          </a:p>
        </p:txBody>
      </p:sp>
      <p:sp>
        <p:nvSpPr>
          <p:cNvPr id="26630" name="Rectangle 6"/>
          <p:cNvSpPr>
            <a:spLocks noChangeArrowheads="1"/>
          </p:cNvSpPr>
          <p:nvPr/>
        </p:nvSpPr>
        <p:spPr bwMode="auto">
          <a:xfrm>
            <a:off x="971550" y="4627711"/>
            <a:ext cx="5545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测</a:t>
            </a:r>
            <a:r>
              <a:rPr lang="en-US" altLang="zh-CN" sz="2400">
                <a:latin typeface="微软雅黑" panose="020B0503020204020204" pitchFamily="34" charset="-122"/>
                <a:ea typeface="微软雅黑" panose="020B0503020204020204" pitchFamily="34" charset="-122"/>
              </a:rPr>
              <a:t>I</a:t>
            </a:r>
            <a:r>
              <a:rPr lang="en-US" altLang="zh-CN" sz="2400" baseline="300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时，预防发生氧化</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还原反应</a:t>
            </a:r>
          </a:p>
        </p:txBody>
      </p:sp>
      <p:sp>
        <p:nvSpPr>
          <p:cNvPr id="26631" name="Text Box 7"/>
          <p:cNvSpPr txBox="1">
            <a:spLocks noChangeArrowheads="1"/>
          </p:cNvSpPr>
          <p:nvPr/>
        </p:nvSpPr>
        <p:spPr bwMode="auto">
          <a:xfrm>
            <a:off x="2051050" y="1674961"/>
            <a:ext cx="5905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微软雅黑" panose="020B0503020204020204" pitchFamily="34" charset="-122"/>
                <a:ea typeface="微软雅黑" panose="020B0503020204020204" pitchFamily="34" charset="-122"/>
              </a:rPr>
              <a:t>AgCl + SCN</a:t>
            </a:r>
            <a:r>
              <a:rPr lang="en-US" altLang="zh-CN" sz="2800" baseline="300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sym typeface="Symbol" panose="05050102010706020507" pitchFamily="18" charset="2"/>
              </a:rPr>
              <a:t>AgSCN + Cl</a:t>
            </a:r>
            <a:r>
              <a:rPr lang="en-US" altLang="zh-CN" sz="2800" baseline="30000">
                <a:latin typeface="微软雅黑" panose="020B0503020204020204" pitchFamily="34" charset="-122"/>
                <a:ea typeface="微软雅黑" panose="020B0503020204020204" pitchFamily="34" charset="-122"/>
                <a:sym typeface="Symbol" panose="05050102010706020507" pitchFamily="18" charset="2"/>
              </a:rPr>
              <a:t>-</a:t>
            </a:r>
          </a:p>
        </p:txBody>
      </p:sp>
      <p:sp>
        <p:nvSpPr>
          <p:cNvPr id="26632" name="Text Box 8"/>
          <p:cNvSpPr txBox="1">
            <a:spLocks noChangeArrowheads="1"/>
          </p:cNvSpPr>
          <p:nvPr/>
        </p:nvSpPr>
        <p:spPr bwMode="auto">
          <a:xfrm>
            <a:off x="5651500" y="4627711"/>
            <a:ext cx="324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微软雅黑" panose="020B0503020204020204" pitchFamily="34" charset="-122"/>
                <a:ea typeface="微软雅黑" panose="020B0503020204020204" pitchFamily="34" charset="-122"/>
              </a:rPr>
              <a:t>Fe</a:t>
            </a:r>
            <a:r>
              <a:rPr lang="en-US" altLang="zh-CN" sz="2400" baseline="30000">
                <a:latin typeface="微软雅黑" panose="020B0503020204020204" pitchFamily="34" charset="-122"/>
                <a:ea typeface="微软雅黑" panose="020B0503020204020204" pitchFamily="34" charset="-122"/>
              </a:rPr>
              <a:t>3+</a:t>
            </a:r>
            <a:r>
              <a:rPr lang="en-US" altLang="zh-CN" sz="2400">
                <a:latin typeface="微软雅黑" panose="020B0503020204020204" pitchFamily="34" charset="-122"/>
                <a:ea typeface="微软雅黑" panose="020B0503020204020204" pitchFamily="34" charset="-122"/>
              </a:rPr>
              <a:t> + I</a:t>
            </a:r>
            <a:r>
              <a:rPr lang="en-US" altLang="zh-CN" sz="2400" baseline="300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sym typeface="Symbol" panose="05050102010706020507" pitchFamily="18" charset="2"/>
              </a:rPr>
              <a:t> I</a:t>
            </a:r>
            <a:r>
              <a:rPr lang="en-US" altLang="zh-CN" sz="2400" baseline="-25000">
                <a:latin typeface="微软雅黑" panose="020B0503020204020204" pitchFamily="34" charset="-122"/>
                <a:ea typeface="微软雅黑" panose="020B0503020204020204" pitchFamily="34" charset="-122"/>
                <a:sym typeface="Symbol" panose="05050102010706020507" pitchFamily="18" charset="2"/>
              </a:rPr>
              <a:t>2</a:t>
            </a:r>
            <a:r>
              <a:rPr lang="en-US" altLang="zh-CN" sz="2400">
                <a:latin typeface="微软雅黑" panose="020B0503020204020204" pitchFamily="34" charset="-122"/>
                <a:ea typeface="微软雅黑" panose="020B0503020204020204" pitchFamily="34" charset="-122"/>
                <a:sym typeface="Symbol" panose="05050102010706020507" pitchFamily="18" charset="2"/>
              </a:rPr>
              <a:t> + Fe</a:t>
            </a:r>
            <a:r>
              <a:rPr lang="en-US" altLang="zh-CN" sz="2400" baseline="30000">
                <a:latin typeface="微软雅黑" panose="020B0503020204020204" pitchFamily="34" charset="-122"/>
                <a:ea typeface="微软雅黑" panose="020B0503020204020204" pitchFamily="34" charset="-122"/>
                <a:sym typeface="Symbol" panose="05050102010706020507" pitchFamily="18" charset="2"/>
              </a:rPr>
              <a:t>2+</a:t>
            </a:r>
          </a:p>
        </p:txBody>
      </p:sp>
      <p:sp>
        <p:nvSpPr>
          <p:cNvPr id="26633" name="Rectangle 9"/>
          <p:cNvSpPr>
            <a:spLocks noChangeArrowheads="1"/>
          </p:cNvSpPr>
          <p:nvPr/>
        </p:nvSpPr>
        <p:spPr bwMode="auto">
          <a:xfrm>
            <a:off x="755650" y="5870724"/>
            <a:ext cx="17235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3399FF"/>
                </a:solidFill>
                <a:latin typeface="微软雅黑" panose="020B0503020204020204" pitchFamily="34" charset="-122"/>
                <a:ea typeface="微软雅黑" panose="020B0503020204020204" pitchFamily="34" charset="-122"/>
              </a:rPr>
              <a:t>适用范围</a:t>
            </a:r>
            <a:r>
              <a:rPr lang="en-US" altLang="zh-CN" sz="2800">
                <a:solidFill>
                  <a:srgbClr val="3399FF"/>
                </a:solidFill>
                <a:latin typeface="微软雅黑" panose="020B0503020204020204" pitchFamily="34" charset="-122"/>
                <a:ea typeface="微软雅黑" panose="020B0503020204020204" pitchFamily="34" charset="-122"/>
              </a:rPr>
              <a:t>:</a:t>
            </a:r>
          </a:p>
        </p:txBody>
      </p:sp>
      <p:sp>
        <p:nvSpPr>
          <p:cNvPr id="26634" name="Text Box 10"/>
          <p:cNvSpPr txBox="1">
            <a:spLocks noChangeArrowheads="1"/>
          </p:cNvSpPr>
          <p:nvPr/>
        </p:nvSpPr>
        <p:spPr bwMode="auto">
          <a:xfrm>
            <a:off x="2771775" y="5996136"/>
            <a:ext cx="3959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latin typeface="微软雅黑" panose="020B0503020204020204" pitchFamily="34" charset="-122"/>
                <a:ea typeface="微软雅黑" panose="020B0503020204020204" pitchFamily="34" charset="-122"/>
              </a:rPr>
              <a:t>测定</a:t>
            </a:r>
            <a:r>
              <a:rPr lang="en-US" altLang="zh-CN" sz="2400">
                <a:latin typeface="微软雅黑" panose="020B0503020204020204" pitchFamily="34" charset="-122"/>
                <a:ea typeface="微软雅黑" panose="020B0503020204020204" pitchFamily="34" charset="-122"/>
              </a:rPr>
              <a:t>Cl</a:t>
            </a:r>
            <a:r>
              <a:rPr lang="en-US" altLang="zh-CN" sz="2400" baseline="300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Br</a:t>
            </a:r>
            <a:r>
              <a:rPr lang="en-US" altLang="zh-CN" sz="2400" baseline="300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I</a:t>
            </a:r>
            <a:r>
              <a:rPr lang="en-US" altLang="zh-CN" sz="2400" baseline="300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SCN</a:t>
            </a:r>
            <a:r>
              <a:rPr lang="en-US" altLang="zh-CN" sz="2400" baseline="3000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914879934"/>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fade">
                                      <p:cBhvr>
                                        <p:cTn id="7" dur="1000"/>
                                        <p:tgtEl>
                                          <p:spTgt spid="26629"/>
                                        </p:tgtEl>
                                      </p:cBhvr>
                                    </p:animEffect>
                                    <p:anim calcmode="lin" valueType="num">
                                      <p:cBhvr>
                                        <p:cTn id="8" dur="1000" fill="hold"/>
                                        <p:tgtEl>
                                          <p:spTgt spid="26629"/>
                                        </p:tgtEl>
                                        <p:attrNameLst>
                                          <p:attrName>ppt_x</p:attrName>
                                        </p:attrNameLst>
                                      </p:cBhvr>
                                      <p:tavLst>
                                        <p:tav tm="0">
                                          <p:val>
                                            <p:strVal val="#ppt_x"/>
                                          </p:val>
                                        </p:tav>
                                        <p:tav tm="100000">
                                          <p:val>
                                            <p:strVal val="#ppt_x"/>
                                          </p:val>
                                        </p:tav>
                                      </p:tavLst>
                                    </p:anim>
                                    <p:anim calcmode="lin" valueType="num">
                                      <p:cBhvr>
                                        <p:cTn id="9" dur="1000" fill="hold"/>
                                        <p:tgtEl>
                                          <p:spTgt spid="266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631"/>
                                        </p:tgtEl>
                                        <p:attrNameLst>
                                          <p:attrName>style.visibility</p:attrName>
                                        </p:attrNameLst>
                                      </p:cBhvr>
                                      <p:to>
                                        <p:strVal val="visible"/>
                                      </p:to>
                                    </p:set>
                                    <p:animEffect transition="in" filter="fade">
                                      <p:cBhvr>
                                        <p:cTn id="12" dur="1000"/>
                                        <p:tgtEl>
                                          <p:spTgt spid="26631"/>
                                        </p:tgtEl>
                                      </p:cBhvr>
                                    </p:animEffect>
                                    <p:anim calcmode="lin" valueType="num">
                                      <p:cBhvr>
                                        <p:cTn id="13" dur="1000" fill="hold"/>
                                        <p:tgtEl>
                                          <p:spTgt spid="26631"/>
                                        </p:tgtEl>
                                        <p:attrNameLst>
                                          <p:attrName>ppt_x</p:attrName>
                                        </p:attrNameLst>
                                      </p:cBhvr>
                                      <p:tavLst>
                                        <p:tav tm="0">
                                          <p:val>
                                            <p:strVal val="#ppt_x"/>
                                          </p:val>
                                        </p:tav>
                                        <p:tav tm="100000">
                                          <p:val>
                                            <p:strVal val="#ppt_x"/>
                                          </p:val>
                                        </p:tav>
                                      </p:tavLst>
                                    </p:anim>
                                    <p:anim calcmode="lin" valueType="num">
                                      <p:cBhvr>
                                        <p:cTn id="14" dur="1000" fill="hold"/>
                                        <p:tgtEl>
                                          <p:spTgt spid="266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627"/>
                                        </p:tgtEl>
                                        <p:attrNameLst>
                                          <p:attrName>style.visibility</p:attrName>
                                        </p:attrNameLst>
                                      </p:cBhvr>
                                      <p:to>
                                        <p:strVal val="visible"/>
                                      </p:to>
                                    </p:set>
                                    <p:animEffect transition="in" filter="fade">
                                      <p:cBhvr>
                                        <p:cTn id="17" dur="1000"/>
                                        <p:tgtEl>
                                          <p:spTgt spid="26627"/>
                                        </p:tgtEl>
                                      </p:cBhvr>
                                    </p:animEffect>
                                    <p:anim calcmode="lin" valueType="num">
                                      <p:cBhvr>
                                        <p:cTn id="18" dur="1000" fill="hold"/>
                                        <p:tgtEl>
                                          <p:spTgt spid="26627"/>
                                        </p:tgtEl>
                                        <p:attrNameLst>
                                          <p:attrName>ppt_x</p:attrName>
                                        </p:attrNameLst>
                                      </p:cBhvr>
                                      <p:tavLst>
                                        <p:tav tm="0">
                                          <p:val>
                                            <p:strVal val="#ppt_x"/>
                                          </p:val>
                                        </p:tav>
                                        <p:tav tm="100000">
                                          <p:val>
                                            <p:strVal val="#ppt_x"/>
                                          </p:val>
                                        </p:tav>
                                      </p:tavLst>
                                    </p:anim>
                                    <p:anim calcmode="lin" valueType="num">
                                      <p:cBhvr>
                                        <p:cTn id="19" dur="1000" fill="hold"/>
                                        <p:tgtEl>
                                          <p:spTgt spid="26627"/>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6630"/>
                                        </p:tgtEl>
                                        <p:attrNameLst>
                                          <p:attrName>style.visibility</p:attrName>
                                        </p:attrNameLst>
                                      </p:cBhvr>
                                      <p:to>
                                        <p:strVal val="visible"/>
                                      </p:to>
                                    </p:set>
                                    <p:animEffect transition="in" filter="fade">
                                      <p:cBhvr>
                                        <p:cTn id="24" dur="1000"/>
                                        <p:tgtEl>
                                          <p:spTgt spid="26630"/>
                                        </p:tgtEl>
                                      </p:cBhvr>
                                    </p:animEffect>
                                    <p:anim calcmode="lin" valueType="num">
                                      <p:cBhvr>
                                        <p:cTn id="25" dur="1000" fill="hold"/>
                                        <p:tgtEl>
                                          <p:spTgt spid="26630"/>
                                        </p:tgtEl>
                                        <p:attrNameLst>
                                          <p:attrName>ppt_x</p:attrName>
                                        </p:attrNameLst>
                                      </p:cBhvr>
                                      <p:tavLst>
                                        <p:tav tm="0">
                                          <p:val>
                                            <p:strVal val="#ppt_x"/>
                                          </p:val>
                                        </p:tav>
                                        <p:tav tm="100000">
                                          <p:val>
                                            <p:strVal val="#ppt_x"/>
                                          </p:val>
                                        </p:tav>
                                      </p:tavLst>
                                    </p:anim>
                                    <p:anim calcmode="lin" valueType="num">
                                      <p:cBhvr>
                                        <p:cTn id="26" dur="1000" fill="hold"/>
                                        <p:tgtEl>
                                          <p:spTgt spid="266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6632"/>
                                        </p:tgtEl>
                                        <p:attrNameLst>
                                          <p:attrName>style.visibility</p:attrName>
                                        </p:attrNameLst>
                                      </p:cBhvr>
                                      <p:to>
                                        <p:strVal val="visible"/>
                                      </p:to>
                                    </p:set>
                                    <p:animEffect transition="in" filter="fade">
                                      <p:cBhvr>
                                        <p:cTn id="29" dur="1000"/>
                                        <p:tgtEl>
                                          <p:spTgt spid="26632"/>
                                        </p:tgtEl>
                                      </p:cBhvr>
                                    </p:animEffect>
                                    <p:anim calcmode="lin" valueType="num">
                                      <p:cBhvr>
                                        <p:cTn id="30" dur="1000" fill="hold"/>
                                        <p:tgtEl>
                                          <p:spTgt spid="26632"/>
                                        </p:tgtEl>
                                        <p:attrNameLst>
                                          <p:attrName>ppt_x</p:attrName>
                                        </p:attrNameLst>
                                      </p:cBhvr>
                                      <p:tavLst>
                                        <p:tav tm="0">
                                          <p:val>
                                            <p:strVal val="#ppt_x"/>
                                          </p:val>
                                        </p:tav>
                                        <p:tav tm="100000">
                                          <p:val>
                                            <p:strVal val="#ppt_x"/>
                                          </p:val>
                                        </p:tav>
                                      </p:tavLst>
                                    </p:anim>
                                    <p:anim calcmode="lin" valueType="num">
                                      <p:cBhvr>
                                        <p:cTn id="31" dur="1000" fill="hold"/>
                                        <p:tgtEl>
                                          <p:spTgt spid="266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628"/>
                                        </p:tgtEl>
                                        <p:attrNameLst>
                                          <p:attrName>style.visibility</p:attrName>
                                        </p:attrNameLst>
                                      </p:cBhvr>
                                      <p:to>
                                        <p:strVal val="visible"/>
                                      </p:to>
                                    </p:set>
                                    <p:animEffect transition="in" filter="fade">
                                      <p:cBhvr>
                                        <p:cTn id="34" dur="1000"/>
                                        <p:tgtEl>
                                          <p:spTgt spid="26628"/>
                                        </p:tgtEl>
                                      </p:cBhvr>
                                    </p:animEffect>
                                    <p:anim calcmode="lin" valueType="num">
                                      <p:cBhvr>
                                        <p:cTn id="35" dur="1000" fill="hold"/>
                                        <p:tgtEl>
                                          <p:spTgt spid="26628"/>
                                        </p:tgtEl>
                                        <p:attrNameLst>
                                          <p:attrName>ppt_x</p:attrName>
                                        </p:attrNameLst>
                                      </p:cBhvr>
                                      <p:tavLst>
                                        <p:tav tm="0">
                                          <p:val>
                                            <p:strVal val="#ppt_x"/>
                                          </p:val>
                                        </p:tav>
                                        <p:tav tm="100000">
                                          <p:val>
                                            <p:strVal val="#ppt_x"/>
                                          </p:val>
                                        </p:tav>
                                      </p:tavLst>
                                    </p:anim>
                                    <p:anim calcmode="lin" valueType="num">
                                      <p:cBhvr>
                                        <p:cTn id="36" dur="1000" fill="hold"/>
                                        <p:tgtEl>
                                          <p:spTgt spid="26628"/>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6633"/>
                                        </p:tgtEl>
                                        <p:attrNameLst>
                                          <p:attrName>style.visibility</p:attrName>
                                        </p:attrNameLst>
                                      </p:cBhvr>
                                      <p:to>
                                        <p:strVal val="visible"/>
                                      </p:to>
                                    </p:set>
                                    <p:animEffect transition="in" filter="fade">
                                      <p:cBhvr>
                                        <p:cTn id="41" dur="1000"/>
                                        <p:tgtEl>
                                          <p:spTgt spid="26633"/>
                                        </p:tgtEl>
                                      </p:cBhvr>
                                    </p:animEffect>
                                    <p:anim calcmode="lin" valueType="num">
                                      <p:cBhvr>
                                        <p:cTn id="42" dur="1000" fill="hold"/>
                                        <p:tgtEl>
                                          <p:spTgt spid="26633"/>
                                        </p:tgtEl>
                                        <p:attrNameLst>
                                          <p:attrName>ppt_x</p:attrName>
                                        </p:attrNameLst>
                                      </p:cBhvr>
                                      <p:tavLst>
                                        <p:tav tm="0">
                                          <p:val>
                                            <p:strVal val="#ppt_x"/>
                                          </p:val>
                                        </p:tav>
                                        <p:tav tm="100000">
                                          <p:val>
                                            <p:strVal val="#ppt_x"/>
                                          </p:val>
                                        </p:tav>
                                      </p:tavLst>
                                    </p:anim>
                                    <p:anim calcmode="lin" valueType="num">
                                      <p:cBhvr>
                                        <p:cTn id="43" dur="1000" fill="hold"/>
                                        <p:tgtEl>
                                          <p:spTgt spid="2663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6634"/>
                                        </p:tgtEl>
                                        <p:attrNameLst>
                                          <p:attrName>style.visibility</p:attrName>
                                        </p:attrNameLst>
                                      </p:cBhvr>
                                      <p:to>
                                        <p:strVal val="visible"/>
                                      </p:to>
                                    </p:set>
                                    <p:animEffect transition="in" filter="fade">
                                      <p:cBhvr>
                                        <p:cTn id="46" dur="1000"/>
                                        <p:tgtEl>
                                          <p:spTgt spid="26634"/>
                                        </p:tgtEl>
                                      </p:cBhvr>
                                    </p:animEffect>
                                    <p:anim calcmode="lin" valueType="num">
                                      <p:cBhvr>
                                        <p:cTn id="47" dur="1000" fill="hold"/>
                                        <p:tgtEl>
                                          <p:spTgt spid="26634"/>
                                        </p:tgtEl>
                                        <p:attrNameLst>
                                          <p:attrName>ppt_x</p:attrName>
                                        </p:attrNameLst>
                                      </p:cBhvr>
                                      <p:tavLst>
                                        <p:tav tm="0">
                                          <p:val>
                                            <p:strVal val="#ppt_x"/>
                                          </p:val>
                                        </p:tav>
                                        <p:tav tm="100000">
                                          <p:val>
                                            <p:strVal val="#ppt_x"/>
                                          </p:val>
                                        </p:tav>
                                      </p:tavLst>
                                    </p:anim>
                                    <p:anim calcmode="lin" valueType="num">
                                      <p:cBhvr>
                                        <p:cTn id="48" dur="1000" fill="hold"/>
                                        <p:tgtEl>
                                          <p:spTgt spid="266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p:bldP spid="26628" grpId="0"/>
      <p:bldP spid="26629" grpId="0"/>
      <p:bldP spid="26630" grpId="0"/>
      <p:bldP spid="26631" grpId="0"/>
      <p:bldP spid="26632" grpId="0"/>
      <p:bldP spid="26633" grpId="0"/>
      <p:bldP spid="26634"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extLst>
              <p:ext uri="{D42A27DB-BD31-4B8C-83A1-F6EECF244321}">
                <p14:modId xmlns:p14="http://schemas.microsoft.com/office/powerpoint/2010/main" val="2723471758"/>
              </p:ext>
            </p:extLst>
          </p:nvPr>
        </p:nvGraphicFramePr>
        <p:xfrm>
          <a:off x="5003799" y="3405336"/>
          <a:ext cx="3883961" cy="3048000"/>
        </p:xfrm>
        <a:graphic>
          <a:graphicData uri="http://schemas.openxmlformats.org/presentationml/2006/ole">
            <mc:AlternateContent xmlns:mc="http://schemas.openxmlformats.org/markup-compatibility/2006">
              <mc:Choice xmlns:v="urn:schemas-microsoft-com:vml" Requires="v">
                <p:oleObj spid="_x0000_s751688" name="CS ChemDraw Drawing" r:id="rId3" imgW="2869920" imgH="2849760" progId="ChemDraw.Document.6.0">
                  <p:embed/>
                </p:oleObj>
              </mc:Choice>
              <mc:Fallback>
                <p:oleObj name="CS ChemDraw Drawing" r:id="rId3" imgW="2869920" imgH="2849760"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4490"/>
                      <a:stretch>
                        <a:fillRect/>
                      </a:stretch>
                    </p:blipFill>
                    <p:spPr bwMode="auto">
                      <a:xfrm>
                        <a:off x="5003799" y="3405336"/>
                        <a:ext cx="3883961" cy="3048000"/>
                      </a:xfrm>
                      <a:prstGeom prst="rect">
                        <a:avLst/>
                      </a:prstGeom>
                      <a:solidFill>
                        <a:srgbClr val="CCFFFF"/>
                      </a:solidFill>
                      <a:ln w="9525">
                        <a:solidFill>
                          <a:srgbClr val="FF00FF"/>
                        </a:solidFill>
                        <a:miter lim="800000"/>
                        <a:headEnd/>
                        <a:tailEnd/>
                      </a:ln>
                      <a:effectLst/>
                      <a:extLst/>
                    </p:spPr>
                  </p:pic>
                </p:oleObj>
              </mc:Fallback>
            </mc:AlternateContent>
          </a:graphicData>
        </a:graphic>
      </p:graphicFrame>
      <p:graphicFrame>
        <p:nvGraphicFramePr>
          <p:cNvPr id="27651" name="Object 3"/>
          <p:cNvGraphicFramePr>
            <a:graphicFrameLocks noChangeAspect="1"/>
          </p:cNvGraphicFramePr>
          <p:nvPr>
            <p:extLst>
              <p:ext uri="{D42A27DB-BD31-4B8C-83A1-F6EECF244321}">
                <p14:modId xmlns:p14="http://schemas.microsoft.com/office/powerpoint/2010/main" val="921457800"/>
              </p:ext>
            </p:extLst>
          </p:nvPr>
        </p:nvGraphicFramePr>
        <p:xfrm>
          <a:off x="971550" y="3694261"/>
          <a:ext cx="4049236" cy="2667000"/>
        </p:xfrm>
        <a:graphic>
          <a:graphicData uri="http://schemas.openxmlformats.org/presentationml/2006/ole">
            <mc:AlternateContent xmlns:mc="http://schemas.openxmlformats.org/markup-compatibility/2006">
              <mc:Choice xmlns:v="urn:schemas-microsoft-com:vml" Requires="v">
                <p:oleObj spid="_x0000_s751689" name="Image" r:id="rId5" imgW="12097959" imgH="3663673" progId="Photoshop.Image.6">
                  <p:embed/>
                </p:oleObj>
              </mc:Choice>
              <mc:Fallback>
                <p:oleObj name="Image" r:id="rId5" imgW="12097959" imgH="3663673" progId="Photoshop.Image.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r="54991"/>
                      <a:stretch>
                        <a:fillRect/>
                      </a:stretch>
                    </p:blipFill>
                    <p:spPr bwMode="auto">
                      <a:xfrm>
                        <a:off x="971550" y="3694261"/>
                        <a:ext cx="4049236" cy="2667000"/>
                      </a:xfrm>
                      <a:prstGeom prst="rect">
                        <a:avLst/>
                      </a:prstGeom>
                      <a:solidFill>
                        <a:srgbClr val="CCFFFF"/>
                      </a:solidFill>
                      <a:ln w="9525">
                        <a:solidFill>
                          <a:srgbClr val="FF00FF"/>
                        </a:solidFill>
                        <a:miter lim="800000"/>
                        <a:headEnd/>
                        <a:tailEnd/>
                      </a:ln>
                      <a:effectLst/>
                      <a:extLst/>
                    </p:spPr>
                  </p:pic>
                </p:oleObj>
              </mc:Fallback>
            </mc:AlternateContent>
          </a:graphicData>
        </a:graphic>
      </p:graphicFrame>
      <p:sp>
        <p:nvSpPr>
          <p:cNvPr id="11268" name="Text Box 4"/>
          <p:cNvSpPr txBox="1">
            <a:spLocks noChangeArrowheads="1"/>
          </p:cNvSpPr>
          <p:nvPr/>
        </p:nvSpPr>
        <p:spPr bwMode="auto">
          <a:xfrm>
            <a:off x="2209800" y="3765698"/>
            <a:ext cx="15701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a:solidFill>
                  <a:srgbClr val="3333FF"/>
                </a:solidFill>
                <a:latin typeface="微软雅黑" panose="020B0503020204020204" pitchFamily="34" charset="-122"/>
                <a:ea typeface="微软雅黑" panose="020B0503020204020204" pitchFamily="34" charset="-122"/>
              </a:rPr>
              <a:t>Fluorescein</a:t>
            </a:r>
          </a:p>
        </p:txBody>
      </p:sp>
      <p:sp>
        <p:nvSpPr>
          <p:cNvPr id="11269" name="Text Box 5"/>
          <p:cNvSpPr txBox="1">
            <a:spLocks noChangeArrowheads="1"/>
          </p:cNvSpPr>
          <p:nvPr/>
        </p:nvSpPr>
        <p:spPr bwMode="auto">
          <a:xfrm>
            <a:off x="6477000" y="3384698"/>
            <a:ext cx="991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solidFill>
                  <a:srgbClr val="3333FF"/>
                </a:solidFill>
                <a:latin typeface="微软雅黑" panose="020B0503020204020204" pitchFamily="34" charset="-122"/>
                <a:ea typeface="微软雅黑" panose="020B0503020204020204" pitchFamily="34" charset="-122"/>
              </a:rPr>
              <a:t>eosin</a:t>
            </a:r>
          </a:p>
        </p:txBody>
      </p:sp>
      <p:sp>
        <p:nvSpPr>
          <p:cNvPr id="11270" name="Rectangle 6"/>
          <p:cNvSpPr>
            <a:spLocks noChangeArrowheads="1"/>
          </p:cNvSpPr>
          <p:nvPr/>
        </p:nvSpPr>
        <p:spPr bwMode="auto">
          <a:xfrm>
            <a:off x="395288" y="670073"/>
            <a:ext cx="9487814"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0000"/>
                </a:solidFill>
                <a:latin typeface="微软雅黑" panose="020B0503020204020204" pitchFamily="34" charset="-122"/>
                <a:ea typeface="微软雅黑" panose="020B0503020204020204" pitchFamily="34" charset="-122"/>
              </a:rPr>
              <a:t>吸附指示剂法（</a:t>
            </a:r>
            <a:r>
              <a:rPr lang="en-US" altLang="zh-CN" sz="2800">
                <a:solidFill>
                  <a:srgbClr val="FF0000"/>
                </a:solidFill>
                <a:latin typeface="微软雅黑" panose="020B0503020204020204" pitchFamily="34" charset="-122"/>
                <a:ea typeface="微软雅黑" panose="020B0503020204020204" pitchFamily="34" charset="-122"/>
              </a:rPr>
              <a:t>Fayans</a:t>
            </a:r>
            <a:r>
              <a:rPr lang="zh-CN" altLang="en-US" sz="2800">
                <a:solidFill>
                  <a:srgbClr val="FF0000"/>
                </a:solidFill>
                <a:latin typeface="微软雅黑" panose="020B0503020204020204" pitchFamily="34" charset="-122"/>
                <a:ea typeface="微软雅黑" panose="020B0503020204020204" pitchFamily="34" charset="-122"/>
              </a:rPr>
              <a:t>法，法扬司法 ）</a:t>
            </a:r>
          </a:p>
        </p:txBody>
      </p:sp>
      <p:sp>
        <p:nvSpPr>
          <p:cNvPr id="27655" name="Rectangle 7"/>
          <p:cNvSpPr>
            <a:spLocks noChangeArrowheads="1"/>
          </p:cNvSpPr>
          <p:nvPr/>
        </p:nvSpPr>
        <p:spPr bwMode="auto">
          <a:xfrm>
            <a:off x="900113" y="1389211"/>
            <a:ext cx="7886713"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a:solidFill>
                  <a:srgbClr val="FF0000"/>
                </a:solidFill>
                <a:latin typeface="微软雅黑" panose="020B0503020204020204" pitchFamily="34" charset="-122"/>
                <a:ea typeface="微软雅黑" panose="020B0503020204020204" pitchFamily="34" charset="-122"/>
              </a:rPr>
              <a:t>吸附指示剂法</a:t>
            </a:r>
            <a:r>
              <a:rPr lang="zh-CN" altLang="en-US" sz="2400">
                <a:latin typeface="微软雅黑" panose="020B0503020204020204" pitchFamily="34" charset="-122"/>
                <a:ea typeface="微软雅黑" panose="020B0503020204020204" pitchFamily="34" charset="-122"/>
              </a:rPr>
              <a:t>：利用沉淀对有机染料吸附而改变颜色来指示终点的方法</a:t>
            </a:r>
          </a:p>
          <a:p>
            <a:pPr eaLnBrk="1" hangingPunct="1">
              <a:lnSpc>
                <a:spcPct val="125000"/>
              </a:lnSpc>
            </a:pPr>
            <a:r>
              <a:rPr lang="zh-CN" altLang="en-US" sz="2400">
                <a:solidFill>
                  <a:srgbClr val="FF0000"/>
                </a:solidFill>
                <a:latin typeface="微软雅黑" panose="020B0503020204020204" pitchFamily="34" charset="-122"/>
                <a:ea typeface="微软雅黑" panose="020B0503020204020204" pitchFamily="34" charset="-122"/>
              </a:rPr>
              <a:t>吸附指示剂</a:t>
            </a:r>
            <a:r>
              <a:rPr lang="zh-CN" altLang="en-US" sz="2400">
                <a:latin typeface="微软雅黑" panose="020B0503020204020204" pitchFamily="34" charset="-122"/>
                <a:ea typeface="微软雅黑" panose="020B0503020204020204" pitchFamily="34" charset="-122"/>
              </a:rPr>
              <a:t>：一种有色有机染料，被带电沉淀胶粒吸附时因结构改变而导致颜色变化</a:t>
            </a:r>
          </a:p>
        </p:txBody>
      </p:sp>
    </p:spTree>
    <p:extLst>
      <p:ext uri="{BB962C8B-B14F-4D97-AF65-F5344CB8AC3E}">
        <p14:creationId xmlns:p14="http://schemas.microsoft.com/office/powerpoint/2010/main" val="366142846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655">
                                            <p:txEl>
                                              <p:pRg st="0" end="0"/>
                                            </p:txEl>
                                          </p:spTgt>
                                        </p:tgtEl>
                                        <p:attrNameLst>
                                          <p:attrName>style.visibility</p:attrName>
                                        </p:attrNameLst>
                                      </p:cBhvr>
                                      <p:to>
                                        <p:strVal val="visible"/>
                                      </p:to>
                                    </p:set>
                                    <p:anim calcmode="lin" valueType="num">
                                      <p:cBhvr additive="base">
                                        <p:cTn id="7" dur="500" fill="hold"/>
                                        <p:tgtEl>
                                          <p:spTgt spid="276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7655">
                                            <p:txEl>
                                              <p:pRg st="1" end="1"/>
                                            </p:txEl>
                                          </p:spTgt>
                                        </p:tgtEl>
                                        <p:attrNameLst>
                                          <p:attrName>style.visibility</p:attrName>
                                        </p:attrNameLst>
                                      </p:cBhvr>
                                      <p:to>
                                        <p:strVal val="visible"/>
                                      </p:to>
                                    </p:set>
                                    <p:anim calcmode="lin" valueType="num">
                                      <p:cBhvr additive="base">
                                        <p:cTn id="13" dur="500" fill="hold"/>
                                        <p:tgtEl>
                                          <p:spTgt spid="276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7651"/>
                                        </p:tgtEl>
                                        <p:attrNameLst>
                                          <p:attrName>style.visibility</p:attrName>
                                        </p:attrNameLst>
                                      </p:cBhvr>
                                      <p:to>
                                        <p:strVal val="visible"/>
                                      </p:to>
                                    </p:set>
                                    <p:anim calcmode="lin" valueType="num">
                                      <p:cBhvr additive="base">
                                        <p:cTn id="19" dur="500" fill="hold"/>
                                        <p:tgtEl>
                                          <p:spTgt spid="27651"/>
                                        </p:tgtEl>
                                        <p:attrNameLst>
                                          <p:attrName>ppt_x</p:attrName>
                                        </p:attrNameLst>
                                      </p:cBhvr>
                                      <p:tavLst>
                                        <p:tav tm="0">
                                          <p:val>
                                            <p:strVal val="#ppt_x"/>
                                          </p:val>
                                        </p:tav>
                                        <p:tav tm="100000">
                                          <p:val>
                                            <p:strVal val="#ppt_x"/>
                                          </p:val>
                                        </p:tav>
                                      </p:tavLst>
                                    </p:anim>
                                    <p:anim calcmode="lin" valueType="num">
                                      <p:cBhvr additive="base">
                                        <p:cTn id="20" dur="500" fill="hold"/>
                                        <p:tgtEl>
                                          <p:spTgt spid="2765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7650"/>
                                        </p:tgtEl>
                                        <p:attrNameLst>
                                          <p:attrName>style.visibility</p:attrName>
                                        </p:attrNameLst>
                                      </p:cBhvr>
                                      <p:to>
                                        <p:strVal val="visible"/>
                                      </p:to>
                                    </p:set>
                                    <p:anim calcmode="lin" valueType="num">
                                      <p:cBhvr additive="base">
                                        <p:cTn id="25" dur="500" fill="hold"/>
                                        <p:tgtEl>
                                          <p:spTgt spid="27650"/>
                                        </p:tgtEl>
                                        <p:attrNameLst>
                                          <p:attrName>ppt_x</p:attrName>
                                        </p:attrNameLst>
                                      </p:cBhvr>
                                      <p:tavLst>
                                        <p:tav tm="0">
                                          <p:val>
                                            <p:strVal val="#ppt_x"/>
                                          </p:val>
                                        </p:tav>
                                        <p:tav tm="100000">
                                          <p:val>
                                            <p:strVal val="#ppt_x"/>
                                          </p:val>
                                        </p:tav>
                                      </p:tavLst>
                                    </p:anim>
                                    <p:anim calcmode="lin" valueType="num">
                                      <p:cBhvr additive="base">
                                        <p:cTn id="26" dur="500" fill="hold"/>
                                        <p:tgtEl>
                                          <p:spTgt spid="276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2" name="Rectangle 2"/>
          <p:cNvSpPr>
            <a:spLocks noGrp="1" noChangeArrowheads="1"/>
          </p:cNvSpPr>
          <p:nvPr>
            <p:ph type="body" sz="half" idx="2"/>
          </p:nvPr>
        </p:nvSpPr>
        <p:spPr>
          <a:xfrm>
            <a:off x="395288" y="260350"/>
            <a:ext cx="1317625" cy="541338"/>
          </a:xfrm>
        </p:spPr>
        <p:txBody>
          <a:bodyPr/>
          <a:lstStyle/>
          <a:p>
            <a:pPr algn="just" eaLnBrk="1" hangingPunct="1">
              <a:buClr>
                <a:schemeClr val="accent2"/>
              </a:buClr>
              <a:buFont typeface="Wingdings" panose="05000000000000000000" pitchFamily="2" charset="2"/>
              <a:buNone/>
            </a:pPr>
            <a:r>
              <a:rPr lang="zh-CN" altLang="en-US" sz="3000" smtClean="0">
                <a:solidFill>
                  <a:srgbClr val="3399FF"/>
                </a:solidFill>
                <a:latin typeface="微软雅黑" panose="020B0503020204020204" pitchFamily="34" charset="-122"/>
                <a:ea typeface="微软雅黑" panose="020B0503020204020204" pitchFamily="34" charset="-122"/>
              </a:rPr>
              <a:t>原理：</a:t>
            </a:r>
          </a:p>
        </p:txBody>
      </p:sp>
      <p:sp>
        <p:nvSpPr>
          <p:cNvPr id="28675" name="Rectangle 3"/>
          <p:cNvSpPr>
            <a:spLocks noChangeArrowheads="1"/>
          </p:cNvSpPr>
          <p:nvPr/>
        </p:nvSpPr>
        <p:spPr bwMode="auto">
          <a:xfrm>
            <a:off x="468313" y="1052513"/>
            <a:ext cx="6457950" cy="1447800"/>
          </a:xfrm>
          <a:prstGeom prst="rect">
            <a:avLst/>
          </a:prstGeom>
          <a:noFill/>
          <a:ln w="9525">
            <a:noFill/>
            <a:miter lim="800000"/>
            <a:headEnd/>
            <a:tailEnd/>
          </a:ln>
          <a:effectLst/>
        </p:spPr>
        <p:txBody>
          <a:bodyPr/>
          <a:lstStyle/>
          <a:p>
            <a:pPr marL="342900" indent="-342900" algn="just">
              <a:lnSpc>
                <a:spcPct val="150000"/>
              </a:lnSpc>
              <a:buClr>
                <a:schemeClr val="tx2"/>
              </a:buClr>
              <a:buSzPct val="75000"/>
              <a:buFont typeface="Wingdings" pitchFamily="2" charset="2"/>
              <a:buNone/>
              <a:defRPr/>
            </a:pP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sp</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前： </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HFl                  H</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 + Fl</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zh-CN" altLang="en-US" sz="2400">
                <a:solidFill>
                  <a:srgbClr val="CCFF33"/>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（黄绿色）</a:t>
            </a:r>
          </a:p>
          <a:p>
            <a:pPr marL="342900" indent="-342900" algn="just">
              <a:lnSpc>
                <a:spcPct val="150000"/>
              </a:lnSpc>
              <a:buClr>
                <a:schemeClr val="tx2"/>
              </a:buClr>
              <a:buSzPct val="75000"/>
              <a:buFont typeface="Wingdings" pitchFamily="2" charset="2"/>
              <a:buNone/>
              <a:defRPr/>
            </a:pPr>
            <a:r>
              <a:rPr kumimoji="1" lang="zh-CN" altLang="en-US"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AgCl:Cl</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  - - - - </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吸附过量</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Cl</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a:t>
            </a:r>
          </a:p>
          <a:p>
            <a:pPr marL="342900" indent="-342900" algn="just">
              <a:lnSpc>
                <a:spcPct val="150000"/>
              </a:lnSpc>
              <a:buClr>
                <a:schemeClr val="tx2"/>
              </a:buClr>
              <a:buSzPct val="75000"/>
              <a:buFont typeface="Wingdings" pitchFamily="2" charset="2"/>
              <a:buNone/>
              <a:defRPr/>
            </a:pP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sp</a:t>
            </a:r>
            <a:r>
              <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rPr>
              <a:t>时：大量</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AgCl:Ag</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en-US" altLang="zh-CN" sz="24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en-US" altLang="zh-CN" sz="2400">
                <a:effectLst>
                  <a:outerShdw blurRad="38100" dist="38100" dir="2700000" algn="tl">
                    <a:srgbClr val="C0C0C0"/>
                  </a:outerShdw>
                </a:effectLst>
                <a:latin typeface="微软雅黑" panose="020B0503020204020204" pitchFamily="34" charset="-122"/>
                <a:ea typeface="微软雅黑" panose="020B0503020204020204" pitchFamily="34" charset="-122"/>
              </a:rPr>
              <a:t>Fl</a:t>
            </a:r>
            <a:r>
              <a:rPr kumimoji="1" lang="en-US" altLang="zh-CN" sz="2400" baseline="3000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zh-CN" altLang="en-US" sz="2400">
                <a:solidFill>
                  <a:srgbClr val="FF7C8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（淡红色）</a:t>
            </a:r>
            <a:endParaRPr kumimoji="1" lang="zh-CN" altLang="en-US" sz="240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aphicFrame>
        <p:nvGraphicFramePr>
          <p:cNvPr id="12290" name="Object 4"/>
          <p:cNvGraphicFramePr>
            <a:graphicFrameLocks noChangeAspect="1"/>
          </p:cNvGraphicFramePr>
          <p:nvPr>
            <p:extLst>
              <p:ext uri="{D42A27DB-BD31-4B8C-83A1-F6EECF244321}">
                <p14:modId xmlns:p14="http://schemas.microsoft.com/office/powerpoint/2010/main" val="273860391"/>
              </p:ext>
            </p:extLst>
          </p:nvPr>
        </p:nvGraphicFramePr>
        <p:xfrm flipV="1">
          <a:off x="2411413" y="1268413"/>
          <a:ext cx="987425" cy="295275"/>
        </p:xfrm>
        <a:graphic>
          <a:graphicData uri="http://schemas.openxmlformats.org/presentationml/2006/ole">
            <mc:AlternateContent xmlns:mc="http://schemas.openxmlformats.org/markup-compatibility/2006">
              <mc:Choice xmlns:v="urn:schemas-microsoft-com:vml" Requires="v">
                <p:oleObj spid="_x0000_s752712"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411413" y="1268413"/>
                        <a:ext cx="98742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 name="Object 5"/>
          <p:cNvGraphicFramePr>
            <a:graphicFrameLocks noChangeAspect="1"/>
          </p:cNvGraphicFramePr>
          <p:nvPr>
            <p:extLst>
              <p:ext uri="{D42A27DB-BD31-4B8C-83A1-F6EECF244321}">
                <p14:modId xmlns:p14="http://schemas.microsoft.com/office/powerpoint/2010/main" val="2939271933"/>
              </p:ext>
            </p:extLst>
          </p:nvPr>
        </p:nvGraphicFramePr>
        <p:xfrm>
          <a:off x="1835150" y="333375"/>
          <a:ext cx="3810000" cy="508000"/>
        </p:xfrm>
        <a:graphic>
          <a:graphicData uri="http://schemas.openxmlformats.org/presentationml/2006/ole">
            <mc:AlternateContent xmlns:mc="http://schemas.openxmlformats.org/markup-compatibility/2006">
              <mc:Choice xmlns:v="urn:schemas-microsoft-com:vml" Requires="v">
                <p:oleObj spid="_x0000_s752713" name="Equation" r:id="rId5" imgW="1904760" imgH="253800" progId="Equation.3">
                  <p:embed/>
                </p:oleObj>
              </mc:Choice>
              <mc:Fallback>
                <p:oleObj name="Equation" r:id="rId5" imgW="19047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333375"/>
                        <a:ext cx="38100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294" name="Picture 6" descr="initialFajans"/>
          <p:cNvPicPr>
            <a:picLocks noChangeAspect="1" noChangeArrowheads="1"/>
          </p:cNvPicPr>
          <p:nvPr/>
        </p:nvPicPr>
        <p:blipFill>
          <a:blip r:embed="rId7">
            <a:extLst>
              <a:ext uri="{28A0092B-C50C-407E-A947-70E740481C1C}">
                <a14:useLocalDpi xmlns:a14="http://schemas.microsoft.com/office/drawing/2010/main" val="0"/>
              </a:ext>
            </a:extLst>
          </a:blip>
          <a:srcRect l="9200" t="22910" r="44028" b="4031"/>
          <a:stretch>
            <a:fillRect/>
          </a:stretch>
        </p:blipFill>
        <p:spPr bwMode="auto">
          <a:xfrm>
            <a:off x="6300788" y="260350"/>
            <a:ext cx="215265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7" descr="befpreSP"/>
          <p:cNvPicPr>
            <a:picLocks noChangeAspect="1" noChangeArrowheads="1"/>
          </p:cNvPicPr>
          <p:nvPr/>
        </p:nvPicPr>
        <p:blipFill>
          <a:blip r:embed="rId8">
            <a:extLst>
              <a:ext uri="{28A0092B-C50C-407E-A947-70E740481C1C}">
                <a14:useLocalDpi xmlns:a14="http://schemas.microsoft.com/office/drawing/2010/main" val="0"/>
              </a:ext>
            </a:extLst>
          </a:blip>
          <a:srcRect l="2673" t="2950" r="6177"/>
          <a:stretch>
            <a:fillRect/>
          </a:stretch>
        </p:blipFill>
        <p:spPr bwMode="auto">
          <a:xfrm>
            <a:off x="611188" y="2852738"/>
            <a:ext cx="4105275" cy="327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descr="afterSP"/>
          <p:cNvPicPr>
            <a:picLocks noGrp="1" noChangeAspect="1" noChangeArrowheads="1"/>
          </p:cNvPicPr>
          <p:nvPr>
            <p:ph type="body" idx="1"/>
          </p:nvPr>
        </p:nvPicPr>
        <p:blipFill>
          <a:blip r:embed="rId9">
            <a:extLst>
              <a:ext uri="{28A0092B-C50C-407E-A947-70E740481C1C}">
                <a14:useLocalDpi xmlns:a14="http://schemas.microsoft.com/office/drawing/2010/main" val="0"/>
              </a:ext>
            </a:extLst>
          </a:blip>
          <a:srcRect l="2747" t="19545" r="19696" b="5202"/>
          <a:stretch>
            <a:fillRect/>
          </a:stretch>
        </p:blipFill>
        <p:spPr>
          <a:xfrm>
            <a:off x="4787900" y="3141663"/>
            <a:ext cx="3992563" cy="2905125"/>
          </a:xfrm>
          <a:noFill/>
        </p:spPr>
      </p:pic>
    </p:spTree>
    <p:extLst>
      <p:ext uri="{BB962C8B-B14F-4D97-AF65-F5344CB8AC3E}">
        <p14:creationId xmlns:p14="http://schemas.microsoft.com/office/powerpoint/2010/main" val="3800731223"/>
      </p:ext>
    </p:extLst>
  </p:cSld>
  <p:clrMapOvr>
    <a:masterClrMapping/>
  </p:clrMapOvr>
  <p:transition spd="slow">
    <p:checker dir="ver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Group 2"/>
          <p:cNvGraphicFramePr>
            <a:graphicFrameLocks noGrp="1"/>
          </p:cNvGraphicFramePr>
          <p:nvPr>
            <p:ph type="tbl" idx="4294967295"/>
            <p:extLst>
              <p:ext uri="{D42A27DB-BD31-4B8C-83A1-F6EECF244321}">
                <p14:modId xmlns:p14="http://schemas.microsoft.com/office/powerpoint/2010/main" val="1968217453"/>
              </p:ext>
            </p:extLst>
          </p:nvPr>
        </p:nvGraphicFramePr>
        <p:xfrm>
          <a:off x="755650" y="1196975"/>
          <a:ext cx="7416800" cy="3405262"/>
        </p:xfrm>
        <a:graphic>
          <a:graphicData uri="http://schemas.openxmlformats.org/drawingml/2006/table">
            <a:tbl>
              <a:tblPr/>
              <a:tblGrid>
                <a:gridCol w="1106488">
                  <a:extLst>
                    <a:ext uri="{9D8B030D-6E8A-4147-A177-3AD203B41FA5}">
                      <a16:colId xmlns:a16="http://schemas.microsoft.com/office/drawing/2014/main" val="20000"/>
                    </a:ext>
                  </a:extLst>
                </a:gridCol>
                <a:gridCol w="909637">
                  <a:extLst>
                    <a:ext uri="{9D8B030D-6E8A-4147-A177-3AD203B41FA5}">
                      <a16:colId xmlns:a16="http://schemas.microsoft.com/office/drawing/2014/main" val="20001"/>
                    </a:ext>
                  </a:extLst>
                </a:gridCol>
                <a:gridCol w="25400">
                  <a:extLst>
                    <a:ext uri="{9D8B030D-6E8A-4147-A177-3AD203B41FA5}">
                      <a16:colId xmlns:a16="http://schemas.microsoft.com/office/drawing/2014/main" val="20002"/>
                    </a:ext>
                  </a:extLst>
                </a:gridCol>
                <a:gridCol w="1471613">
                  <a:extLst>
                    <a:ext uri="{9D8B030D-6E8A-4147-A177-3AD203B41FA5}">
                      <a16:colId xmlns:a16="http://schemas.microsoft.com/office/drawing/2014/main" val="20003"/>
                    </a:ext>
                  </a:extLst>
                </a:gridCol>
                <a:gridCol w="1171575">
                  <a:extLst>
                    <a:ext uri="{9D8B030D-6E8A-4147-A177-3AD203B41FA5}">
                      <a16:colId xmlns:a16="http://schemas.microsoft.com/office/drawing/2014/main" val="20004"/>
                    </a:ext>
                  </a:extLst>
                </a:gridCol>
                <a:gridCol w="1690687">
                  <a:extLst>
                    <a:ext uri="{9D8B030D-6E8A-4147-A177-3AD203B41FA5}">
                      <a16:colId xmlns:a16="http://schemas.microsoft.com/office/drawing/2014/main" val="20005"/>
                    </a:ext>
                  </a:extLst>
                </a:gridCol>
                <a:gridCol w="1041400">
                  <a:extLst>
                    <a:ext uri="{9D8B030D-6E8A-4147-A177-3AD203B41FA5}">
                      <a16:colId xmlns:a16="http://schemas.microsoft.com/office/drawing/2014/main" val="20006"/>
                    </a:ext>
                  </a:extLst>
                </a:gridCol>
              </a:tblGrid>
              <a:tr h="7924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rgbClr val="FF0066"/>
                          </a:solidFill>
                          <a:effectLst/>
                          <a:latin typeface="Times New Roman" panose="02020603050405020304" pitchFamily="18" charset="0"/>
                          <a:ea typeface="宋体" pitchFamily="2" charset="-122"/>
                          <a:cs typeface="Times New Roman" panose="02020603050405020304" pitchFamily="18" charset="0"/>
                        </a:rPr>
                        <a:t>指示剂</a:t>
                      </a:r>
                    </a:p>
                  </a:txBody>
                  <a:tcPr marL="0" marR="0" marT="0" marB="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rgbClr val="FF0066"/>
                          </a:solidFill>
                          <a:effectLst/>
                          <a:latin typeface="Times New Roman" panose="02020603050405020304" pitchFamily="18" charset="0"/>
                          <a:ea typeface="宋体" pitchFamily="2" charset="-122"/>
                          <a:cs typeface="Times New Roman" panose="02020603050405020304" pitchFamily="18" charset="0"/>
                        </a:rPr>
                        <a:t>p</a:t>
                      </a:r>
                      <a:r>
                        <a:rPr kumimoji="0" lang="en-US" altLang="zh-CN" sz="2600" b="1" i="1" u="none" strike="noStrike" cap="none" normalizeH="0" baseline="0" smtClean="0">
                          <a:ln>
                            <a:noFill/>
                          </a:ln>
                          <a:solidFill>
                            <a:srgbClr val="FF0066"/>
                          </a:solidFill>
                          <a:effectLst/>
                          <a:latin typeface="Times New Roman" panose="02020603050405020304" pitchFamily="18" charset="0"/>
                          <a:ea typeface="宋体" pitchFamily="2" charset="-122"/>
                          <a:cs typeface="Times New Roman" panose="02020603050405020304" pitchFamily="18" charset="0"/>
                        </a:rPr>
                        <a:t>K</a:t>
                      </a:r>
                      <a:r>
                        <a:rPr kumimoji="0" lang="en-US" altLang="zh-CN" sz="2600" b="1" i="0" u="none" strike="noStrike" cap="none" normalizeH="0" baseline="-18000" smtClean="0">
                          <a:ln>
                            <a:noFill/>
                          </a:ln>
                          <a:solidFill>
                            <a:srgbClr val="FF0066"/>
                          </a:solidFill>
                          <a:effectLst/>
                          <a:latin typeface="Times New Roman" panose="02020603050405020304" pitchFamily="18" charset="0"/>
                          <a:ea typeface="宋体" pitchFamily="2" charset="-122"/>
                          <a:cs typeface="Times New Roman" panose="02020603050405020304" pitchFamily="18" charset="0"/>
                        </a:rPr>
                        <a:t>a</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600" b="1" i="0" u="none" strike="noStrike" cap="none" normalizeH="0" baseline="0" smtClean="0">
                        <a:ln>
                          <a:noFill/>
                        </a:ln>
                        <a:solidFill>
                          <a:srgbClr val="FF0066"/>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rgbClr val="FF0066"/>
                          </a:solidFill>
                          <a:effectLst/>
                          <a:latin typeface="Times New Roman" panose="02020603050405020304" pitchFamily="18" charset="0"/>
                          <a:ea typeface="宋体" pitchFamily="2" charset="-122"/>
                          <a:cs typeface="Times New Roman" panose="02020603050405020304" pitchFamily="18" charset="0"/>
                        </a:rPr>
                        <a:t>测定对象</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rgbClr val="FF0066"/>
                          </a:solidFill>
                          <a:effectLst/>
                          <a:latin typeface="Times New Roman" panose="02020603050405020304" pitchFamily="18" charset="0"/>
                          <a:ea typeface="宋体" pitchFamily="2" charset="-122"/>
                          <a:cs typeface="Times New Roman" panose="02020603050405020304" pitchFamily="18" charset="0"/>
                        </a:rPr>
                        <a:t>滴定剂</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rgbClr val="FF0066"/>
                          </a:solidFill>
                          <a:effectLst/>
                          <a:latin typeface="Times New Roman" panose="02020603050405020304" pitchFamily="18" charset="0"/>
                          <a:ea typeface="宋体" pitchFamily="2" charset="-122"/>
                          <a:cs typeface="Times New Roman" panose="02020603050405020304" pitchFamily="18" charset="0"/>
                        </a:rPr>
                        <a:t>颜色变化</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rgbClr val="FF0066"/>
                          </a:solidFill>
                          <a:effectLst/>
                          <a:latin typeface="Times New Roman" panose="02020603050405020304" pitchFamily="18" charset="0"/>
                          <a:ea typeface="宋体" pitchFamily="2" charset="-122"/>
                          <a:cs typeface="Times New Roman" panose="02020603050405020304" pitchFamily="18" charset="0"/>
                        </a:rPr>
                        <a:t>滴定条件</a:t>
                      </a:r>
                      <a:r>
                        <a:rPr kumimoji="0" lang="en-US" altLang="zh-CN" sz="2600" b="1" i="0" u="none" strike="noStrike" cap="none" normalizeH="0" baseline="0" smtClean="0">
                          <a:ln>
                            <a:noFill/>
                          </a:ln>
                          <a:solidFill>
                            <a:srgbClr val="FF0066"/>
                          </a:solidFill>
                          <a:effectLst/>
                          <a:latin typeface="Times New Roman" panose="02020603050405020304" pitchFamily="18" charset="0"/>
                          <a:ea typeface="宋体" pitchFamily="2" charset="-122"/>
                          <a:cs typeface="Times New Roman" panose="02020603050405020304" pitchFamily="18" charset="0"/>
                        </a:rPr>
                        <a:t>(pH)</a:t>
                      </a:r>
                    </a:p>
                  </a:txBody>
                  <a:tcPr marL="0" marR="0" marT="0" marB="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荧光黄</a:t>
                      </a:r>
                    </a:p>
                  </a:txBody>
                  <a:tcPr marL="0" marR="0" marT="0" marB="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~7</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600" b="1" i="0" u="none" strike="noStrike" cap="none" normalizeH="0" baseline="0" smtClean="0">
                        <a:ln>
                          <a:noFill/>
                        </a:ln>
                        <a:solidFill>
                          <a:srgbClr val="00FF00"/>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,Br</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endPar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Ag</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rgbClr val="00FF00"/>
                          </a:solidFill>
                          <a:effectLst/>
                          <a:latin typeface="Times New Roman" panose="02020603050405020304" pitchFamily="18" charset="0"/>
                          <a:ea typeface="宋体" pitchFamily="2" charset="-122"/>
                          <a:cs typeface="Times New Roman" panose="02020603050405020304" pitchFamily="18" charset="0"/>
                        </a:rPr>
                        <a:t>黄绿</a:t>
                      </a: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200" b="1" i="0" u="none" strike="noStrike" cap="none" normalizeH="0" baseline="0" smtClean="0">
                          <a:ln>
                            <a:noFill/>
                          </a:ln>
                          <a:solidFill>
                            <a:srgbClr val="FF6699"/>
                          </a:solidFill>
                          <a:effectLst/>
                          <a:latin typeface="Times New Roman" panose="02020603050405020304" pitchFamily="18" charset="0"/>
                          <a:ea typeface="宋体" pitchFamily="2" charset="-122"/>
                          <a:cs typeface="Times New Roman" panose="02020603050405020304" pitchFamily="18" charset="0"/>
                        </a:rPr>
                        <a:t>粉红</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7</a:t>
                      </a:r>
                      <a:r>
                        <a:rPr kumimoji="0" lang="zh-CN" altLang="en-US"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10</a:t>
                      </a:r>
                    </a:p>
                  </a:txBody>
                  <a:tcPr marL="0" marR="0" marT="0" marB="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二氯</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荧光黄 </a:t>
                      </a:r>
                    </a:p>
                  </a:txBody>
                  <a:tcPr marL="0" marR="0" marT="0" marB="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~4</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600" b="1" i="0" u="none" strike="noStrike" cap="none" normalizeH="0" baseline="0" smtClean="0">
                        <a:ln>
                          <a:noFill/>
                        </a:ln>
                        <a:solidFill>
                          <a:srgbClr val="00FF00"/>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,Br</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Ag</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rgbClr val="00FF00"/>
                          </a:solidFill>
                          <a:effectLst/>
                          <a:latin typeface="Times New Roman" panose="02020603050405020304" pitchFamily="18" charset="0"/>
                          <a:ea typeface="宋体" pitchFamily="2" charset="-122"/>
                          <a:cs typeface="Times New Roman" panose="02020603050405020304" pitchFamily="18" charset="0"/>
                        </a:rPr>
                        <a:t>黄绿 </a:t>
                      </a:r>
                      <a:r>
                        <a:rPr kumimoji="0" lang="en-US" altLang="zh-CN" sz="2200" b="1" i="0" u="none" strike="noStrike" cap="none" normalizeH="0" baseline="0" smtClean="0">
                          <a:ln>
                            <a:noFill/>
                          </a:ln>
                          <a:solidFill>
                            <a:srgbClr val="000000"/>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200" b="1" i="0" u="none" strike="noStrike" cap="none" normalizeH="0" baseline="0" smtClean="0">
                          <a:ln>
                            <a:noFill/>
                          </a:ln>
                          <a:solidFill>
                            <a:srgbClr val="FF6699"/>
                          </a:solidFill>
                          <a:effectLst/>
                          <a:latin typeface="Times New Roman" panose="02020603050405020304" pitchFamily="18" charset="0"/>
                          <a:ea typeface="宋体" pitchFamily="2" charset="-122"/>
                          <a:cs typeface="Times New Roman" panose="02020603050405020304" pitchFamily="18" charset="0"/>
                        </a:rPr>
                        <a:t>粉红</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4</a:t>
                      </a:r>
                      <a:r>
                        <a:rPr kumimoji="0" lang="zh-CN" altLang="en-US"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10</a:t>
                      </a:r>
                    </a:p>
                  </a:txBody>
                  <a:tcPr marL="0" marR="0" marT="0" marB="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3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曙红</a:t>
                      </a:r>
                    </a:p>
                  </a:txBody>
                  <a:tcPr marL="0" marR="0" marT="0" marB="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600" b="1" i="0" u="none" strike="noStrike" cap="none" normalizeH="0" baseline="0" smtClean="0">
                        <a:ln>
                          <a:noFill/>
                        </a:ln>
                        <a:solidFill>
                          <a:srgbClr val="00FF00"/>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Br</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,I</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SCN</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Ag</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rgbClr val="FF6699"/>
                          </a:solidFill>
                          <a:effectLst/>
                          <a:latin typeface="Times New Roman" panose="02020603050405020304" pitchFamily="18" charset="0"/>
                          <a:ea typeface="宋体" pitchFamily="2" charset="-122"/>
                          <a:cs typeface="Times New Roman" panose="02020603050405020304" pitchFamily="18" charset="0"/>
                        </a:rPr>
                        <a:t>粉红</a:t>
                      </a: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200" b="1" i="0" u="none" strike="noStrike" cap="none" normalizeH="0" baseline="0" smtClean="0">
                          <a:ln>
                            <a:noFill/>
                          </a:ln>
                          <a:solidFill>
                            <a:schemeClr val="tx2"/>
                          </a:solidFill>
                          <a:effectLst/>
                          <a:latin typeface="Times New Roman" panose="02020603050405020304" pitchFamily="18" charset="0"/>
                          <a:ea typeface="宋体" pitchFamily="2" charset="-122"/>
                          <a:cs typeface="Times New Roman" panose="02020603050405020304" pitchFamily="18" charset="0"/>
                        </a:rPr>
                        <a:t>红紫</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2</a:t>
                      </a:r>
                      <a:r>
                        <a:rPr kumimoji="0" lang="zh-CN" altLang="en-US"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10</a:t>
                      </a:r>
                    </a:p>
                  </a:txBody>
                  <a:tcPr marL="0" marR="0" marT="0" marB="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50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甲基紫</a:t>
                      </a:r>
                    </a:p>
                  </a:txBody>
                  <a:tcPr marL="0" marR="0" marT="0" marB="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2600" b="1" i="0" u="none" strike="noStrike" cap="none" normalizeH="0" baseline="0" smtClean="0">
                        <a:ln>
                          <a:noFill/>
                        </a:ln>
                        <a:solidFill>
                          <a:srgbClr val="00FF00"/>
                        </a:solidFill>
                        <a:effectLst/>
                        <a:latin typeface="Times New Roman" panose="02020603050405020304" pitchFamily="18" charset="0"/>
                        <a:ea typeface="宋体" pitchFamily="2" charset="-122"/>
                        <a:cs typeface="Times New Roman" panose="02020603050405020304" pitchFamily="18" charset="0"/>
                      </a:endParaRP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Ag</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600" b="1" i="0" u="none" strike="noStrike" cap="none" normalizeH="0" baseline="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Cl</a:t>
                      </a:r>
                      <a:r>
                        <a:rPr kumimoji="0" lang="en-US" altLang="zh-CN" sz="2600" b="1" i="0" u="none" strike="noStrike" cap="none" normalizeH="0" baseline="3000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rgbClr val="FF0000"/>
                          </a:solidFill>
                          <a:effectLst/>
                          <a:latin typeface="Times New Roman" panose="02020603050405020304" pitchFamily="18" charset="0"/>
                          <a:ea typeface="宋体" pitchFamily="2" charset="-122"/>
                          <a:cs typeface="Times New Roman" panose="02020603050405020304" pitchFamily="18" charset="0"/>
                        </a:rPr>
                        <a:t>红</a:t>
                      </a:r>
                      <a:r>
                        <a:rPr kumimoji="0" lang="zh-CN" altLang="en-US" sz="2200" b="1" i="0" u="none" strike="noStrike" cap="none" normalizeH="0" baseline="0" smtClean="0">
                          <a:ln>
                            <a:noFill/>
                          </a:ln>
                          <a:solidFill>
                            <a:schemeClr val="tx2"/>
                          </a:solidFill>
                          <a:effectLst/>
                          <a:latin typeface="Times New Roman" panose="02020603050405020304" pitchFamily="18" charset="0"/>
                          <a:ea typeface="宋体" pitchFamily="2" charset="-122"/>
                          <a:cs typeface="Times New Roman" panose="02020603050405020304" pitchFamily="18" charset="0"/>
                        </a:rPr>
                        <a:t> </a:t>
                      </a:r>
                      <a:r>
                        <a:rPr kumimoji="0" lang="en-US" altLang="zh-CN" sz="2200" b="1" i="0" u="none" strike="noStrike" cap="none" normalizeH="0" baseline="0" smtClean="0">
                          <a:ln>
                            <a:noFill/>
                          </a:ln>
                          <a:solidFill>
                            <a:schemeClr val="tx2"/>
                          </a:solidFill>
                          <a:effectLst/>
                          <a:latin typeface="Times New Roman" panose="02020603050405020304" pitchFamily="18" charset="0"/>
                          <a:ea typeface="宋体" pitchFamily="2" charset="-122"/>
                          <a:cs typeface="Times New Roman" panose="02020603050405020304" pitchFamily="18" charset="0"/>
                        </a:rPr>
                        <a:t>— </a:t>
                      </a:r>
                      <a:r>
                        <a:rPr kumimoji="0" lang="zh-CN" altLang="en-US" sz="2200" b="1" i="0" u="none" strike="noStrike" cap="none" normalizeH="0" baseline="0" smtClean="0">
                          <a:ln>
                            <a:noFill/>
                          </a:ln>
                          <a:solidFill>
                            <a:schemeClr val="tx2"/>
                          </a:solidFill>
                          <a:effectLst/>
                          <a:latin typeface="Times New Roman" panose="02020603050405020304" pitchFamily="18" charset="0"/>
                          <a:ea typeface="宋体" pitchFamily="2" charset="-122"/>
                          <a:cs typeface="Times New Roman" panose="02020603050405020304" pitchFamily="18" charset="0"/>
                        </a:rPr>
                        <a:t>紫</a:t>
                      </a:r>
                    </a:p>
                  </a:txBody>
                  <a:tcPr marL="0" marR="0" marT="0" marB="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600" b="1"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酸性</a:t>
                      </a:r>
                    </a:p>
                  </a:txBody>
                  <a:tcPr marL="0" marR="0" marT="0" marB="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3314" name="Object 52"/>
          <p:cNvGraphicFramePr>
            <a:graphicFrameLocks noChangeAspect="1"/>
          </p:cNvGraphicFramePr>
          <p:nvPr>
            <p:extLst>
              <p:ext uri="{D42A27DB-BD31-4B8C-83A1-F6EECF244321}">
                <p14:modId xmlns:p14="http://schemas.microsoft.com/office/powerpoint/2010/main" val="1153704545"/>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753701" name="公式" r:id="rId3" imgW="114120" imgH="215640" progId="Equation.3">
                  <p:embed/>
                </p:oleObj>
              </mc:Choice>
              <mc:Fallback>
                <p:oleObj name="公式"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65" name="Text Box 53"/>
          <p:cNvSpPr txBox="1">
            <a:spLocks noChangeArrowheads="1"/>
          </p:cNvSpPr>
          <p:nvPr/>
        </p:nvSpPr>
        <p:spPr bwMode="auto">
          <a:xfrm>
            <a:off x="685800" y="6278563"/>
            <a:ext cx="6934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zh-CN" sz="3200">
              <a:latin typeface="微软雅黑" panose="020B0503020204020204" pitchFamily="34" charset="-122"/>
              <a:ea typeface="微软雅黑" panose="020B0503020204020204" pitchFamily="34" charset="-122"/>
            </a:endParaRPr>
          </a:p>
        </p:txBody>
      </p:sp>
      <p:sp>
        <p:nvSpPr>
          <p:cNvPr id="13366" name="Rectangle 54"/>
          <p:cNvSpPr>
            <a:spLocks noChangeArrowheads="1"/>
          </p:cNvSpPr>
          <p:nvPr/>
        </p:nvSpPr>
        <p:spPr bwMode="auto">
          <a:xfrm>
            <a:off x="755650" y="406400"/>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 </a:t>
            </a:r>
            <a:r>
              <a:rPr lang="en-US" altLang="zh-CN" sz="2800">
                <a:solidFill>
                  <a:srgbClr val="0000FF"/>
                </a:solidFill>
                <a:latin typeface="微软雅黑" panose="020B0503020204020204" pitchFamily="34" charset="-122"/>
                <a:ea typeface="微软雅黑" panose="020B0503020204020204" pitchFamily="34" charset="-122"/>
              </a:rPr>
              <a:t>Fajans</a:t>
            </a:r>
            <a:r>
              <a:rPr lang="zh-CN" altLang="en-US" sz="2800">
                <a:solidFill>
                  <a:srgbClr val="0000FF"/>
                </a:solidFill>
                <a:latin typeface="微软雅黑" panose="020B0503020204020204" pitchFamily="34" charset="-122"/>
                <a:ea typeface="微软雅黑" panose="020B0503020204020204" pitchFamily="34" charset="-122"/>
              </a:rPr>
              <a:t>法常用吸附指示剂</a:t>
            </a:r>
          </a:p>
        </p:txBody>
      </p:sp>
    </p:spTree>
    <p:extLst>
      <p:ext uri="{BB962C8B-B14F-4D97-AF65-F5344CB8AC3E}">
        <p14:creationId xmlns:p14="http://schemas.microsoft.com/office/powerpoint/2010/main" val="136455774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additive="base">
                                        <p:cTn id="7" dur="500" fill="hold"/>
                                        <p:tgtEl>
                                          <p:spTgt spid="29698"/>
                                        </p:tgtEl>
                                        <p:attrNameLst>
                                          <p:attrName>ppt_x</p:attrName>
                                        </p:attrNameLst>
                                      </p:cBhvr>
                                      <p:tavLst>
                                        <p:tav tm="0">
                                          <p:val>
                                            <p:strVal val="#ppt_x"/>
                                          </p:val>
                                        </p:tav>
                                        <p:tav tm="100000">
                                          <p:val>
                                            <p:strVal val="#ppt_x"/>
                                          </p:val>
                                        </p:tav>
                                      </p:tavLst>
                                    </p:anim>
                                    <p:anim calcmode="lin" valueType="num">
                                      <p:cBhvr additive="base">
                                        <p:cTn id="8" dur="500" fill="hold"/>
                                        <p:tgtEl>
                                          <p:spTgt spid="296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468313" y="533548"/>
            <a:ext cx="4824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3399FF"/>
                </a:solidFill>
                <a:latin typeface="微软雅黑" panose="020B0503020204020204" pitchFamily="34" charset="-122"/>
                <a:ea typeface="微软雅黑" panose="020B0503020204020204" pitchFamily="34" charset="-122"/>
              </a:rPr>
              <a:t>滴定条件及注意事项</a:t>
            </a:r>
          </a:p>
        </p:txBody>
      </p:sp>
      <p:sp>
        <p:nvSpPr>
          <p:cNvPr id="30723" name="Rectangle 3"/>
          <p:cNvSpPr>
            <a:spLocks noChangeArrowheads="1"/>
          </p:cNvSpPr>
          <p:nvPr/>
        </p:nvSpPr>
        <p:spPr bwMode="auto">
          <a:xfrm>
            <a:off x="684213" y="1108223"/>
            <a:ext cx="8459787" cy="4572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2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）控制溶液酸度，保证</a:t>
            </a:r>
            <a:r>
              <a:rPr lang="en-US" altLang="zh-CN" sz="2400" dirty="0" err="1">
                <a:latin typeface="微软雅黑" panose="020B0503020204020204" pitchFamily="34" charset="-122"/>
                <a:ea typeface="微软雅黑" panose="020B0503020204020204" pitchFamily="34" charset="-122"/>
              </a:rPr>
              <a:t>HFl</a:t>
            </a:r>
            <a:r>
              <a:rPr lang="zh-CN" altLang="en-US" sz="2400" dirty="0">
                <a:latin typeface="微软雅黑" panose="020B0503020204020204" pitchFamily="34" charset="-122"/>
                <a:ea typeface="微软雅黑" panose="020B0503020204020204" pitchFamily="34" charset="-122"/>
              </a:rPr>
              <a:t>充分解离：</a:t>
            </a:r>
            <a:r>
              <a:rPr lang="en-US" altLang="zh-CN" sz="2400" dirty="0">
                <a:latin typeface="微软雅黑" panose="020B0503020204020204" pitchFamily="34" charset="-122"/>
                <a:ea typeface="微软雅黑" panose="020B0503020204020204" pitchFamily="34" charset="-122"/>
              </a:rPr>
              <a:t>pH</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p</a:t>
            </a:r>
            <a:r>
              <a:rPr lang="en-US" altLang="zh-CN" sz="2400" i="1" dirty="0" err="1">
                <a:latin typeface="微软雅黑" panose="020B0503020204020204" pitchFamily="34" charset="-122"/>
                <a:ea typeface="微软雅黑" panose="020B0503020204020204" pitchFamily="34" charset="-122"/>
              </a:rPr>
              <a:t>K</a:t>
            </a:r>
            <a:r>
              <a:rPr lang="en-US" altLang="zh-CN" sz="2400" dirty="0" err="1">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例：荧光黄</a:t>
            </a:r>
            <a:r>
              <a:rPr lang="en-US" altLang="zh-CN" sz="2400" dirty="0" err="1">
                <a:latin typeface="微软雅黑" panose="020B0503020204020204" pitchFamily="34" charset="-122"/>
                <a:ea typeface="微软雅黑" panose="020B0503020204020204" pitchFamily="34" charset="-122"/>
              </a:rPr>
              <a:t>p</a:t>
            </a:r>
            <a:r>
              <a:rPr lang="en-US" altLang="zh-CN" sz="2400" i="1" dirty="0" err="1">
                <a:latin typeface="微软雅黑" panose="020B0503020204020204" pitchFamily="34" charset="-122"/>
                <a:ea typeface="微软雅黑" panose="020B0503020204020204" pitchFamily="34" charset="-122"/>
              </a:rPr>
              <a:t>K</a:t>
            </a:r>
            <a:r>
              <a:rPr lang="en-US" altLang="zh-CN" sz="2400" baseline="-25000" dirty="0" err="1">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 7.0——</a:t>
            </a:r>
            <a:r>
              <a:rPr lang="zh-CN" altLang="en-US" sz="2400" dirty="0">
                <a:latin typeface="微软雅黑" panose="020B0503020204020204" pitchFamily="34" charset="-122"/>
                <a:ea typeface="微软雅黑" panose="020B0503020204020204" pitchFamily="34" charset="-122"/>
              </a:rPr>
              <a:t>选</a:t>
            </a:r>
            <a:r>
              <a:rPr lang="en-US" altLang="zh-CN" sz="2400" dirty="0">
                <a:latin typeface="微软雅黑" panose="020B0503020204020204" pitchFamily="34" charset="-122"/>
                <a:ea typeface="微软雅黑" panose="020B0503020204020204" pitchFamily="34" charset="-122"/>
              </a:rPr>
              <a:t>pH 7~10 </a:t>
            </a:r>
          </a:p>
          <a:p>
            <a:pPr eaLnBrk="1" hangingPunct="1">
              <a:lnSpc>
                <a:spcPts val="32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曙红</a:t>
            </a:r>
            <a:r>
              <a:rPr lang="en-US" altLang="zh-CN" sz="2400" dirty="0" err="1">
                <a:latin typeface="微软雅黑" panose="020B0503020204020204" pitchFamily="34" charset="-122"/>
                <a:ea typeface="微软雅黑" panose="020B0503020204020204" pitchFamily="34" charset="-122"/>
              </a:rPr>
              <a:t>p</a:t>
            </a:r>
            <a:r>
              <a:rPr lang="en-US" altLang="zh-CN" sz="2400" i="1" dirty="0" err="1">
                <a:latin typeface="微软雅黑" panose="020B0503020204020204" pitchFamily="34" charset="-122"/>
                <a:ea typeface="微软雅黑" panose="020B0503020204020204" pitchFamily="34" charset="-122"/>
              </a:rPr>
              <a:t>K</a:t>
            </a:r>
            <a:r>
              <a:rPr lang="en-US" altLang="zh-CN" sz="2400" baseline="-25000" dirty="0" err="1">
                <a:latin typeface="微软雅黑" panose="020B0503020204020204" pitchFamily="34" charset="-122"/>
                <a:ea typeface="微软雅黑" panose="020B0503020204020204" pitchFamily="34" charset="-122"/>
              </a:rPr>
              <a:t>a</a:t>
            </a:r>
            <a:r>
              <a:rPr lang="en-US" altLang="zh-CN" sz="2400" baseline="-250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2.0—— </a:t>
            </a:r>
            <a:r>
              <a:rPr lang="zh-CN" altLang="en-US" sz="2400" dirty="0">
                <a:latin typeface="微软雅黑" panose="020B0503020204020204" pitchFamily="34" charset="-122"/>
                <a:ea typeface="微软雅黑" panose="020B0503020204020204" pitchFamily="34" charset="-122"/>
              </a:rPr>
              <a:t>选</a:t>
            </a:r>
            <a:r>
              <a:rPr lang="en-US" altLang="zh-CN" sz="2400" dirty="0">
                <a:latin typeface="微软雅黑" panose="020B0503020204020204" pitchFamily="34" charset="-122"/>
                <a:ea typeface="微软雅黑" panose="020B0503020204020204" pitchFamily="34" charset="-122"/>
              </a:rPr>
              <a:t>pH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 </a:t>
            </a:r>
          </a:p>
          <a:p>
            <a:pPr eaLnBrk="1" hangingPunct="1">
              <a:lnSpc>
                <a:spcPts val="32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二氯荧光黄</a:t>
            </a:r>
            <a:r>
              <a:rPr lang="en-US" altLang="zh-CN" sz="2400" dirty="0" err="1">
                <a:latin typeface="微软雅黑" panose="020B0503020204020204" pitchFamily="34" charset="-122"/>
                <a:ea typeface="微软雅黑" panose="020B0503020204020204" pitchFamily="34" charset="-122"/>
              </a:rPr>
              <a:t>pK</a:t>
            </a:r>
            <a:r>
              <a:rPr lang="en-US" altLang="zh-CN" sz="2400" baseline="-25000" dirty="0" err="1">
                <a:latin typeface="微软雅黑" panose="020B0503020204020204" pitchFamily="34" charset="-122"/>
                <a:ea typeface="微软雅黑" panose="020B0503020204020204" pitchFamily="34" charset="-122"/>
              </a:rPr>
              <a:t>a</a:t>
            </a:r>
            <a:r>
              <a:rPr lang="en-US" altLang="zh-CN" sz="2400" dirty="0">
                <a:latin typeface="微软雅黑" panose="020B0503020204020204" pitchFamily="34" charset="-122"/>
                <a:ea typeface="微软雅黑" panose="020B0503020204020204" pitchFamily="34" charset="-122"/>
              </a:rPr>
              <a:t> 4.0——</a:t>
            </a:r>
            <a:r>
              <a:rPr lang="zh-CN" altLang="en-US" sz="2400" dirty="0">
                <a:latin typeface="微软雅黑" panose="020B0503020204020204" pitchFamily="34" charset="-122"/>
                <a:ea typeface="微软雅黑" panose="020B0503020204020204" pitchFamily="34" charset="-122"/>
              </a:rPr>
              <a:t>选</a:t>
            </a:r>
            <a:r>
              <a:rPr lang="en-US" altLang="zh-CN" sz="2400" dirty="0">
                <a:latin typeface="微软雅黑" panose="020B0503020204020204" pitchFamily="34" charset="-122"/>
                <a:ea typeface="微软雅黑" panose="020B0503020204020204" pitchFamily="34" charset="-122"/>
              </a:rPr>
              <a:t>pH 4~10</a:t>
            </a:r>
          </a:p>
          <a:p>
            <a:pPr eaLnBrk="1" hangingPunct="1">
              <a:lnSpc>
                <a:spcPts val="32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）防止沉淀凝聚</a:t>
            </a:r>
          </a:p>
          <a:p>
            <a:pPr eaLnBrk="1" hangingPunct="1">
              <a:lnSpc>
                <a:spcPts val="3200"/>
              </a:lnSpc>
            </a:pPr>
            <a:r>
              <a:rPr lang="zh-CN" altLang="en-US" sz="2400" dirty="0">
                <a:latin typeface="微软雅黑" panose="020B0503020204020204" pitchFamily="34" charset="-122"/>
                <a:ea typeface="微软雅黑" panose="020B0503020204020204" pitchFamily="34" charset="-122"/>
              </a:rPr>
              <a:t>            措施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加入糊精，保护胶体</a:t>
            </a:r>
          </a:p>
          <a:p>
            <a:pPr eaLnBrk="1" hangingPunct="1">
              <a:lnSpc>
                <a:spcPts val="32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）卤化银胶体对指示剂的吸附能力 </a:t>
            </a:r>
            <a:r>
              <a:rPr lang="en-US" altLang="zh-CN" sz="2400" dirty="0">
                <a:latin typeface="微软雅黑" panose="020B0503020204020204" pitchFamily="34" charset="-122"/>
                <a:ea typeface="微软雅黑" panose="020B0503020204020204" pitchFamily="34" charset="-122"/>
              </a:rPr>
              <a:t>&lt; </a:t>
            </a:r>
            <a:r>
              <a:rPr lang="zh-CN" altLang="en-US" sz="2400" dirty="0">
                <a:latin typeface="微软雅黑" panose="020B0503020204020204" pitchFamily="34" charset="-122"/>
                <a:ea typeface="微软雅黑" panose="020B0503020204020204" pitchFamily="34" charset="-122"/>
              </a:rPr>
              <a:t>对被测离子的吸附能力</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反之终点提前 ，差别过大终点拖后</a:t>
            </a:r>
            <a:r>
              <a:rPr lang="en-US" altLang="zh-CN" sz="2400" dirty="0">
                <a:latin typeface="微软雅黑" panose="020B0503020204020204" pitchFamily="34" charset="-122"/>
                <a:ea typeface="微软雅黑" panose="020B0503020204020204" pitchFamily="34" charset="-122"/>
              </a:rPr>
              <a:t>)</a:t>
            </a:r>
          </a:p>
          <a:p>
            <a:pPr eaLnBrk="1" hangingPunct="1">
              <a:lnSpc>
                <a:spcPts val="3200"/>
              </a:lnSpc>
            </a:pPr>
            <a:r>
              <a:rPr lang="en-US" altLang="zh-CN" sz="2400" dirty="0">
                <a:solidFill>
                  <a:srgbClr val="008000"/>
                </a:solidFill>
                <a:latin typeface="微软雅黑" panose="020B0503020204020204" pitchFamily="34" charset="-122"/>
                <a:ea typeface="微软雅黑" panose="020B0503020204020204" pitchFamily="34" charset="-122"/>
              </a:rPr>
              <a:t>    </a:t>
            </a:r>
            <a:r>
              <a:rPr lang="zh-CN" altLang="en-US" sz="2400" dirty="0">
                <a:solidFill>
                  <a:srgbClr val="008000"/>
                </a:solidFill>
                <a:latin typeface="微软雅黑" panose="020B0503020204020204" pitchFamily="34" charset="-122"/>
                <a:ea typeface="微软雅黑" panose="020B0503020204020204" pitchFamily="34" charset="-122"/>
              </a:rPr>
              <a:t>吸附顺序：</a:t>
            </a:r>
            <a:r>
              <a:rPr lang="en-US" altLang="zh-CN" sz="2400" dirty="0">
                <a:solidFill>
                  <a:srgbClr val="008000"/>
                </a:solidFill>
                <a:latin typeface="微软雅黑" panose="020B0503020204020204" pitchFamily="34" charset="-122"/>
                <a:ea typeface="微软雅黑" panose="020B0503020204020204" pitchFamily="34" charset="-122"/>
              </a:rPr>
              <a:t>I</a:t>
            </a:r>
            <a:r>
              <a:rPr lang="en-US" altLang="zh-CN" sz="2400" baseline="30000" dirty="0">
                <a:solidFill>
                  <a:srgbClr val="008000"/>
                </a:solidFill>
                <a:latin typeface="微软雅黑" panose="020B0503020204020204" pitchFamily="34" charset="-122"/>
                <a:ea typeface="微软雅黑" panose="020B0503020204020204" pitchFamily="34" charset="-122"/>
              </a:rPr>
              <a:t>-</a:t>
            </a:r>
            <a:r>
              <a:rPr lang="zh-CN" altLang="en-US" sz="2400" dirty="0">
                <a:solidFill>
                  <a:srgbClr val="008000"/>
                </a:solidFill>
                <a:latin typeface="微软雅黑" panose="020B0503020204020204" pitchFamily="34" charset="-122"/>
                <a:ea typeface="微软雅黑" panose="020B0503020204020204" pitchFamily="34" charset="-122"/>
              </a:rPr>
              <a:t>＞</a:t>
            </a:r>
            <a:r>
              <a:rPr lang="en-US" altLang="zh-CN" sz="2400" dirty="0">
                <a:solidFill>
                  <a:srgbClr val="008000"/>
                </a:solidFill>
                <a:latin typeface="微软雅黑" panose="020B0503020204020204" pitchFamily="34" charset="-122"/>
                <a:ea typeface="微软雅黑" panose="020B0503020204020204" pitchFamily="34" charset="-122"/>
              </a:rPr>
              <a:t>SCN</a:t>
            </a:r>
            <a:r>
              <a:rPr lang="en-US" altLang="zh-CN" sz="2400" baseline="30000" dirty="0">
                <a:solidFill>
                  <a:srgbClr val="008000"/>
                </a:solidFill>
                <a:latin typeface="微软雅黑" panose="020B0503020204020204" pitchFamily="34" charset="-122"/>
                <a:ea typeface="微软雅黑" panose="020B0503020204020204" pitchFamily="34" charset="-122"/>
              </a:rPr>
              <a:t>-</a:t>
            </a:r>
            <a:r>
              <a:rPr lang="zh-CN" altLang="en-US" sz="2400" dirty="0">
                <a:solidFill>
                  <a:srgbClr val="008000"/>
                </a:solidFill>
                <a:latin typeface="微软雅黑" panose="020B0503020204020204" pitchFamily="34" charset="-122"/>
                <a:ea typeface="微软雅黑" panose="020B0503020204020204" pitchFamily="34" charset="-122"/>
              </a:rPr>
              <a:t>＞</a:t>
            </a:r>
            <a:r>
              <a:rPr lang="en-US" altLang="zh-CN" sz="2400" dirty="0">
                <a:solidFill>
                  <a:srgbClr val="008000"/>
                </a:solidFill>
                <a:latin typeface="微软雅黑" panose="020B0503020204020204" pitchFamily="34" charset="-122"/>
                <a:ea typeface="微软雅黑" panose="020B0503020204020204" pitchFamily="34" charset="-122"/>
              </a:rPr>
              <a:t>Br</a:t>
            </a:r>
            <a:r>
              <a:rPr lang="en-US" altLang="zh-CN" sz="2400" baseline="30000" dirty="0">
                <a:solidFill>
                  <a:srgbClr val="008000"/>
                </a:solidFill>
                <a:latin typeface="微软雅黑" panose="020B0503020204020204" pitchFamily="34" charset="-122"/>
                <a:ea typeface="微软雅黑" panose="020B0503020204020204" pitchFamily="34" charset="-122"/>
              </a:rPr>
              <a:t> -</a:t>
            </a:r>
            <a:r>
              <a:rPr lang="zh-CN" altLang="en-US" sz="2400" dirty="0">
                <a:solidFill>
                  <a:srgbClr val="008000"/>
                </a:solidFill>
                <a:latin typeface="微软雅黑" panose="020B0503020204020204" pitchFamily="34" charset="-122"/>
                <a:ea typeface="微软雅黑" panose="020B0503020204020204" pitchFamily="34" charset="-122"/>
              </a:rPr>
              <a:t>＞曙红＞</a:t>
            </a:r>
            <a:r>
              <a:rPr lang="en-US" altLang="zh-CN" sz="2400" dirty="0">
                <a:solidFill>
                  <a:srgbClr val="008000"/>
                </a:solidFill>
                <a:latin typeface="微软雅黑" panose="020B0503020204020204" pitchFamily="34" charset="-122"/>
                <a:ea typeface="微软雅黑" panose="020B0503020204020204" pitchFamily="34" charset="-122"/>
              </a:rPr>
              <a:t>Cl</a:t>
            </a:r>
            <a:r>
              <a:rPr lang="en-US" altLang="zh-CN" sz="2400" baseline="30000" dirty="0">
                <a:solidFill>
                  <a:srgbClr val="008000"/>
                </a:solidFill>
                <a:latin typeface="微软雅黑" panose="020B0503020204020204" pitchFamily="34" charset="-122"/>
                <a:ea typeface="微软雅黑" panose="020B0503020204020204" pitchFamily="34" charset="-122"/>
              </a:rPr>
              <a:t>-</a:t>
            </a:r>
            <a:r>
              <a:rPr lang="zh-CN" altLang="en-US" sz="2400" dirty="0">
                <a:solidFill>
                  <a:srgbClr val="008000"/>
                </a:solidFill>
                <a:latin typeface="微软雅黑" panose="020B0503020204020204" pitchFamily="34" charset="-122"/>
                <a:ea typeface="微软雅黑" panose="020B0503020204020204" pitchFamily="34" charset="-122"/>
              </a:rPr>
              <a:t>＞荧光黄</a:t>
            </a:r>
          </a:p>
          <a:p>
            <a:pPr eaLnBrk="1" hangingPunct="1">
              <a:lnSpc>
                <a:spcPts val="3200"/>
              </a:lnSpc>
            </a:pPr>
            <a:r>
              <a:rPr lang="zh-CN" altLang="en-US" sz="2400" dirty="0">
                <a:latin typeface="微软雅黑" panose="020B0503020204020204" pitchFamily="34" charset="-122"/>
                <a:ea typeface="微软雅黑" panose="020B0503020204020204" pitchFamily="34" charset="-122"/>
              </a:rPr>
              <a:t>     例： 测</a:t>
            </a:r>
            <a:r>
              <a:rPr lang="en-US" altLang="zh-CN" sz="2400" dirty="0">
                <a:latin typeface="微软雅黑" panose="020B0503020204020204" pitchFamily="34" charset="-122"/>
                <a:ea typeface="微软雅黑" panose="020B0503020204020204" pitchFamily="34" charset="-122"/>
              </a:rPr>
              <a:t>Cl</a:t>
            </a:r>
            <a:r>
              <a:rPr lang="zh-CN" altLang="en-US" sz="2400" baseline="30000" dirty="0">
                <a:solidFill>
                  <a:srgbClr val="008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→荧光黄；测</a:t>
            </a:r>
            <a:r>
              <a:rPr lang="en-US" altLang="zh-CN" sz="2400" dirty="0">
                <a:latin typeface="微软雅黑" panose="020B0503020204020204" pitchFamily="34" charset="-122"/>
                <a:ea typeface="微软雅黑" panose="020B0503020204020204" pitchFamily="34" charset="-122"/>
              </a:rPr>
              <a:t>Br</a:t>
            </a:r>
            <a:r>
              <a:rPr lang="zh-CN" altLang="en-US" sz="2400" baseline="30000" dirty="0">
                <a:solidFill>
                  <a:srgbClr val="008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→曙红</a:t>
            </a:r>
          </a:p>
          <a:p>
            <a:pPr eaLnBrk="1" hangingPunct="1">
              <a:lnSpc>
                <a:spcPts val="3200"/>
              </a:lnSpc>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）避免在强光下进行滴定反应。</a:t>
            </a:r>
          </a:p>
        </p:txBody>
      </p:sp>
      <p:sp>
        <p:nvSpPr>
          <p:cNvPr id="30724" name="Rectangle 4"/>
          <p:cNvSpPr>
            <a:spLocks noChangeArrowheads="1"/>
          </p:cNvSpPr>
          <p:nvPr/>
        </p:nvSpPr>
        <p:spPr bwMode="auto">
          <a:xfrm>
            <a:off x="2555875" y="5934223"/>
            <a:ext cx="6119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微软雅黑" panose="020B0503020204020204" pitchFamily="34" charset="-122"/>
                <a:ea typeface="微软雅黑" panose="020B0503020204020204" pitchFamily="34" charset="-122"/>
              </a:rPr>
              <a:t>可直接测定</a:t>
            </a:r>
            <a:r>
              <a:rPr lang="en-US" altLang="zh-CN" sz="2800">
                <a:latin typeface="微软雅黑" panose="020B0503020204020204" pitchFamily="34" charset="-122"/>
                <a:ea typeface="微软雅黑" panose="020B0503020204020204" pitchFamily="34" charset="-122"/>
              </a:rPr>
              <a:t>Cl</a:t>
            </a:r>
            <a:r>
              <a:rPr lang="en-US" altLang="zh-CN" sz="2800" baseline="300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Br</a:t>
            </a:r>
            <a:r>
              <a:rPr lang="en-US" altLang="zh-CN" sz="2800" baseline="300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I</a:t>
            </a:r>
            <a:r>
              <a:rPr lang="en-US" altLang="zh-CN" sz="2800" baseline="300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SCN</a:t>
            </a:r>
            <a:r>
              <a:rPr lang="en-US" altLang="zh-CN" sz="2800" baseline="300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和</a:t>
            </a:r>
            <a:r>
              <a:rPr lang="en-US" altLang="zh-CN" sz="2800">
                <a:latin typeface="微软雅黑" panose="020B0503020204020204" pitchFamily="34" charset="-122"/>
                <a:ea typeface="微软雅黑" panose="020B0503020204020204" pitchFamily="34" charset="-122"/>
              </a:rPr>
              <a:t>Ag</a:t>
            </a:r>
            <a:r>
              <a:rPr lang="en-US" altLang="zh-CN" sz="2800" baseline="30000">
                <a:latin typeface="微软雅黑" panose="020B0503020204020204" pitchFamily="34" charset="-122"/>
                <a:ea typeface="微软雅黑" panose="020B0503020204020204" pitchFamily="34" charset="-122"/>
              </a:rPr>
              <a:t>+</a:t>
            </a:r>
          </a:p>
        </p:txBody>
      </p:sp>
      <p:sp>
        <p:nvSpPr>
          <p:cNvPr id="30725" name="Rectangle 5"/>
          <p:cNvSpPr>
            <a:spLocks noChangeArrowheads="1"/>
          </p:cNvSpPr>
          <p:nvPr/>
        </p:nvSpPr>
        <p:spPr bwMode="auto">
          <a:xfrm>
            <a:off x="539750" y="5861198"/>
            <a:ext cx="2232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3399FF"/>
                </a:solidFill>
                <a:latin typeface="微软雅黑" panose="020B0503020204020204" pitchFamily="34" charset="-122"/>
                <a:ea typeface="微软雅黑" panose="020B0503020204020204" pitchFamily="34" charset="-122"/>
              </a:rPr>
              <a:t>适用范围：</a:t>
            </a:r>
          </a:p>
        </p:txBody>
      </p:sp>
    </p:spTree>
    <p:extLst>
      <p:ext uri="{BB962C8B-B14F-4D97-AF65-F5344CB8AC3E}">
        <p14:creationId xmlns:p14="http://schemas.microsoft.com/office/powerpoint/2010/main" val="3877407858"/>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fade">
                                      <p:cBhvr>
                                        <p:cTn id="7" dur="1000"/>
                                        <p:tgtEl>
                                          <p:spTgt spid="30723">
                                            <p:txEl>
                                              <p:pRg st="0" end="0"/>
                                            </p:txEl>
                                          </p:spTgt>
                                        </p:tgtEl>
                                      </p:cBhvr>
                                    </p:animEffect>
                                    <p:anim calcmode="lin" valueType="num">
                                      <p:cBhvr>
                                        <p:cTn id="8" dur="1000" fill="hold"/>
                                        <p:tgtEl>
                                          <p:spTgt spid="307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72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fade">
                                      <p:cBhvr>
                                        <p:cTn id="12" dur="1000"/>
                                        <p:tgtEl>
                                          <p:spTgt spid="30723">
                                            <p:txEl>
                                              <p:pRg st="1" end="1"/>
                                            </p:txEl>
                                          </p:spTgt>
                                        </p:tgtEl>
                                      </p:cBhvr>
                                    </p:animEffect>
                                    <p:anim calcmode="lin" valueType="num">
                                      <p:cBhvr>
                                        <p:cTn id="13" dur="1000" fill="hold"/>
                                        <p:tgtEl>
                                          <p:spTgt spid="3072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072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fade">
                                      <p:cBhvr>
                                        <p:cTn id="17" dur="1000"/>
                                        <p:tgtEl>
                                          <p:spTgt spid="30723">
                                            <p:txEl>
                                              <p:pRg st="2" end="2"/>
                                            </p:txEl>
                                          </p:spTgt>
                                        </p:tgtEl>
                                      </p:cBhvr>
                                    </p:animEffect>
                                    <p:anim calcmode="lin" valueType="num">
                                      <p:cBhvr>
                                        <p:cTn id="18" dur="1000" fill="hold"/>
                                        <p:tgtEl>
                                          <p:spTgt spid="3072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07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nodeType="clickEffect">
                                  <p:stCondLst>
                                    <p:cond delay="0"/>
                                  </p:stCondLst>
                                  <p:childTnLst>
                                    <p:set>
                                      <p:cBhvr>
                                        <p:cTn id="23" dur="1" fill="hold">
                                          <p:stCondLst>
                                            <p:cond delay="0"/>
                                          </p:stCondLst>
                                        </p:cTn>
                                        <p:tgtEl>
                                          <p:spTgt spid="30723">
                                            <p:txEl>
                                              <p:pRg st="3" end="3"/>
                                            </p:txEl>
                                          </p:spTgt>
                                        </p:tgtEl>
                                        <p:attrNameLst>
                                          <p:attrName>style.visibility</p:attrName>
                                        </p:attrNameLst>
                                      </p:cBhvr>
                                      <p:to>
                                        <p:strVal val="visible"/>
                                      </p:to>
                                    </p:set>
                                    <p:animEffect transition="in" filter="fade">
                                      <p:cBhvr>
                                        <p:cTn id="24" dur="1000"/>
                                        <p:tgtEl>
                                          <p:spTgt spid="30723">
                                            <p:txEl>
                                              <p:pRg st="3" end="3"/>
                                            </p:txEl>
                                          </p:spTgt>
                                        </p:tgtEl>
                                      </p:cBhvr>
                                    </p:animEffect>
                                    <p:anim calcmode="lin" valueType="num">
                                      <p:cBhvr>
                                        <p:cTn id="25" dur="1000" fill="hold"/>
                                        <p:tgtEl>
                                          <p:spTgt spid="3072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072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0723">
                                            <p:txEl>
                                              <p:pRg st="4" end="4"/>
                                            </p:txEl>
                                          </p:spTgt>
                                        </p:tgtEl>
                                        <p:attrNameLst>
                                          <p:attrName>style.visibility</p:attrName>
                                        </p:attrNameLst>
                                      </p:cBhvr>
                                      <p:to>
                                        <p:strVal val="visible"/>
                                      </p:to>
                                    </p:set>
                                    <p:animEffect transition="in" filter="fade">
                                      <p:cBhvr>
                                        <p:cTn id="29" dur="1000"/>
                                        <p:tgtEl>
                                          <p:spTgt spid="30723">
                                            <p:txEl>
                                              <p:pRg st="4" end="4"/>
                                            </p:txEl>
                                          </p:spTgt>
                                        </p:tgtEl>
                                      </p:cBhvr>
                                    </p:animEffect>
                                    <p:anim calcmode="lin" valueType="num">
                                      <p:cBhvr>
                                        <p:cTn id="30" dur="1000" fill="hold"/>
                                        <p:tgtEl>
                                          <p:spTgt spid="3072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07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nodeType="clickEffect">
                                  <p:stCondLst>
                                    <p:cond delay="0"/>
                                  </p:stCondLst>
                                  <p:childTnLst>
                                    <p:set>
                                      <p:cBhvr>
                                        <p:cTn id="35" dur="1" fill="hold">
                                          <p:stCondLst>
                                            <p:cond delay="0"/>
                                          </p:stCondLst>
                                        </p:cTn>
                                        <p:tgtEl>
                                          <p:spTgt spid="30723">
                                            <p:txEl>
                                              <p:pRg st="5" end="5"/>
                                            </p:txEl>
                                          </p:spTgt>
                                        </p:tgtEl>
                                        <p:attrNameLst>
                                          <p:attrName>style.visibility</p:attrName>
                                        </p:attrNameLst>
                                      </p:cBhvr>
                                      <p:to>
                                        <p:strVal val="visible"/>
                                      </p:to>
                                    </p:set>
                                    <p:animEffect transition="in" filter="fade">
                                      <p:cBhvr>
                                        <p:cTn id="36" dur="1000"/>
                                        <p:tgtEl>
                                          <p:spTgt spid="30723">
                                            <p:txEl>
                                              <p:pRg st="5" end="5"/>
                                            </p:txEl>
                                          </p:spTgt>
                                        </p:tgtEl>
                                      </p:cBhvr>
                                    </p:animEffect>
                                    <p:anim calcmode="lin" valueType="num">
                                      <p:cBhvr>
                                        <p:cTn id="37" dur="1000" fill="hold"/>
                                        <p:tgtEl>
                                          <p:spTgt spid="3072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072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0723">
                                            <p:txEl>
                                              <p:pRg st="6" end="6"/>
                                            </p:txEl>
                                          </p:spTgt>
                                        </p:tgtEl>
                                        <p:attrNameLst>
                                          <p:attrName>style.visibility</p:attrName>
                                        </p:attrNameLst>
                                      </p:cBhvr>
                                      <p:to>
                                        <p:strVal val="visible"/>
                                      </p:to>
                                    </p:set>
                                    <p:animEffect transition="in" filter="fade">
                                      <p:cBhvr>
                                        <p:cTn id="41" dur="1000"/>
                                        <p:tgtEl>
                                          <p:spTgt spid="30723">
                                            <p:txEl>
                                              <p:pRg st="6" end="6"/>
                                            </p:txEl>
                                          </p:spTgt>
                                        </p:tgtEl>
                                      </p:cBhvr>
                                    </p:animEffect>
                                    <p:anim calcmode="lin" valueType="num">
                                      <p:cBhvr>
                                        <p:cTn id="42" dur="1000" fill="hold"/>
                                        <p:tgtEl>
                                          <p:spTgt spid="3072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072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0723">
                                            <p:txEl>
                                              <p:pRg st="7" end="7"/>
                                            </p:txEl>
                                          </p:spTgt>
                                        </p:tgtEl>
                                        <p:attrNameLst>
                                          <p:attrName>style.visibility</p:attrName>
                                        </p:attrNameLst>
                                      </p:cBhvr>
                                      <p:to>
                                        <p:strVal val="visible"/>
                                      </p:to>
                                    </p:set>
                                    <p:animEffect transition="in" filter="fade">
                                      <p:cBhvr>
                                        <p:cTn id="46" dur="1000"/>
                                        <p:tgtEl>
                                          <p:spTgt spid="30723">
                                            <p:txEl>
                                              <p:pRg st="7" end="7"/>
                                            </p:txEl>
                                          </p:spTgt>
                                        </p:tgtEl>
                                      </p:cBhvr>
                                    </p:animEffect>
                                    <p:anim calcmode="lin" valueType="num">
                                      <p:cBhvr>
                                        <p:cTn id="47" dur="1000" fill="hold"/>
                                        <p:tgtEl>
                                          <p:spTgt spid="3072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072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2" presetClass="entr" presetSubtype="0" fill="hold" nodeType="clickEffect">
                                  <p:stCondLst>
                                    <p:cond delay="0"/>
                                  </p:stCondLst>
                                  <p:childTnLst>
                                    <p:set>
                                      <p:cBhvr>
                                        <p:cTn id="52" dur="1" fill="hold">
                                          <p:stCondLst>
                                            <p:cond delay="0"/>
                                          </p:stCondLst>
                                        </p:cTn>
                                        <p:tgtEl>
                                          <p:spTgt spid="30723">
                                            <p:txEl>
                                              <p:pRg st="8" end="8"/>
                                            </p:txEl>
                                          </p:spTgt>
                                        </p:tgtEl>
                                        <p:attrNameLst>
                                          <p:attrName>style.visibility</p:attrName>
                                        </p:attrNameLst>
                                      </p:cBhvr>
                                      <p:to>
                                        <p:strVal val="visible"/>
                                      </p:to>
                                    </p:set>
                                    <p:animEffect transition="in" filter="fade">
                                      <p:cBhvr>
                                        <p:cTn id="53" dur="1000"/>
                                        <p:tgtEl>
                                          <p:spTgt spid="30723">
                                            <p:txEl>
                                              <p:pRg st="8" end="8"/>
                                            </p:txEl>
                                          </p:spTgt>
                                        </p:tgtEl>
                                      </p:cBhvr>
                                    </p:animEffect>
                                    <p:anim calcmode="lin" valueType="num">
                                      <p:cBhvr>
                                        <p:cTn id="54" dur="1000" fill="hold"/>
                                        <p:tgtEl>
                                          <p:spTgt spid="3072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072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0725"/>
                                        </p:tgtEl>
                                        <p:attrNameLst>
                                          <p:attrName>style.visibility</p:attrName>
                                        </p:attrNameLst>
                                      </p:cBhvr>
                                      <p:to>
                                        <p:strVal val="visible"/>
                                      </p:to>
                                    </p:set>
                                    <p:animEffect transition="in" filter="fade">
                                      <p:cBhvr>
                                        <p:cTn id="60" dur="1000"/>
                                        <p:tgtEl>
                                          <p:spTgt spid="30725"/>
                                        </p:tgtEl>
                                      </p:cBhvr>
                                    </p:animEffect>
                                    <p:anim calcmode="lin" valueType="num">
                                      <p:cBhvr>
                                        <p:cTn id="61" dur="1000" fill="hold"/>
                                        <p:tgtEl>
                                          <p:spTgt spid="30725"/>
                                        </p:tgtEl>
                                        <p:attrNameLst>
                                          <p:attrName>ppt_x</p:attrName>
                                        </p:attrNameLst>
                                      </p:cBhvr>
                                      <p:tavLst>
                                        <p:tav tm="0">
                                          <p:val>
                                            <p:strVal val="#ppt_x"/>
                                          </p:val>
                                        </p:tav>
                                        <p:tav tm="100000">
                                          <p:val>
                                            <p:strVal val="#ppt_x"/>
                                          </p:val>
                                        </p:tav>
                                      </p:tavLst>
                                    </p:anim>
                                    <p:anim calcmode="lin" valueType="num">
                                      <p:cBhvr>
                                        <p:cTn id="62" dur="1000" fill="hold"/>
                                        <p:tgtEl>
                                          <p:spTgt spid="3072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0724"/>
                                        </p:tgtEl>
                                        <p:attrNameLst>
                                          <p:attrName>style.visibility</p:attrName>
                                        </p:attrNameLst>
                                      </p:cBhvr>
                                      <p:to>
                                        <p:strVal val="visible"/>
                                      </p:to>
                                    </p:set>
                                    <p:animEffect transition="in" filter="fade">
                                      <p:cBhvr>
                                        <p:cTn id="65" dur="1000"/>
                                        <p:tgtEl>
                                          <p:spTgt spid="30724"/>
                                        </p:tgtEl>
                                      </p:cBhvr>
                                    </p:animEffect>
                                    <p:anim calcmode="lin" valueType="num">
                                      <p:cBhvr>
                                        <p:cTn id="66" dur="1000" fill="hold"/>
                                        <p:tgtEl>
                                          <p:spTgt spid="30724"/>
                                        </p:tgtEl>
                                        <p:attrNameLst>
                                          <p:attrName>ppt_x</p:attrName>
                                        </p:attrNameLst>
                                      </p:cBhvr>
                                      <p:tavLst>
                                        <p:tav tm="0">
                                          <p:val>
                                            <p:strVal val="#ppt_x"/>
                                          </p:val>
                                        </p:tav>
                                        <p:tav tm="100000">
                                          <p:val>
                                            <p:strVal val="#ppt_x"/>
                                          </p:val>
                                        </p:tav>
                                      </p:tavLst>
                                    </p:anim>
                                    <p:anim calcmode="lin" valueType="num">
                                      <p:cBhvr>
                                        <p:cTn id="67" dur="1000" fill="hold"/>
                                        <p:tgtEl>
                                          <p:spTgt spid="307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P spid="30725"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7730" name="Rectangle 2"/>
          <p:cNvSpPr>
            <a:spLocks noGrp="1" noChangeArrowheads="1"/>
          </p:cNvSpPr>
          <p:nvPr>
            <p:ph type="title" idx="4294967295"/>
          </p:nvPr>
        </p:nvSpPr>
        <p:spPr>
          <a:xfrm>
            <a:off x="684213" y="908050"/>
            <a:ext cx="5827712" cy="1104900"/>
          </a:xfrm>
        </p:spPr>
        <p:txBody>
          <a:bodyPr/>
          <a:lstStyle/>
          <a:p>
            <a:r>
              <a:rPr lang="en-US" altLang="zh-CN" sz="4000" b="1" dirty="0" smtClean="0">
                <a:solidFill>
                  <a:srgbClr val="0000CC"/>
                </a:solidFill>
                <a:latin typeface="黑体" pitchFamily="2" charset="-122"/>
                <a:ea typeface="黑体" pitchFamily="2" charset="-122"/>
              </a:rPr>
              <a:t>6.5  </a:t>
            </a:r>
            <a:r>
              <a:rPr lang="zh-CN" altLang="en-US" sz="4000" b="1" dirty="0" smtClean="0">
                <a:solidFill>
                  <a:srgbClr val="0000CC"/>
                </a:solidFill>
                <a:latin typeface="黑体" pitchFamily="2" charset="-122"/>
                <a:ea typeface="黑体" pitchFamily="2" charset="-122"/>
              </a:rPr>
              <a:t>配位平衡</a:t>
            </a:r>
          </a:p>
        </p:txBody>
      </p:sp>
      <p:sp>
        <p:nvSpPr>
          <p:cNvPr id="457731" name="Rectangle 3"/>
          <p:cNvSpPr>
            <a:spLocks noGrp="1" noChangeArrowheads="1"/>
          </p:cNvSpPr>
          <p:nvPr>
            <p:ph type="body" idx="4294967295"/>
          </p:nvPr>
        </p:nvSpPr>
        <p:spPr>
          <a:xfrm>
            <a:off x="1979613" y="2684462"/>
            <a:ext cx="5033962" cy="2832769"/>
          </a:xfrm>
        </p:spPr>
        <p:txBody>
          <a:bodyPr/>
          <a:lstStyle/>
          <a:p>
            <a:pPr>
              <a:buFont typeface="Wingdings" pitchFamily="2" charset="2"/>
              <a:buNone/>
            </a:pPr>
            <a:r>
              <a:rPr lang="en-US" altLang="zh-CN" sz="3600" dirty="0" smtClean="0">
                <a:solidFill>
                  <a:srgbClr val="0000CC"/>
                </a:solidFill>
                <a:latin typeface="黑体" pitchFamily="2" charset="-122"/>
                <a:ea typeface="黑体" pitchFamily="2" charset="-122"/>
              </a:rPr>
              <a:t>1</a:t>
            </a:r>
            <a:r>
              <a:rPr lang="zh-CN" altLang="en-US" sz="3600" dirty="0" smtClean="0">
                <a:solidFill>
                  <a:srgbClr val="0000CC"/>
                </a:solidFill>
                <a:latin typeface="黑体" pitchFamily="2" charset="-122"/>
                <a:ea typeface="黑体" pitchFamily="2" charset="-122"/>
              </a:rPr>
              <a:t>．基本概念</a:t>
            </a:r>
          </a:p>
          <a:p>
            <a:pPr>
              <a:buFont typeface="Wingdings" pitchFamily="2" charset="2"/>
              <a:buNone/>
            </a:pPr>
            <a:r>
              <a:rPr lang="en-US" altLang="zh-CN" sz="3600" dirty="0" smtClean="0">
                <a:solidFill>
                  <a:srgbClr val="0000CC"/>
                </a:solidFill>
                <a:latin typeface="黑体" pitchFamily="2" charset="-122"/>
                <a:ea typeface="黑体" pitchFamily="2" charset="-122"/>
              </a:rPr>
              <a:t>2</a:t>
            </a:r>
            <a:r>
              <a:rPr lang="zh-CN" altLang="en-US" sz="3600" dirty="0" smtClean="0">
                <a:solidFill>
                  <a:srgbClr val="0000CC"/>
                </a:solidFill>
                <a:latin typeface="黑体" pitchFamily="2" charset="-122"/>
                <a:ea typeface="黑体" pitchFamily="2" charset="-122"/>
              </a:rPr>
              <a:t>．配离子的离解平衡</a:t>
            </a:r>
          </a:p>
          <a:p>
            <a:pPr>
              <a:buFont typeface="Wingdings" pitchFamily="2" charset="2"/>
              <a:buNone/>
            </a:pPr>
            <a:r>
              <a:rPr lang="en-US" altLang="zh-CN" sz="3600" dirty="0" smtClean="0">
                <a:solidFill>
                  <a:srgbClr val="0000CC"/>
                </a:solidFill>
                <a:latin typeface="黑体" pitchFamily="2" charset="-122"/>
                <a:ea typeface="黑体" pitchFamily="2" charset="-122"/>
              </a:rPr>
              <a:t>3</a:t>
            </a:r>
            <a:r>
              <a:rPr lang="zh-CN" altLang="en-US" sz="3600" dirty="0" smtClean="0">
                <a:solidFill>
                  <a:srgbClr val="0000CC"/>
                </a:solidFill>
                <a:latin typeface="黑体" pitchFamily="2" charset="-122"/>
                <a:ea typeface="黑体" pitchFamily="2" charset="-122"/>
              </a:rPr>
              <a:t>．配合物的应用</a:t>
            </a:r>
            <a:endParaRPr lang="en-US" altLang="zh-CN" sz="3600" dirty="0" smtClean="0">
              <a:solidFill>
                <a:srgbClr val="0000CC"/>
              </a:solidFill>
              <a:latin typeface="黑体" pitchFamily="2" charset="-122"/>
              <a:ea typeface="黑体" pitchFamily="2" charset="-122"/>
            </a:endParaRPr>
          </a:p>
          <a:p>
            <a:pPr>
              <a:buFont typeface="Wingdings" pitchFamily="2" charset="2"/>
              <a:buNone/>
            </a:pPr>
            <a:r>
              <a:rPr lang="en-US" altLang="zh-CN" sz="3600" dirty="0" smtClean="0">
                <a:solidFill>
                  <a:srgbClr val="0000CC"/>
                </a:solidFill>
                <a:latin typeface="黑体" pitchFamily="2" charset="-122"/>
                <a:ea typeface="黑体" pitchFamily="2" charset="-122"/>
              </a:rPr>
              <a:t>4. </a:t>
            </a:r>
            <a:r>
              <a:rPr lang="zh-CN" altLang="en-US" sz="3600" dirty="0" smtClean="0">
                <a:solidFill>
                  <a:srgbClr val="0000CC"/>
                </a:solidFill>
                <a:latin typeface="黑体" pitchFamily="2" charset="-122"/>
                <a:ea typeface="黑体" pitchFamily="2" charset="-122"/>
              </a:rPr>
              <a:t>配位滴定</a:t>
            </a:r>
            <a:endParaRPr lang="zh-CN" altLang="en-US" sz="4000" dirty="0" smtClean="0">
              <a:solidFill>
                <a:srgbClr val="0000CC"/>
              </a:solidFill>
            </a:endParaRPr>
          </a:p>
        </p:txBody>
      </p:sp>
      <p:sp>
        <p:nvSpPr>
          <p:cNvPr id="457732" name="AutoShape 4">
            <a:hlinkClick r:id="rId3" action="ppaction://hlinksldjump" highlightClick="1"/>
          </p:cNvPr>
          <p:cNvSpPr>
            <a:spLocks noChangeArrowheads="1"/>
          </p:cNvSpPr>
          <p:nvPr/>
        </p:nvSpPr>
        <p:spPr bwMode="auto">
          <a:xfrm>
            <a:off x="7812088" y="6021388"/>
            <a:ext cx="457200" cy="261937"/>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7730"/>
                                        </p:tgtEl>
                                        <p:attrNameLst>
                                          <p:attrName>style.visibility</p:attrName>
                                        </p:attrNameLst>
                                      </p:cBhvr>
                                      <p:to>
                                        <p:strVal val="visible"/>
                                      </p:to>
                                    </p:set>
                                    <p:animEffect transition="in" filter="dissolve">
                                      <p:cBhvr>
                                        <p:cTn id="7" dur="500"/>
                                        <p:tgtEl>
                                          <p:spTgt spid="4577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7731">
                                            <p:txEl>
                                              <p:pRg st="0" end="0"/>
                                            </p:txEl>
                                          </p:spTgt>
                                        </p:tgtEl>
                                        <p:attrNameLst>
                                          <p:attrName>style.visibility</p:attrName>
                                        </p:attrNameLst>
                                      </p:cBhvr>
                                      <p:to>
                                        <p:strVal val="visible"/>
                                      </p:to>
                                    </p:set>
                                    <p:animEffect transition="in" filter="dissolve">
                                      <p:cBhvr>
                                        <p:cTn id="12" dur="500"/>
                                        <p:tgtEl>
                                          <p:spTgt spid="4577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7731">
                                            <p:txEl>
                                              <p:pRg st="1" end="1"/>
                                            </p:txEl>
                                          </p:spTgt>
                                        </p:tgtEl>
                                        <p:attrNameLst>
                                          <p:attrName>style.visibility</p:attrName>
                                        </p:attrNameLst>
                                      </p:cBhvr>
                                      <p:to>
                                        <p:strVal val="visible"/>
                                      </p:to>
                                    </p:set>
                                    <p:animEffect transition="in" filter="dissolve">
                                      <p:cBhvr>
                                        <p:cTn id="17" dur="500"/>
                                        <p:tgtEl>
                                          <p:spTgt spid="4577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7731">
                                            <p:txEl>
                                              <p:pRg st="2" end="2"/>
                                            </p:txEl>
                                          </p:spTgt>
                                        </p:tgtEl>
                                        <p:attrNameLst>
                                          <p:attrName>style.visibility</p:attrName>
                                        </p:attrNameLst>
                                      </p:cBhvr>
                                      <p:to>
                                        <p:strVal val="visible"/>
                                      </p:to>
                                    </p:set>
                                    <p:animEffect transition="in" filter="dissolve">
                                      <p:cBhvr>
                                        <p:cTn id="22" dur="500"/>
                                        <p:tgtEl>
                                          <p:spTgt spid="4577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7731">
                                            <p:txEl>
                                              <p:pRg st="3" end="3"/>
                                            </p:txEl>
                                          </p:spTgt>
                                        </p:tgtEl>
                                        <p:attrNameLst>
                                          <p:attrName>style.visibility</p:attrName>
                                        </p:attrNameLst>
                                      </p:cBhvr>
                                      <p:to>
                                        <p:strVal val="visible"/>
                                      </p:to>
                                    </p:set>
                                    <p:animEffect transition="in" filter="dissolve">
                                      <p:cBhvr>
                                        <p:cTn id="27" dur="500"/>
                                        <p:tgtEl>
                                          <p:spTgt spid="4577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57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0" grpId="0"/>
      <p:bldP spid="457731" grpId="0" build="p"/>
      <p:bldP spid="45773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3"/>
          <p:cNvSpPr>
            <a:spLocks noGrp="1" noChangeArrowheads="1"/>
          </p:cNvSpPr>
          <p:nvPr>
            <p:ph type="body" idx="4294967295"/>
          </p:nvPr>
        </p:nvSpPr>
        <p:spPr>
          <a:xfrm>
            <a:off x="1042988" y="908050"/>
            <a:ext cx="6553348" cy="1655763"/>
          </a:xfrm>
        </p:spPr>
        <p:txBody>
          <a:bodyPr/>
          <a:lstStyle/>
          <a:p>
            <a:pPr lvl="1" algn="just">
              <a:lnSpc>
                <a:spcPct val="80000"/>
              </a:lnSpc>
              <a:buFont typeface="Wingdings" pitchFamily="2" charset="2"/>
              <a:buNone/>
              <a:defRPr/>
            </a:pPr>
            <a:r>
              <a:rPr lang="zh-CN" altLang="en-US" sz="2400" b="1" dirty="0" smtClean="0">
                <a:solidFill>
                  <a:srgbClr val="0000CC"/>
                </a:solidFill>
                <a:effectLst>
                  <a:outerShdw blurRad="38100" dist="38100" dir="2700000" algn="tl">
                    <a:srgbClr val="C0C0C0"/>
                  </a:outerShdw>
                </a:effectLst>
                <a:latin typeface="Bookman Old Style" pitchFamily="18" charset="0"/>
              </a:rPr>
              <a:t>根据热力学数据可以算出</a:t>
            </a:r>
            <a:endParaRPr lang="en-US" altLang="zh-CN" sz="2400" b="1" baseline="30000" dirty="0" smtClean="0">
              <a:solidFill>
                <a:srgbClr val="0000CC"/>
              </a:solidFill>
              <a:effectLst>
                <a:outerShdw blurRad="38100" dist="38100" dir="2700000" algn="tl">
                  <a:srgbClr val="C0C0C0"/>
                </a:outerShdw>
              </a:effectLst>
              <a:latin typeface="Bookman Old Style" pitchFamily="18" charset="0"/>
            </a:endParaRPr>
          </a:p>
          <a:p>
            <a:pPr lvl="1" algn="just">
              <a:lnSpc>
                <a:spcPct val="80000"/>
              </a:lnSpc>
              <a:buFont typeface="Wingdings" pitchFamily="2" charset="2"/>
              <a:buNone/>
              <a:defRPr/>
            </a:pPr>
            <a:endParaRPr lang="en-US" altLang="zh-CN" sz="1200" b="1" baseline="30000" dirty="0" smtClean="0">
              <a:solidFill>
                <a:srgbClr val="0000CC"/>
              </a:solidFill>
              <a:effectLst>
                <a:outerShdw blurRad="38100" dist="38100" dir="2700000" algn="tl">
                  <a:srgbClr val="C0C0C0"/>
                </a:outerShdw>
              </a:effectLst>
              <a:latin typeface="Bookman Old Style" pitchFamily="18" charset="0"/>
            </a:endParaRPr>
          </a:p>
          <a:p>
            <a:pPr lvl="1" algn="just">
              <a:lnSpc>
                <a:spcPct val="80000"/>
              </a:lnSpc>
              <a:buFont typeface="Wingdings" pitchFamily="2" charset="2"/>
              <a:buNone/>
              <a:defRPr/>
            </a:pPr>
            <a:r>
              <a:rPr lang="en-US" altLang="zh-CN" sz="2400" b="1" dirty="0" smtClean="0">
                <a:solidFill>
                  <a:srgbClr val="0000CC"/>
                </a:solidFill>
                <a:effectLst>
                  <a:outerShdw blurRad="38100" dist="38100" dir="2700000" algn="tl">
                    <a:srgbClr val="C0C0C0"/>
                  </a:outerShdw>
                </a:effectLst>
                <a:latin typeface="Bookman Old Style" pitchFamily="18" charset="0"/>
              </a:rPr>
              <a:t>                                  kJ.mol</a:t>
            </a:r>
            <a:r>
              <a:rPr lang="zh-CN" altLang="en-US" sz="2400" b="1" baseline="30000" dirty="0" smtClean="0">
                <a:solidFill>
                  <a:srgbClr val="0000CC"/>
                </a:solidFill>
                <a:effectLst>
                  <a:outerShdw blurRad="38100" dist="38100" dir="2700000" algn="tl">
                    <a:srgbClr val="C0C0C0"/>
                  </a:outerShdw>
                </a:effectLst>
                <a:latin typeface="Bookman Old Style" pitchFamily="18" charset="0"/>
              </a:rPr>
              <a:t>－</a:t>
            </a:r>
            <a:r>
              <a:rPr lang="en-US" altLang="zh-CN" sz="2400" b="1" baseline="30000" dirty="0" smtClean="0">
                <a:solidFill>
                  <a:srgbClr val="0000CC"/>
                </a:solidFill>
                <a:effectLst>
                  <a:outerShdw blurRad="38100" dist="38100" dir="2700000" algn="tl">
                    <a:srgbClr val="C0C0C0"/>
                  </a:outerShdw>
                </a:effectLst>
                <a:latin typeface="Bookman Old Style" pitchFamily="18" charset="0"/>
              </a:rPr>
              <a:t>1</a:t>
            </a:r>
          </a:p>
          <a:p>
            <a:pPr lvl="1" algn="just">
              <a:lnSpc>
                <a:spcPct val="80000"/>
              </a:lnSpc>
              <a:buFont typeface="Wingdings" pitchFamily="2" charset="2"/>
              <a:buNone/>
              <a:defRPr/>
            </a:pPr>
            <a:r>
              <a:rPr lang="en-US" altLang="zh-CN" sz="2400" b="1" dirty="0" smtClean="0">
                <a:solidFill>
                  <a:srgbClr val="0000CC"/>
                </a:solidFill>
                <a:effectLst>
                  <a:outerShdw blurRad="38100" dist="38100" dir="2700000" algn="tl">
                    <a:srgbClr val="C0C0C0"/>
                  </a:outerShdw>
                </a:effectLst>
                <a:latin typeface="Bookman Old Style" pitchFamily="18" charset="0"/>
              </a:rPr>
              <a:t>                                  J.(</a:t>
            </a:r>
            <a:r>
              <a:rPr lang="en-US" altLang="zh-CN" sz="2400" b="1" dirty="0" err="1" smtClean="0">
                <a:solidFill>
                  <a:srgbClr val="0000CC"/>
                </a:solidFill>
                <a:effectLst>
                  <a:outerShdw blurRad="38100" dist="38100" dir="2700000" algn="tl">
                    <a:srgbClr val="C0C0C0"/>
                  </a:outerShdw>
                </a:effectLst>
                <a:latin typeface="Bookman Old Style" pitchFamily="18" charset="0"/>
              </a:rPr>
              <a:t>mol.K</a:t>
            </a:r>
            <a:r>
              <a:rPr lang="en-US" altLang="zh-CN" sz="2400" b="1" dirty="0" smtClean="0">
                <a:solidFill>
                  <a:srgbClr val="0000CC"/>
                </a:solidFill>
                <a:effectLst>
                  <a:outerShdw blurRad="38100" dist="38100" dir="2700000" algn="tl">
                    <a:srgbClr val="C0C0C0"/>
                  </a:outerShdw>
                </a:effectLst>
                <a:latin typeface="Bookman Old Style" pitchFamily="18" charset="0"/>
              </a:rPr>
              <a:t>)</a:t>
            </a:r>
            <a:r>
              <a:rPr lang="zh-CN" altLang="en-US" sz="2400" b="1" baseline="30000" dirty="0" smtClean="0">
                <a:solidFill>
                  <a:srgbClr val="0000CC"/>
                </a:solidFill>
                <a:effectLst>
                  <a:outerShdw blurRad="38100" dist="38100" dir="2700000" algn="tl">
                    <a:srgbClr val="C0C0C0"/>
                  </a:outerShdw>
                </a:effectLst>
                <a:latin typeface="Bookman Old Style" pitchFamily="18" charset="0"/>
              </a:rPr>
              <a:t>－</a:t>
            </a:r>
            <a:r>
              <a:rPr lang="en-US" altLang="zh-CN" sz="2400" b="1" baseline="30000" dirty="0" smtClean="0">
                <a:solidFill>
                  <a:srgbClr val="0000CC"/>
                </a:solidFill>
                <a:effectLst>
                  <a:outerShdw blurRad="38100" dist="38100" dir="2700000" algn="tl">
                    <a:srgbClr val="C0C0C0"/>
                  </a:outerShdw>
                </a:effectLst>
                <a:latin typeface="Bookman Old Style" pitchFamily="18" charset="0"/>
              </a:rPr>
              <a:t>1</a:t>
            </a:r>
          </a:p>
          <a:p>
            <a:pPr lvl="1" algn="just">
              <a:lnSpc>
                <a:spcPct val="80000"/>
              </a:lnSpc>
              <a:buFont typeface="Wingdings" pitchFamily="2" charset="2"/>
              <a:buNone/>
              <a:defRPr/>
            </a:pPr>
            <a:r>
              <a:rPr lang="en-US" altLang="zh-CN" sz="2400" b="1" dirty="0" smtClean="0">
                <a:solidFill>
                  <a:srgbClr val="0000CC"/>
                </a:solidFill>
                <a:effectLst>
                  <a:outerShdw blurRad="38100" dist="38100" dir="2700000" algn="tl">
                    <a:srgbClr val="C0C0C0"/>
                  </a:outerShdw>
                </a:effectLst>
                <a:latin typeface="Bookman Old Style" pitchFamily="18" charset="0"/>
              </a:rPr>
              <a:t>                                  kJ.mol</a:t>
            </a:r>
            <a:r>
              <a:rPr lang="zh-CN" altLang="en-US" sz="2400" b="1" baseline="30000" dirty="0" smtClean="0">
                <a:solidFill>
                  <a:srgbClr val="0000CC"/>
                </a:solidFill>
                <a:effectLst>
                  <a:outerShdw blurRad="38100" dist="38100" dir="2700000" algn="tl">
                    <a:srgbClr val="C0C0C0"/>
                  </a:outerShdw>
                </a:effectLst>
                <a:latin typeface="Bookman Old Style" pitchFamily="18" charset="0"/>
              </a:rPr>
              <a:t>－</a:t>
            </a:r>
            <a:r>
              <a:rPr lang="en-US" altLang="zh-CN" sz="2400" b="1" baseline="30000" dirty="0" smtClean="0">
                <a:solidFill>
                  <a:srgbClr val="0000CC"/>
                </a:solidFill>
                <a:effectLst>
                  <a:outerShdw blurRad="38100" dist="38100" dir="2700000" algn="tl">
                    <a:srgbClr val="C0C0C0"/>
                  </a:outerShdw>
                </a:effectLst>
                <a:latin typeface="Bookman Old Style" pitchFamily="18" charset="0"/>
              </a:rPr>
              <a:t>1</a:t>
            </a:r>
          </a:p>
          <a:p>
            <a:pPr algn="just">
              <a:lnSpc>
                <a:spcPct val="80000"/>
              </a:lnSpc>
              <a:buFont typeface="Wingdings" pitchFamily="2" charset="2"/>
              <a:buNone/>
              <a:defRPr/>
            </a:pPr>
            <a:r>
              <a:rPr lang="en-US" altLang="zh-CN" sz="2400" b="1" dirty="0" smtClean="0">
                <a:effectLst>
                  <a:outerShdw blurRad="38100" dist="38100" dir="2700000" algn="tl">
                    <a:srgbClr val="C0C0C0"/>
                  </a:outerShdw>
                </a:effectLst>
                <a:latin typeface="Bookman Old Style" pitchFamily="18" charset="0"/>
              </a:rPr>
              <a:t>             </a:t>
            </a:r>
          </a:p>
        </p:txBody>
      </p:sp>
      <p:sp>
        <p:nvSpPr>
          <p:cNvPr id="341005" name="Text Box 4"/>
          <p:cNvSpPr txBox="1">
            <a:spLocks noChangeArrowheads="1"/>
          </p:cNvSpPr>
          <p:nvPr/>
        </p:nvSpPr>
        <p:spPr bwMode="auto">
          <a:xfrm>
            <a:off x="9051925" y="4059238"/>
            <a:ext cx="184150" cy="457200"/>
          </a:xfrm>
          <a:prstGeom prst="rect">
            <a:avLst/>
          </a:prstGeom>
          <a:noFill/>
          <a:ln w="9525">
            <a:noFill/>
            <a:miter lim="800000"/>
            <a:headEnd/>
            <a:tailEnd/>
          </a:ln>
        </p:spPr>
        <p:txBody>
          <a:bodyPr wrap="none">
            <a:spAutoFit/>
          </a:bodyPr>
          <a:lstStyle/>
          <a:p>
            <a:endParaRPr kumimoji="1" lang="zh-CN" altLang="zh-CN" sz="2400">
              <a:latin typeface="Times New Roman" pitchFamily="18" charset="0"/>
            </a:endParaRPr>
          </a:p>
        </p:txBody>
      </p:sp>
      <p:graphicFrame>
        <p:nvGraphicFramePr>
          <p:cNvPr id="40965" name="Object 5"/>
          <p:cNvGraphicFramePr>
            <a:graphicFrameLocks noChangeAspect="1"/>
          </p:cNvGraphicFramePr>
          <p:nvPr/>
        </p:nvGraphicFramePr>
        <p:xfrm>
          <a:off x="1403350" y="1322388"/>
          <a:ext cx="2362200" cy="431800"/>
        </p:xfrm>
        <a:graphic>
          <a:graphicData uri="http://schemas.openxmlformats.org/presentationml/2006/ole">
            <mc:AlternateContent xmlns:mc="http://schemas.openxmlformats.org/markup-compatibility/2006">
              <mc:Choice xmlns:v="urn:schemas-microsoft-com:vml" Requires="v">
                <p:oleObj spid="_x0000_s341524" name="公式" r:id="rId4" imgW="926698" imgH="203112" progId="">
                  <p:embed/>
                </p:oleObj>
              </mc:Choice>
              <mc:Fallback>
                <p:oleObj name="公式" r:id="rId4" imgW="926698" imgH="203112" progId="">
                  <p:embed/>
                  <p:pic>
                    <p:nvPicPr>
                      <p:cNvPr id="0" name="Picture 1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322388"/>
                        <a:ext cx="2362200" cy="431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1006" name="Text Box 6"/>
          <p:cNvSpPr txBox="1">
            <a:spLocks noChangeArrowheads="1"/>
          </p:cNvSpPr>
          <p:nvPr/>
        </p:nvSpPr>
        <p:spPr bwMode="auto">
          <a:xfrm>
            <a:off x="9051925" y="3983038"/>
            <a:ext cx="184150" cy="457200"/>
          </a:xfrm>
          <a:prstGeom prst="rect">
            <a:avLst/>
          </a:prstGeom>
          <a:noFill/>
          <a:ln w="9525">
            <a:noFill/>
            <a:miter lim="800000"/>
            <a:headEnd/>
            <a:tailEnd/>
          </a:ln>
        </p:spPr>
        <p:txBody>
          <a:bodyPr wrap="none">
            <a:spAutoFit/>
          </a:bodyPr>
          <a:lstStyle/>
          <a:p>
            <a:endParaRPr kumimoji="1" lang="zh-CN" altLang="zh-CN" sz="2400">
              <a:latin typeface="Times New Roman" pitchFamily="18" charset="0"/>
            </a:endParaRPr>
          </a:p>
        </p:txBody>
      </p:sp>
      <p:graphicFrame>
        <p:nvGraphicFramePr>
          <p:cNvPr id="40967" name="Object 7"/>
          <p:cNvGraphicFramePr>
            <a:graphicFrameLocks noChangeAspect="1"/>
          </p:cNvGraphicFramePr>
          <p:nvPr/>
        </p:nvGraphicFramePr>
        <p:xfrm>
          <a:off x="1403350" y="1681163"/>
          <a:ext cx="2376488" cy="434975"/>
        </p:xfrm>
        <a:graphic>
          <a:graphicData uri="http://schemas.openxmlformats.org/presentationml/2006/ole">
            <mc:AlternateContent xmlns:mc="http://schemas.openxmlformats.org/markup-compatibility/2006">
              <mc:Choice xmlns:v="urn:schemas-microsoft-com:vml" Requires="v">
                <p:oleObj spid="_x0000_s341525" name="公式" r:id="rId6" imgW="876300" imgH="203200" progId="">
                  <p:embed/>
                </p:oleObj>
              </mc:Choice>
              <mc:Fallback>
                <p:oleObj name="公式" r:id="rId6" imgW="876300" imgH="203200" progId="">
                  <p:embed/>
                  <p:pic>
                    <p:nvPicPr>
                      <p:cNvPr id="0" name="Picture 1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1681163"/>
                        <a:ext cx="2376488" cy="4349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8" name="Object 8"/>
          <p:cNvGraphicFramePr>
            <a:graphicFrameLocks noChangeAspect="1"/>
          </p:cNvGraphicFramePr>
          <p:nvPr/>
        </p:nvGraphicFramePr>
        <p:xfrm>
          <a:off x="1403350" y="2114550"/>
          <a:ext cx="2370138" cy="474663"/>
        </p:xfrm>
        <a:graphic>
          <a:graphicData uri="http://schemas.openxmlformats.org/presentationml/2006/ole">
            <mc:AlternateContent xmlns:mc="http://schemas.openxmlformats.org/markup-compatibility/2006">
              <mc:Choice xmlns:v="urn:schemas-microsoft-com:vml" Requires="v">
                <p:oleObj spid="_x0000_s341526" name="公式" r:id="rId8" imgW="901309" imgH="203112" progId="">
                  <p:embed/>
                </p:oleObj>
              </mc:Choice>
              <mc:Fallback>
                <p:oleObj name="公式" r:id="rId8" imgW="901309" imgH="203112" progId="">
                  <p:embed/>
                  <p:pic>
                    <p:nvPicPr>
                      <p:cNvPr id="0" name="Picture 1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350" y="2114550"/>
                        <a:ext cx="2370138" cy="4746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1007" name="Text Box 9"/>
          <p:cNvSpPr txBox="1">
            <a:spLocks noChangeArrowheads="1"/>
          </p:cNvSpPr>
          <p:nvPr/>
        </p:nvSpPr>
        <p:spPr bwMode="auto">
          <a:xfrm>
            <a:off x="8747125" y="4440238"/>
            <a:ext cx="184150" cy="457200"/>
          </a:xfrm>
          <a:prstGeom prst="rect">
            <a:avLst/>
          </a:prstGeom>
          <a:noFill/>
          <a:ln w="9525">
            <a:noFill/>
            <a:miter lim="800000"/>
            <a:headEnd/>
            <a:tailEnd/>
          </a:ln>
        </p:spPr>
        <p:txBody>
          <a:bodyPr wrap="none">
            <a:spAutoFit/>
          </a:bodyPr>
          <a:lstStyle/>
          <a:p>
            <a:endParaRPr kumimoji="1" lang="zh-CN" altLang="zh-CN" sz="2400">
              <a:latin typeface="Times New Roman" pitchFamily="18" charset="0"/>
            </a:endParaRPr>
          </a:p>
        </p:txBody>
      </p:sp>
      <p:sp>
        <p:nvSpPr>
          <p:cNvPr id="341008" name="Text Box 11"/>
          <p:cNvSpPr txBox="1">
            <a:spLocks noChangeArrowheads="1"/>
          </p:cNvSpPr>
          <p:nvPr/>
        </p:nvSpPr>
        <p:spPr bwMode="auto">
          <a:xfrm>
            <a:off x="9051925" y="4821238"/>
            <a:ext cx="184150" cy="457200"/>
          </a:xfrm>
          <a:prstGeom prst="rect">
            <a:avLst/>
          </a:prstGeom>
          <a:noFill/>
          <a:ln w="9525">
            <a:noFill/>
            <a:miter lim="800000"/>
            <a:headEnd/>
            <a:tailEnd/>
          </a:ln>
        </p:spPr>
        <p:txBody>
          <a:bodyPr wrap="none">
            <a:spAutoFit/>
          </a:bodyPr>
          <a:lstStyle/>
          <a:p>
            <a:endParaRPr kumimoji="1" lang="zh-CN" altLang="zh-CN" sz="2400">
              <a:latin typeface="Times New Roman" pitchFamily="18" charset="0"/>
            </a:endParaRPr>
          </a:p>
        </p:txBody>
      </p:sp>
      <p:graphicFrame>
        <p:nvGraphicFramePr>
          <p:cNvPr id="40972" name="Object 12"/>
          <p:cNvGraphicFramePr>
            <a:graphicFrameLocks noChangeAspect="1"/>
          </p:cNvGraphicFramePr>
          <p:nvPr/>
        </p:nvGraphicFramePr>
        <p:xfrm>
          <a:off x="1403350" y="5281613"/>
          <a:ext cx="3200400" cy="668337"/>
        </p:xfrm>
        <a:graphic>
          <a:graphicData uri="http://schemas.openxmlformats.org/presentationml/2006/ole">
            <mc:AlternateContent xmlns:mc="http://schemas.openxmlformats.org/markup-compatibility/2006">
              <mc:Choice xmlns:v="urn:schemas-microsoft-com:vml" Requires="v">
                <p:oleObj spid="_x0000_s341527" name="公式" r:id="rId10" imgW="965200" imgH="203200" progId="">
                  <p:embed/>
                </p:oleObj>
              </mc:Choice>
              <mc:Fallback>
                <p:oleObj name="公式" r:id="rId10" imgW="965200" imgH="203200" progId="">
                  <p:embed/>
                  <p:pic>
                    <p:nvPicPr>
                      <p:cNvPr id="0" name="Picture 1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3350" y="5281613"/>
                        <a:ext cx="3200400" cy="6683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6" name="Object 16"/>
          <p:cNvGraphicFramePr>
            <a:graphicFrameLocks noChangeAspect="1"/>
          </p:cNvGraphicFramePr>
          <p:nvPr/>
        </p:nvGraphicFramePr>
        <p:xfrm>
          <a:off x="1403350" y="2905125"/>
          <a:ext cx="6248400" cy="2160588"/>
        </p:xfrm>
        <a:graphic>
          <a:graphicData uri="http://schemas.openxmlformats.org/presentationml/2006/ole">
            <mc:AlternateContent xmlns:mc="http://schemas.openxmlformats.org/markup-compatibility/2006">
              <mc:Choice xmlns:v="urn:schemas-microsoft-com:vml" Requires="v">
                <p:oleObj spid="_x0000_s341528" name="公式" r:id="rId12" imgW="2095500" imgH="838200" progId="">
                  <p:embed/>
                </p:oleObj>
              </mc:Choice>
              <mc:Fallback>
                <p:oleObj name="公式" r:id="rId12" imgW="2095500" imgH="838200" progId="">
                  <p:embed/>
                  <p:pic>
                    <p:nvPicPr>
                      <p:cNvPr id="0" name="Picture 1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3350" y="2905125"/>
                        <a:ext cx="6248400" cy="21605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dissolve">
                                      <p:cBhvr>
                                        <p:cTn id="7" dur="500"/>
                                        <p:tgtEl>
                                          <p:spTgt spid="40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096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0963">
                                            <p:txEl>
                                              <p:pRg st="2" end="2"/>
                                            </p:txEl>
                                          </p:spTgt>
                                        </p:tgtEl>
                                        <p:attrNameLst>
                                          <p:attrName>style.visibility</p:attrName>
                                        </p:attrNameLst>
                                      </p:cBhvr>
                                      <p:to>
                                        <p:strVal val="visible"/>
                                      </p:to>
                                    </p:set>
                                    <p:animEffect transition="in" filter="fade">
                                      <p:cBhvr>
                                        <p:cTn id="16" dur="500"/>
                                        <p:tgtEl>
                                          <p:spTgt spid="4096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68"/>
                                        </p:tgtEl>
                                        <p:attrNameLst>
                                          <p:attrName>style.visibility</p:attrName>
                                        </p:attrNameLst>
                                      </p:cBhvr>
                                      <p:to>
                                        <p:strVal val="visible"/>
                                      </p:to>
                                    </p:set>
                                  </p:childTnLst>
                                </p:cTn>
                              </p:par>
                              <p:par>
                                <p:cTn id="25" presetID="9" presetClass="entr" presetSubtype="0" fill="hold" grpId="0" nodeType="withEffect">
                                  <p:stCondLst>
                                    <p:cond delay="0"/>
                                  </p:stCondLst>
                                  <p:childTnLst>
                                    <p:set>
                                      <p:cBhvr>
                                        <p:cTn id="26" dur="1" fill="hold">
                                          <p:stCondLst>
                                            <p:cond delay="0"/>
                                          </p:stCondLst>
                                        </p:cTn>
                                        <p:tgtEl>
                                          <p:spTgt spid="40963">
                                            <p:txEl>
                                              <p:pRg st="3" end="3"/>
                                            </p:txEl>
                                          </p:spTgt>
                                        </p:tgtEl>
                                        <p:attrNameLst>
                                          <p:attrName>style.visibility</p:attrName>
                                        </p:attrNameLst>
                                      </p:cBhvr>
                                      <p:to>
                                        <p:strVal val="visible"/>
                                      </p:to>
                                    </p:set>
                                    <p:animEffect transition="in" filter="dissolve">
                                      <p:cBhvr>
                                        <p:cTn id="27" dur="500"/>
                                        <p:tgtEl>
                                          <p:spTgt spid="40963">
                                            <p:txEl>
                                              <p:pRg st="3" end="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0963">
                                            <p:txEl>
                                              <p:pRg st="4" end="4"/>
                                            </p:txEl>
                                          </p:spTgt>
                                        </p:tgtEl>
                                        <p:attrNameLst>
                                          <p:attrName>style.visibility</p:attrName>
                                        </p:attrNameLst>
                                      </p:cBhvr>
                                      <p:to>
                                        <p:strVal val="visible"/>
                                      </p:to>
                                    </p:set>
                                    <p:animEffect transition="in" filter="dissolve">
                                      <p:cBhvr>
                                        <p:cTn id="30" dur="500"/>
                                        <p:tgtEl>
                                          <p:spTgt spid="4096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5714" name="Rectangle 2"/>
          <p:cNvSpPr>
            <a:spLocks noGrp="1" noChangeArrowheads="1"/>
          </p:cNvSpPr>
          <p:nvPr>
            <p:ph type="title" idx="4294967295"/>
          </p:nvPr>
        </p:nvSpPr>
        <p:spPr>
          <a:xfrm>
            <a:off x="1116013" y="908050"/>
            <a:ext cx="4614862" cy="1104900"/>
          </a:xfrm>
        </p:spPr>
        <p:txBody>
          <a:bodyPr/>
          <a:lstStyle/>
          <a:p>
            <a:pPr>
              <a:defRPr/>
            </a:pPr>
            <a:r>
              <a:rPr lang="en-US" altLang="zh-CN" sz="4000" smtClean="0">
                <a:solidFill>
                  <a:srgbClr val="0000CC"/>
                </a:solidFill>
                <a:effectLst>
                  <a:outerShdw blurRad="38100" dist="38100" dir="2700000" algn="tl">
                    <a:srgbClr val="C0C0C0"/>
                  </a:outerShdw>
                </a:effectLst>
                <a:latin typeface="黑体" pitchFamily="2" charset="-122"/>
                <a:ea typeface="黑体" pitchFamily="2" charset="-122"/>
              </a:rPr>
              <a:t>1.</a:t>
            </a:r>
            <a:r>
              <a:rPr lang="zh-CN" altLang="en-US" sz="4000" smtClean="0">
                <a:solidFill>
                  <a:srgbClr val="0000CC"/>
                </a:solidFill>
                <a:effectLst>
                  <a:outerShdw blurRad="38100" dist="38100" dir="2700000" algn="tl">
                    <a:srgbClr val="C0C0C0"/>
                  </a:outerShdw>
                </a:effectLst>
                <a:latin typeface="黑体" pitchFamily="2" charset="-122"/>
                <a:ea typeface="黑体" pitchFamily="2" charset="-122"/>
              </a:rPr>
              <a:t>基本概念</a:t>
            </a:r>
          </a:p>
        </p:txBody>
      </p:sp>
      <p:sp>
        <p:nvSpPr>
          <p:cNvPr id="755715" name="Rectangle 3"/>
          <p:cNvSpPr>
            <a:spLocks noGrp="1" noChangeArrowheads="1"/>
          </p:cNvSpPr>
          <p:nvPr>
            <p:ph type="body" idx="4294967295"/>
          </p:nvPr>
        </p:nvSpPr>
        <p:spPr>
          <a:xfrm>
            <a:off x="2268538" y="2492375"/>
            <a:ext cx="4375150" cy="2794000"/>
          </a:xfrm>
        </p:spPr>
        <p:txBody>
          <a:bodyPr/>
          <a:lstStyle/>
          <a:p>
            <a:pPr algn="just">
              <a:buFont typeface="Wingdings" pitchFamily="2" charset="2"/>
              <a:buNone/>
            </a:pPr>
            <a:r>
              <a:rPr lang="en-US" altLang="zh-CN" sz="2800" smtClean="0">
                <a:solidFill>
                  <a:srgbClr val="0000CC"/>
                </a:solidFill>
                <a:latin typeface="黑体" pitchFamily="2" charset="-122"/>
                <a:ea typeface="黑体" pitchFamily="2" charset="-122"/>
              </a:rPr>
              <a:t>1).</a:t>
            </a:r>
            <a:r>
              <a:rPr lang="zh-CN" altLang="en-US" sz="2800" b="1" smtClean="0">
                <a:solidFill>
                  <a:srgbClr val="0000CC"/>
                </a:solidFill>
                <a:latin typeface="黑体" pitchFamily="2" charset="-122"/>
                <a:ea typeface="黑体" pitchFamily="2" charset="-122"/>
              </a:rPr>
              <a:t>配合物</a:t>
            </a:r>
            <a:r>
              <a:rPr lang="zh-CN" altLang="en-US" sz="2800" smtClean="0">
                <a:solidFill>
                  <a:srgbClr val="0000CC"/>
                </a:solidFill>
                <a:latin typeface="黑体" pitchFamily="2" charset="-122"/>
                <a:ea typeface="黑体" pitchFamily="2" charset="-122"/>
              </a:rPr>
              <a:t> </a:t>
            </a:r>
          </a:p>
          <a:p>
            <a:pPr algn="just">
              <a:buFont typeface="Wingdings" pitchFamily="2" charset="2"/>
              <a:buNone/>
            </a:pPr>
            <a:r>
              <a:rPr lang="zh-CN" altLang="en-US" sz="2800" smtClean="0">
                <a:solidFill>
                  <a:srgbClr val="0000CC"/>
                </a:solidFill>
                <a:latin typeface="黑体" pitchFamily="2" charset="-122"/>
                <a:ea typeface="黑体" pitchFamily="2" charset="-122"/>
              </a:rPr>
              <a:t>  </a:t>
            </a:r>
          </a:p>
          <a:p>
            <a:pPr algn="just">
              <a:buFont typeface="Wingdings" pitchFamily="2" charset="2"/>
              <a:buNone/>
            </a:pPr>
            <a:r>
              <a:rPr lang="en-US" altLang="zh-CN" sz="2800" b="1" smtClean="0">
                <a:solidFill>
                  <a:srgbClr val="0000CC"/>
                </a:solidFill>
                <a:latin typeface="黑体" pitchFamily="2" charset="-122"/>
                <a:ea typeface="黑体" pitchFamily="2" charset="-122"/>
              </a:rPr>
              <a:t>2).</a:t>
            </a:r>
            <a:r>
              <a:rPr lang="zh-CN" altLang="en-US" sz="2800" b="1" smtClean="0">
                <a:solidFill>
                  <a:srgbClr val="0000CC"/>
                </a:solidFill>
                <a:latin typeface="黑体" pitchFamily="2" charset="-122"/>
                <a:ea typeface="黑体" pitchFamily="2" charset="-122"/>
              </a:rPr>
              <a:t>配合物的组成</a:t>
            </a:r>
          </a:p>
          <a:p>
            <a:pPr algn="just">
              <a:buFont typeface="Wingdings" pitchFamily="2" charset="2"/>
              <a:buNone/>
            </a:pPr>
            <a:endParaRPr lang="zh-CN" altLang="en-US" sz="2800" b="1" smtClean="0">
              <a:solidFill>
                <a:srgbClr val="0000CC"/>
              </a:solidFill>
              <a:latin typeface="黑体" pitchFamily="2" charset="-122"/>
              <a:ea typeface="黑体" pitchFamily="2" charset="-122"/>
            </a:endParaRPr>
          </a:p>
          <a:p>
            <a:pPr algn="just">
              <a:buFont typeface="Wingdings" pitchFamily="2" charset="2"/>
              <a:buNone/>
            </a:pPr>
            <a:r>
              <a:rPr lang="en-US" altLang="zh-CN" sz="2800" smtClean="0">
                <a:solidFill>
                  <a:srgbClr val="0000CC"/>
                </a:solidFill>
                <a:latin typeface="黑体" pitchFamily="2" charset="-122"/>
                <a:ea typeface="黑体" pitchFamily="2" charset="-122"/>
              </a:rPr>
              <a:t>3).</a:t>
            </a:r>
            <a:r>
              <a:rPr lang="zh-CN" altLang="en-US" sz="2800" b="1" smtClean="0">
                <a:solidFill>
                  <a:srgbClr val="0000CC"/>
                </a:solidFill>
                <a:latin typeface="黑体" pitchFamily="2" charset="-122"/>
                <a:ea typeface="黑体" pitchFamily="2" charset="-122"/>
              </a:rPr>
              <a:t>配合物的命名（略）</a:t>
            </a:r>
            <a:endParaRPr lang="zh-CN" altLang="en-US" sz="2800" smtClean="0">
              <a:solidFill>
                <a:srgbClr val="0000CC"/>
              </a:solidFill>
              <a:latin typeface="黑体" pitchFamily="2" charset="-122"/>
              <a:ea typeface="黑体" pitchFamily="2" charset="-122"/>
            </a:endParaRPr>
          </a:p>
        </p:txBody>
      </p:sp>
      <p:sp>
        <p:nvSpPr>
          <p:cNvPr id="755716" name="AutoShape 4">
            <a:hlinkClick r:id="rId2" action="ppaction://hlinksldjump" highlightClick="1"/>
          </p:cNvPr>
          <p:cNvSpPr>
            <a:spLocks noChangeArrowheads="1"/>
          </p:cNvSpPr>
          <p:nvPr/>
        </p:nvSpPr>
        <p:spPr bwMode="auto">
          <a:xfrm>
            <a:off x="7740650" y="6021388"/>
            <a:ext cx="533400" cy="274637"/>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5714"/>
                                        </p:tgtEl>
                                        <p:attrNameLst>
                                          <p:attrName>style.visibility</p:attrName>
                                        </p:attrNameLst>
                                      </p:cBhvr>
                                      <p:to>
                                        <p:strVal val="visible"/>
                                      </p:to>
                                    </p:set>
                                    <p:animEffect transition="in" filter="dissolve">
                                      <p:cBhvr>
                                        <p:cTn id="7" dur="500"/>
                                        <p:tgtEl>
                                          <p:spTgt spid="7557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5715">
                                            <p:txEl>
                                              <p:pRg st="0" end="0"/>
                                            </p:txEl>
                                          </p:spTgt>
                                        </p:tgtEl>
                                        <p:attrNameLst>
                                          <p:attrName>style.visibility</p:attrName>
                                        </p:attrNameLst>
                                      </p:cBhvr>
                                      <p:to>
                                        <p:strVal val="visible"/>
                                      </p:to>
                                    </p:set>
                                    <p:animEffect transition="in" filter="dissolve">
                                      <p:cBhvr>
                                        <p:cTn id="12" dur="500"/>
                                        <p:tgtEl>
                                          <p:spTgt spid="7557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5715">
                                            <p:txEl>
                                              <p:pRg st="1" end="1"/>
                                            </p:txEl>
                                          </p:spTgt>
                                        </p:tgtEl>
                                        <p:attrNameLst>
                                          <p:attrName>style.visibility</p:attrName>
                                        </p:attrNameLst>
                                      </p:cBhvr>
                                      <p:to>
                                        <p:strVal val="visible"/>
                                      </p:to>
                                    </p:set>
                                    <p:animEffect transition="in" filter="dissolve">
                                      <p:cBhvr>
                                        <p:cTn id="17" dur="500"/>
                                        <p:tgtEl>
                                          <p:spTgt spid="7557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5715">
                                            <p:txEl>
                                              <p:pRg st="2" end="2"/>
                                            </p:txEl>
                                          </p:spTgt>
                                        </p:tgtEl>
                                        <p:attrNameLst>
                                          <p:attrName>style.visibility</p:attrName>
                                        </p:attrNameLst>
                                      </p:cBhvr>
                                      <p:to>
                                        <p:strVal val="visible"/>
                                      </p:to>
                                    </p:set>
                                    <p:animEffect transition="in" filter="dissolve">
                                      <p:cBhvr>
                                        <p:cTn id="22" dur="500"/>
                                        <p:tgtEl>
                                          <p:spTgt spid="75571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55715">
                                            <p:txEl>
                                              <p:pRg st="4" end="4"/>
                                            </p:txEl>
                                          </p:spTgt>
                                        </p:tgtEl>
                                        <p:attrNameLst>
                                          <p:attrName>style.visibility</p:attrName>
                                        </p:attrNameLst>
                                      </p:cBhvr>
                                      <p:to>
                                        <p:strVal val="visible"/>
                                      </p:to>
                                    </p:set>
                                    <p:animEffect transition="in" filter="dissolve">
                                      <p:cBhvr>
                                        <p:cTn id="27" dur="500"/>
                                        <p:tgtEl>
                                          <p:spTgt spid="7557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55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14" grpId="0"/>
      <p:bldP spid="755715" grpId="0" build="p"/>
      <p:bldP spid="7557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9394" name="Rectangle 2"/>
          <p:cNvSpPr>
            <a:spLocks noGrp="1" noChangeArrowheads="1"/>
          </p:cNvSpPr>
          <p:nvPr>
            <p:ph type="title" idx="4294967295"/>
          </p:nvPr>
        </p:nvSpPr>
        <p:spPr>
          <a:xfrm>
            <a:off x="971550" y="5661025"/>
            <a:ext cx="7772400" cy="763588"/>
          </a:xfrm>
        </p:spPr>
        <p:txBody>
          <a:bodyPr/>
          <a:lstStyle/>
          <a:p>
            <a:pPr>
              <a:defRPr/>
            </a:pPr>
            <a:r>
              <a:rPr lang="en-US" altLang="zh-CN" sz="3600" dirty="0" smtClean="0">
                <a:solidFill>
                  <a:srgbClr val="0000CC"/>
                </a:solidFill>
                <a:effectLst>
                  <a:outerShdw blurRad="38100" dist="38100" dir="2700000" algn="tl">
                    <a:srgbClr val="C0C0C0"/>
                  </a:outerShdw>
                </a:effectLst>
                <a:latin typeface="Bookman Old Style" pitchFamily="18" charset="0"/>
              </a:rPr>
              <a:t>    Co(H</a:t>
            </a:r>
            <a:r>
              <a:rPr lang="en-US" altLang="zh-CN" sz="3600" baseline="-25000" dirty="0" smtClean="0">
                <a:solidFill>
                  <a:srgbClr val="0000CC"/>
                </a:solidFill>
                <a:effectLst>
                  <a:outerShdw blurRad="38100" dist="38100" dir="2700000" algn="tl">
                    <a:srgbClr val="C0C0C0"/>
                  </a:outerShdw>
                </a:effectLst>
                <a:latin typeface="Bookman Old Style" pitchFamily="18" charset="0"/>
              </a:rPr>
              <a:t>2</a:t>
            </a:r>
            <a:r>
              <a:rPr lang="en-US" altLang="zh-CN" sz="3600" dirty="0" smtClean="0">
                <a:solidFill>
                  <a:srgbClr val="0000CC"/>
                </a:solidFill>
                <a:effectLst>
                  <a:outerShdw blurRad="38100" dist="38100" dir="2700000" algn="tl">
                    <a:srgbClr val="C0C0C0"/>
                  </a:outerShdw>
                </a:effectLst>
                <a:latin typeface="Bookman Old Style" pitchFamily="18" charset="0"/>
              </a:rPr>
              <a:t>O)</a:t>
            </a:r>
            <a:r>
              <a:rPr lang="en-US" altLang="zh-CN" sz="3600" baseline="-25000" dirty="0" smtClean="0">
                <a:solidFill>
                  <a:srgbClr val="0000CC"/>
                </a:solidFill>
                <a:effectLst>
                  <a:outerShdw blurRad="38100" dist="38100" dir="2700000" algn="tl">
                    <a:srgbClr val="C0C0C0"/>
                  </a:outerShdw>
                </a:effectLst>
                <a:latin typeface="Bookman Old Style" pitchFamily="18" charset="0"/>
              </a:rPr>
              <a:t>6</a:t>
            </a:r>
            <a:r>
              <a:rPr lang="en-US" altLang="zh-CN" sz="3600" baseline="30000" dirty="0" smtClean="0">
                <a:solidFill>
                  <a:srgbClr val="0000CC"/>
                </a:solidFill>
                <a:effectLst>
                  <a:outerShdw blurRad="38100" dist="38100" dir="2700000" algn="tl">
                    <a:srgbClr val="C0C0C0"/>
                  </a:outerShdw>
                </a:effectLst>
                <a:latin typeface="Bookman Old Style" pitchFamily="18" charset="0"/>
              </a:rPr>
              <a:t>2+</a:t>
            </a:r>
            <a:r>
              <a:rPr lang="en-US" altLang="zh-CN" sz="3600" dirty="0" smtClean="0">
                <a:solidFill>
                  <a:srgbClr val="0000CC"/>
                </a:solidFill>
                <a:effectLst>
                  <a:outerShdw blurRad="38100" dist="38100" dir="2700000" algn="tl">
                    <a:srgbClr val="C0C0C0"/>
                  </a:outerShdw>
                </a:effectLst>
                <a:latin typeface="Bookman Old Style" pitchFamily="18" charset="0"/>
              </a:rPr>
              <a:t>     CoCl</a:t>
            </a:r>
            <a:r>
              <a:rPr lang="en-US" altLang="zh-CN" sz="3600" baseline="-25000" dirty="0" smtClean="0">
                <a:solidFill>
                  <a:srgbClr val="0000CC"/>
                </a:solidFill>
                <a:effectLst>
                  <a:outerShdw blurRad="38100" dist="38100" dir="2700000" algn="tl">
                    <a:srgbClr val="C0C0C0"/>
                  </a:outerShdw>
                </a:effectLst>
                <a:latin typeface="Bookman Old Style" pitchFamily="18" charset="0"/>
              </a:rPr>
              <a:t>4</a:t>
            </a:r>
            <a:r>
              <a:rPr lang="en-US" altLang="zh-CN" sz="3600" baseline="30000" dirty="0" smtClean="0">
                <a:solidFill>
                  <a:srgbClr val="0000CC"/>
                </a:solidFill>
                <a:effectLst>
                  <a:outerShdw blurRad="38100" dist="38100" dir="2700000" algn="tl">
                    <a:srgbClr val="C0C0C0"/>
                  </a:outerShdw>
                </a:effectLst>
                <a:latin typeface="Bookman Old Style" pitchFamily="18" charset="0"/>
              </a:rPr>
              <a:t>-</a:t>
            </a:r>
            <a:endParaRPr lang="en-US" altLang="zh-CN" sz="3600" dirty="0" smtClean="0">
              <a:solidFill>
                <a:srgbClr val="0000CC"/>
              </a:solidFill>
              <a:effectLst>
                <a:outerShdw blurRad="38100" dist="38100" dir="2700000" algn="tl">
                  <a:srgbClr val="C0C0C0"/>
                </a:outerShdw>
              </a:effectLst>
              <a:latin typeface="Bookman Old Style" pitchFamily="18" charset="0"/>
            </a:endParaRPr>
          </a:p>
        </p:txBody>
      </p:sp>
      <p:graphicFrame>
        <p:nvGraphicFramePr>
          <p:cNvPr id="699395" name="Object 3"/>
          <p:cNvGraphicFramePr>
            <a:graphicFrameLocks noGrp="1" noChangeAspect="1"/>
          </p:cNvGraphicFramePr>
          <p:nvPr>
            <p:ph type="body" idx="4294967295"/>
          </p:nvPr>
        </p:nvGraphicFramePr>
        <p:xfrm>
          <a:off x="1042988" y="2066925"/>
          <a:ext cx="7343775" cy="3324225"/>
        </p:xfrm>
        <a:graphic>
          <a:graphicData uri="http://schemas.openxmlformats.org/presentationml/2006/ole">
            <mc:AlternateContent xmlns:mc="http://schemas.openxmlformats.org/markup-compatibility/2006">
              <mc:Choice xmlns:v="urn:schemas-microsoft-com:vml" Requires="v">
                <p:oleObj spid="_x0000_s439404" name="PhotoImpact" r:id="rId3" imgW="3780952" imgH="1819048" progId="">
                  <p:embed/>
                </p:oleObj>
              </mc:Choice>
              <mc:Fallback>
                <p:oleObj name="PhotoImpact" r:id="rId3" imgW="3780952" imgH="1819048" progId="">
                  <p:embed/>
                  <p:pic>
                    <p:nvPicPr>
                      <p:cNvPr id="0" name="Picture 2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066925"/>
                        <a:ext cx="7343775" cy="332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9396" name="Rectangle 4"/>
          <p:cNvSpPr>
            <a:spLocks noChangeArrowheads="1"/>
          </p:cNvSpPr>
          <p:nvPr/>
        </p:nvSpPr>
        <p:spPr bwMode="auto">
          <a:xfrm>
            <a:off x="900113" y="476250"/>
            <a:ext cx="5781675" cy="1055688"/>
          </a:xfrm>
          <a:prstGeom prst="rect">
            <a:avLst/>
          </a:prstGeom>
          <a:noFill/>
          <a:ln w="9525">
            <a:noFill/>
            <a:miter lim="800000"/>
            <a:headEnd/>
            <a:tailEnd/>
          </a:ln>
          <a:effectLst>
            <a:outerShdw sy="50000" kx="-2453608" rotWithShape="0">
              <a:schemeClr val="bg2"/>
            </a:outerShdw>
          </a:effectLst>
        </p:spPr>
        <p:txBody>
          <a:bodyPr>
            <a:spAutoFit/>
          </a:bodyPr>
          <a:lstStyle/>
          <a:p>
            <a:pPr>
              <a:lnSpc>
                <a:spcPct val="90000"/>
              </a:lnSpc>
              <a:spcBef>
                <a:spcPct val="20000"/>
              </a:spcBef>
              <a:buClr>
                <a:schemeClr val="accent2"/>
              </a:buClr>
              <a:buSzPct val="75000"/>
              <a:buFont typeface="Monotype Sorts" pitchFamily="2" charset="2"/>
              <a:buNone/>
              <a:defRPr/>
            </a:pPr>
            <a:r>
              <a:rPr lang="en-US" altLang="zh-CN" sz="3600">
                <a:solidFill>
                  <a:srgbClr val="0000CC"/>
                </a:solidFill>
                <a:latin typeface="黑体" pitchFamily="2" charset="-122"/>
                <a:ea typeface="黑体" pitchFamily="2" charset="-122"/>
              </a:rPr>
              <a:t>1).</a:t>
            </a:r>
            <a:r>
              <a:rPr lang="zh-CN" altLang="en-US" sz="3600" b="1">
                <a:solidFill>
                  <a:srgbClr val="0000CC"/>
                </a:solidFill>
                <a:latin typeface="黑体" pitchFamily="2" charset="-122"/>
                <a:ea typeface="黑体" pitchFamily="2" charset="-122"/>
              </a:rPr>
              <a:t>配合物</a:t>
            </a:r>
            <a:r>
              <a:rPr lang="zh-CN" altLang="en-US" sz="2800">
                <a:solidFill>
                  <a:srgbClr val="CCFFFF"/>
                </a:solidFill>
                <a:latin typeface="黑体" pitchFamily="2" charset="-122"/>
                <a:ea typeface="黑体" pitchFamily="2" charset="-122"/>
              </a:rPr>
              <a:t>（</a:t>
            </a:r>
            <a:r>
              <a:rPr lang="zh-CN" altLang="en-US" sz="2800">
                <a:solidFill>
                  <a:srgbClr val="0000CC"/>
                </a:solidFill>
                <a:latin typeface="黑体" pitchFamily="2" charset="-122"/>
                <a:ea typeface="黑体" pitchFamily="2" charset="-122"/>
              </a:rPr>
              <a:t>配位化合物）</a:t>
            </a:r>
          </a:p>
          <a:p>
            <a:pPr>
              <a:lnSpc>
                <a:spcPct val="90000"/>
              </a:lnSpc>
              <a:spcBef>
                <a:spcPct val="20000"/>
              </a:spcBef>
              <a:buClr>
                <a:schemeClr val="accent2"/>
              </a:buClr>
              <a:buSzPct val="75000"/>
              <a:buFont typeface="Monotype Sorts" pitchFamily="2" charset="2"/>
              <a:buNone/>
              <a:defRPr/>
            </a:pPr>
            <a:r>
              <a:rPr lang="zh-CN" altLang="en-US" sz="2800">
                <a:solidFill>
                  <a:srgbClr val="0000CC"/>
                </a:solidFill>
                <a:latin typeface="黑体" pitchFamily="2" charset="-122"/>
                <a:ea typeface="黑体" pitchFamily="2" charset="-122"/>
              </a:rPr>
              <a:t>    由配离子组成的化合物</a:t>
            </a:r>
            <a:r>
              <a:rPr lang="zh-CN" altLang="en-US" sz="2800">
                <a:solidFill>
                  <a:srgbClr val="CCFFFF"/>
                </a:solidFill>
                <a:latin typeface="Times New Roman" pitchFamily="18" charset="0"/>
              </a:rPr>
              <a:t>。</a:t>
            </a:r>
            <a:r>
              <a:rPr lang="zh-CN" altLang="en-US" sz="2800">
                <a:latin typeface="Times New Roman" pitchFamily="18" charset="0"/>
              </a:rPr>
              <a:t>           </a:t>
            </a:r>
          </a:p>
        </p:txBody>
      </p:sp>
      <p:sp>
        <p:nvSpPr>
          <p:cNvPr id="699397" name="AutoShape 5">
            <a:hlinkClick r:id="rId5" action="ppaction://hlinksldjump" highlightClick="1"/>
          </p:cNvPr>
          <p:cNvSpPr>
            <a:spLocks noChangeArrowheads="1"/>
          </p:cNvSpPr>
          <p:nvPr/>
        </p:nvSpPr>
        <p:spPr bwMode="auto">
          <a:xfrm>
            <a:off x="8001000" y="6237288"/>
            <a:ext cx="533400" cy="392112"/>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93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93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9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4" grpId="0"/>
      <p:bldP spid="699396" grpId="0"/>
      <p:bldP spid="699397"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8754" name="Rectangle 2"/>
          <p:cNvSpPr>
            <a:spLocks noGrp="1" noChangeArrowheads="1"/>
          </p:cNvSpPr>
          <p:nvPr>
            <p:ph type="title" idx="4294967295"/>
          </p:nvPr>
        </p:nvSpPr>
        <p:spPr/>
        <p:txBody>
          <a:bodyPr/>
          <a:lstStyle/>
          <a:p>
            <a:pPr algn="just">
              <a:defRPr/>
            </a:pPr>
            <a:r>
              <a:rPr lang="en-US" altLang="zh-CN" sz="2000" b="1" smtClean="0">
                <a:effectLst>
                  <a:outerShdw blurRad="38100" dist="38100" dir="2700000" algn="tl">
                    <a:srgbClr val="C0C0C0"/>
                  </a:outerShdw>
                </a:effectLst>
              </a:rPr>
              <a:t>.</a:t>
            </a:r>
          </a:p>
        </p:txBody>
      </p:sp>
      <p:sp>
        <p:nvSpPr>
          <p:cNvPr id="458755" name="Rectangle 3"/>
          <p:cNvSpPr>
            <a:spLocks noGrp="1" noChangeArrowheads="1"/>
          </p:cNvSpPr>
          <p:nvPr>
            <p:ph type="body" idx="4294967295"/>
          </p:nvPr>
        </p:nvSpPr>
        <p:spPr>
          <a:xfrm>
            <a:off x="838200" y="685800"/>
            <a:ext cx="8077200" cy="4648200"/>
          </a:xfrm>
        </p:spPr>
        <p:txBody>
          <a:bodyPr/>
          <a:lstStyle/>
          <a:p>
            <a:pPr algn="just">
              <a:buFont typeface="Wingdings" pitchFamily="2" charset="2"/>
              <a:buNone/>
              <a:defRPr/>
            </a:pPr>
            <a:r>
              <a:rPr lang="en-US" altLang="zh-CN" b="1" smtClean="0">
                <a:solidFill>
                  <a:srgbClr val="0000CC"/>
                </a:solidFill>
                <a:effectLst>
                  <a:outerShdw blurRad="38100" dist="38100" dir="2700000" algn="tl">
                    <a:srgbClr val="C0C0C0"/>
                  </a:outerShdw>
                </a:effectLst>
                <a:latin typeface="黑体" pitchFamily="2" charset="-122"/>
                <a:ea typeface="黑体" pitchFamily="2" charset="-122"/>
              </a:rPr>
              <a:t>2). </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配合物的组成</a:t>
            </a:r>
          </a:p>
        </p:txBody>
      </p:sp>
      <p:sp>
        <p:nvSpPr>
          <p:cNvPr id="440329" name="Text Box 4"/>
          <p:cNvSpPr txBox="1">
            <a:spLocks noChangeArrowheads="1"/>
          </p:cNvSpPr>
          <p:nvPr/>
        </p:nvSpPr>
        <p:spPr bwMode="auto">
          <a:xfrm>
            <a:off x="9051925" y="48990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sp>
        <p:nvSpPr>
          <p:cNvPr id="458759" name="AutoShape 7">
            <a:hlinkClick r:id="rId4" action="ppaction://hlinksldjump" highlightClick="1"/>
          </p:cNvPr>
          <p:cNvSpPr>
            <a:spLocks noChangeArrowheads="1"/>
          </p:cNvSpPr>
          <p:nvPr/>
        </p:nvSpPr>
        <p:spPr bwMode="auto">
          <a:xfrm>
            <a:off x="8243888" y="6237288"/>
            <a:ext cx="533400" cy="3079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graphicFrame>
        <p:nvGraphicFramePr>
          <p:cNvPr id="458761" name="Object 9"/>
          <p:cNvGraphicFramePr>
            <a:graphicFrameLocks noChangeAspect="1"/>
          </p:cNvGraphicFramePr>
          <p:nvPr/>
        </p:nvGraphicFramePr>
        <p:xfrm>
          <a:off x="1979613" y="3716338"/>
          <a:ext cx="5688012" cy="2039937"/>
        </p:xfrm>
        <a:graphic>
          <a:graphicData uri="http://schemas.openxmlformats.org/presentationml/2006/ole">
            <mc:AlternateContent xmlns:mc="http://schemas.openxmlformats.org/markup-compatibility/2006">
              <mc:Choice xmlns:v="urn:schemas-microsoft-com:vml" Requires="v">
                <p:oleObj spid="_x0000_s440431" name="Flash Movie" r:id="rId5" imgW="5678640" imgH="2338200" progId="">
                  <p:embed/>
                </p:oleObj>
              </mc:Choice>
              <mc:Fallback>
                <p:oleObj name="Flash Movie" r:id="rId5" imgW="5678640" imgH="2338200" progId="">
                  <p:embed/>
                  <p:pic>
                    <p:nvPicPr>
                      <p:cNvPr id="0"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3716338"/>
                        <a:ext cx="5688012" cy="203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
        <p:nvSpPr>
          <p:cNvPr id="458762" name="Rectangle 10"/>
          <p:cNvSpPr>
            <a:spLocks noChangeArrowheads="1"/>
          </p:cNvSpPr>
          <p:nvPr/>
        </p:nvSpPr>
        <p:spPr bwMode="auto">
          <a:xfrm>
            <a:off x="2411413" y="5876925"/>
            <a:ext cx="4846637" cy="476250"/>
          </a:xfrm>
          <a:prstGeom prst="rect">
            <a:avLst/>
          </a:prstGeom>
          <a:noFill/>
          <a:ln w="9525">
            <a:noFill/>
            <a:miter lim="800000"/>
            <a:headEnd/>
            <a:tailEnd/>
          </a:ln>
          <a:effectLst>
            <a:outerShdw sy="50000" kx="-2453608" rotWithShape="0">
              <a:schemeClr val="bg2"/>
            </a:outerShdw>
          </a:effectLst>
        </p:spPr>
        <p:txBody>
          <a:bodyPr wrap="none">
            <a:spAutoFit/>
          </a:bodyPr>
          <a:lstStyle/>
          <a:p>
            <a:pPr>
              <a:lnSpc>
                <a:spcPct val="90000"/>
              </a:lnSpc>
              <a:spcBef>
                <a:spcPct val="20000"/>
              </a:spcBef>
              <a:buClr>
                <a:schemeClr val="accent2"/>
              </a:buClr>
              <a:buSzPct val="75000"/>
              <a:buFont typeface="Monotype Sorts" pitchFamily="2" charset="2"/>
              <a:buNone/>
              <a:defRPr/>
            </a:pPr>
            <a:r>
              <a:rPr lang="en-US" altLang="zh-CN" sz="2800" dirty="0">
                <a:solidFill>
                  <a:schemeClr val="tx2"/>
                </a:solidFill>
                <a:latin typeface="Bookman Old Style" pitchFamily="18" charset="0"/>
                <a:ea typeface="宋体" pitchFamily="2" charset="-122"/>
              </a:rPr>
              <a:t>[</a:t>
            </a:r>
            <a:r>
              <a:rPr lang="en-US" altLang="zh-CN" sz="2800" dirty="0">
                <a:solidFill>
                  <a:srgbClr val="FF6600"/>
                </a:solidFill>
                <a:latin typeface="Bookman Old Style" pitchFamily="18" charset="0"/>
                <a:ea typeface="宋体" pitchFamily="2" charset="-122"/>
              </a:rPr>
              <a:t>Cu</a:t>
            </a:r>
            <a:r>
              <a:rPr lang="en-US" altLang="zh-CN" sz="2800" dirty="0">
                <a:solidFill>
                  <a:schemeClr val="tx2"/>
                </a:solidFill>
                <a:latin typeface="Bookman Old Style" pitchFamily="18" charset="0"/>
                <a:ea typeface="宋体" pitchFamily="2" charset="-122"/>
              </a:rPr>
              <a:t>(NH</a:t>
            </a:r>
            <a:r>
              <a:rPr lang="en-US" altLang="zh-CN" sz="2800" baseline="-25000" dirty="0">
                <a:solidFill>
                  <a:schemeClr val="tx2"/>
                </a:solidFill>
                <a:latin typeface="Bookman Old Style" pitchFamily="18" charset="0"/>
                <a:ea typeface="宋体" pitchFamily="2" charset="-122"/>
              </a:rPr>
              <a:t>2</a:t>
            </a:r>
            <a:r>
              <a:rPr lang="en-US" altLang="zh-CN" sz="2800" dirty="0">
                <a:solidFill>
                  <a:schemeClr val="tx2"/>
                </a:solidFill>
                <a:latin typeface="Bookman Old Style" pitchFamily="18" charset="0"/>
                <a:ea typeface="宋体" pitchFamily="2" charset="-122"/>
              </a:rPr>
              <a:t>CH</a:t>
            </a:r>
            <a:r>
              <a:rPr lang="en-US" altLang="zh-CN" sz="2800" baseline="-25000" dirty="0">
                <a:solidFill>
                  <a:schemeClr val="tx2"/>
                </a:solidFill>
                <a:latin typeface="Bookman Old Style" pitchFamily="18" charset="0"/>
                <a:ea typeface="宋体" pitchFamily="2" charset="-122"/>
              </a:rPr>
              <a:t>2</a:t>
            </a:r>
            <a:r>
              <a:rPr lang="en-US" altLang="zh-CN" sz="2800" dirty="0">
                <a:solidFill>
                  <a:schemeClr val="tx2"/>
                </a:solidFill>
                <a:latin typeface="Bookman Old Style" pitchFamily="18" charset="0"/>
                <a:ea typeface="宋体" pitchFamily="2" charset="-122"/>
              </a:rPr>
              <a:t>CH</a:t>
            </a:r>
            <a:r>
              <a:rPr lang="en-US" altLang="zh-CN" sz="2800" baseline="-25000" dirty="0">
                <a:solidFill>
                  <a:schemeClr val="tx2"/>
                </a:solidFill>
                <a:latin typeface="Bookman Old Style" pitchFamily="18" charset="0"/>
                <a:ea typeface="宋体" pitchFamily="2" charset="-122"/>
              </a:rPr>
              <a:t>2</a:t>
            </a:r>
            <a:r>
              <a:rPr lang="en-US" altLang="zh-CN" sz="2800" dirty="0">
                <a:solidFill>
                  <a:schemeClr val="tx2"/>
                </a:solidFill>
                <a:latin typeface="Bookman Old Style" pitchFamily="18" charset="0"/>
                <a:ea typeface="宋体" pitchFamily="2" charset="-122"/>
              </a:rPr>
              <a:t>NH</a:t>
            </a:r>
            <a:r>
              <a:rPr lang="en-US" altLang="zh-CN" sz="2800" baseline="-25000" dirty="0">
                <a:solidFill>
                  <a:schemeClr val="tx2"/>
                </a:solidFill>
                <a:latin typeface="Bookman Old Style" pitchFamily="18" charset="0"/>
                <a:ea typeface="宋体" pitchFamily="2" charset="-122"/>
              </a:rPr>
              <a:t>2</a:t>
            </a:r>
            <a:r>
              <a:rPr lang="en-US" altLang="zh-CN" sz="2800" dirty="0">
                <a:solidFill>
                  <a:schemeClr val="tx2"/>
                </a:solidFill>
                <a:latin typeface="Bookman Old Style" pitchFamily="18" charset="0"/>
                <a:ea typeface="宋体" pitchFamily="2" charset="-122"/>
              </a:rPr>
              <a:t>)</a:t>
            </a:r>
            <a:r>
              <a:rPr lang="en-US" altLang="zh-CN" sz="2800" baseline="-25000" dirty="0">
                <a:solidFill>
                  <a:schemeClr val="tx2"/>
                </a:solidFill>
                <a:latin typeface="Bookman Old Style" pitchFamily="18" charset="0"/>
                <a:ea typeface="宋体" pitchFamily="2" charset="-122"/>
              </a:rPr>
              <a:t>2</a:t>
            </a:r>
            <a:r>
              <a:rPr lang="en-US" altLang="zh-CN" sz="2800" dirty="0">
                <a:solidFill>
                  <a:schemeClr val="tx2"/>
                </a:solidFill>
                <a:latin typeface="Bookman Old Style" pitchFamily="18" charset="0"/>
                <a:ea typeface="宋体" pitchFamily="2" charset="-122"/>
              </a:rPr>
              <a:t>]</a:t>
            </a:r>
            <a:r>
              <a:rPr lang="en-US" altLang="zh-CN" sz="2800" dirty="0">
                <a:latin typeface="Bookman Old Style" pitchFamily="18" charset="0"/>
                <a:ea typeface="宋体" pitchFamily="2" charset="-122"/>
              </a:rPr>
              <a:t>SO</a:t>
            </a:r>
            <a:r>
              <a:rPr lang="en-US" altLang="zh-CN" sz="2800" baseline="-25000" dirty="0">
                <a:latin typeface="Bookman Old Style" pitchFamily="18" charset="0"/>
                <a:ea typeface="宋体" pitchFamily="2" charset="-122"/>
              </a:rPr>
              <a:t>4</a:t>
            </a:r>
          </a:p>
        </p:txBody>
      </p:sp>
      <p:sp>
        <p:nvSpPr>
          <p:cNvPr id="458763" name="Text Box 11"/>
          <p:cNvSpPr txBox="1">
            <a:spLocks noChangeArrowheads="1"/>
          </p:cNvSpPr>
          <p:nvPr/>
        </p:nvSpPr>
        <p:spPr bwMode="auto">
          <a:xfrm>
            <a:off x="1258888" y="1916113"/>
            <a:ext cx="1439862" cy="579437"/>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zh-CN" altLang="en-US" sz="3200" b="1">
                <a:solidFill>
                  <a:srgbClr val="0000CC"/>
                </a:solidFill>
                <a:latin typeface="Times New Roman" pitchFamily="18" charset="0"/>
                <a:ea typeface="黑体" pitchFamily="2" charset="-122"/>
              </a:rPr>
              <a:t>内   界</a:t>
            </a:r>
          </a:p>
        </p:txBody>
      </p:sp>
      <p:sp>
        <p:nvSpPr>
          <p:cNvPr id="458764" name="AutoShape 12"/>
          <p:cNvSpPr>
            <a:spLocks/>
          </p:cNvSpPr>
          <p:nvPr/>
        </p:nvSpPr>
        <p:spPr bwMode="auto">
          <a:xfrm>
            <a:off x="1258888" y="2133600"/>
            <a:ext cx="73025" cy="1152525"/>
          </a:xfrm>
          <a:prstGeom prst="leftBracket">
            <a:avLst>
              <a:gd name="adj" fmla="val 131522"/>
            </a:avLst>
          </a:prstGeom>
          <a:noFill/>
          <a:ln w="57150">
            <a:solidFill>
              <a:srgbClr val="D60093"/>
            </a:solidFill>
            <a:round/>
            <a:headEnd/>
            <a:tailEnd/>
          </a:ln>
        </p:spPr>
        <p:txBody>
          <a:bodyPr wrap="none" anchor="ctr"/>
          <a:lstStyle/>
          <a:p>
            <a:endParaRPr lang="zh-CN" altLang="en-US"/>
          </a:p>
        </p:txBody>
      </p:sp>
      <p:sp>
        <p:nvSpPr>
          <p:cNvPr id="458765" name="Text Box 13"/>
          <p:cNvSpPr txBox="1">
            <a:spLocks noChangeArrowheads="1"/>
          </p:cNvSpPr>
          <p:nvPr/>
        </p:nvSpPr>
        <p:spPr bwMode="auto">
          <a:xfrm>
            <a:off x="2843213" y="1412875"/>
            <a:ext cx="3097212" cy="711200"/>
          </a:xfrm>
          <a:prstGeom prst="rect">
            <a:avLst/>
          </a:prstGeom>
          <a:noFill/>
          <a:ln w="9525">
            <a:noFill/>
            <a:miter lim="800000"/>
            <a:headEnd/>
            <a:tailEnd/>
          </a:ln>
          <a:effectLst>
            <a:outerShdw sy="50000" kx="-2453608" rotWithShape="0">
              <a:schemeClr val="bg2"/>
            </a:outerShdw>
          </a:effectLst>
        </p:spPr>
        <p:txBody>
          <a:bodyPr>
            <a:spAutoFit/>
          </a:bodyPr>
          <a:lstStyle/>
          <a:p>
            <a:pPr>
              <a:lnSpc>
                <a:spcPct val="55000"/>
              </a:lnSpc>
              <a:spcBef>
                <a:spcPct val="50000"/>
              </a:spcBef>
              <a:defRPr/>
            </a:pPr>
            <a:r>
              <a:rPr kumimoji="1" lang="zh-CN" altLang="en-US" sz="2800" b="1">
                <a:solidFill>
                  <a:srgbClr val="0000CC"/>
                </a:solidFill>
                <a:latin typeface="Times New Roman" pitchFamily="18" charset="0"/>
                <a:ea typeface="黑体" pitchFamily="2" charset="-122"/>
              </a:rPr>
              <a:t>中心离子</a:t>
            </a:r>
          </a:p>
          <a:p>
            <a:pPr>
              <a:lnSpc>
                <a:spcPct val="55000"/>
              </a:lnSpc>
              <a:spcBef>
                <a:spcPct val="50000"/>
              </a:spcBef>
              <a:defRPr/>
            </a:pPr>
            <a:r>
              <a:rPr kumimoji="1" lang="en-US" altLang="zh-CN" sz="2400" b="1">
                <a:solidFill>
                  <a:srgbClr val="FF6600"/>
                </a:solidFill>
                <a:latin typeface="Times New Roman" pitchFamily="18" charset="0"/>
                <a:ea typeface="黑体" pitchFamily="2" charset="-122"/>
              </a:rPr>
              <a:t>(</a:t>
            </a:r>
            <a:r>
              <a:rPr kumimoji="1" lang="zh-CN" altLang="en-US" sz="2400" b="1">
                <a:solidFill>
                  <a:srgbClr val="FF6600"/>
                </a:solidFill>
                <a:latin typeface="Times New Roman" pitchFamily="18" charset="0"/>
                <a:ea typeface="黑体" pitchFamily="2" charset="-122"/>
              </a:rPr>
              <a:t>简单阳离子）</a:t>
            </a:r>
          </a:p>
        </p:txBody>
      </p:sp>
      <p:sp>
        <p:nvSpPr>
          <p:cNvPr id="458766" name="Text Box 14"/>
          <p:cNvSpPr txBox="1">
            <a:spLocks noChangeArrowheads="1"/>
          </p:cNvSpPr>
          <p:nvPr/>
        </p:nvSpPr>
        <p:spPr bwMode="auto">
          <a:xfrm>
            <a:off x="2771775" y="2420938"/>
            <a:ext cx="4968875" cy="711200"/>
          </a:xfrm>
          <a:prstGeom prst="rect">
            <a:avLst/>
          </a:prstGeom>
          <a:noFill/>
          <a:ln w="9525">
            <a:noFill/>
            <a:miter lim="800000"/>
            <a:headEnd/>
            <a:tailEnd/>
          </a:ln>
          <a:effectLst>
            <a:outerShdw sy="50000" kx="-2453608" rotWithShape="0">
              <a:schemeClr val="bg2"/>
            </a:outerShdw>
          </a:effectLst>
        </p:spPr>
        <p:txBody>
          <a:bodyPr>
            <a:spAutoFit/>
          </a:bodyPr>
          <a:lstStyle/>
          <a:p>
            <a:pPr>
              <a:lnSpc>
                <a:spcPct val="55000"/>
              </a:lnSpc>
              <a:spcBef>
                <a:spcPct val="50000"/>
              </a:spcBef>
              <a:defRPr/>
            </a:pPr>
            <a:r>
              <a:rPr kumimoji="1" lang="zh-CN" altLang="en-US" sz="2800" b="1">
                <a:solidFill>
                  <a:srgbClr val="0000CC"/>
                </a:solidFill>
                <a:latin typeface="Times New Roman" pitchFamily="18" charset="0"/>
                <a:ea typeface="黑体" pitchFamily="2" charset="-122"/>
              </a:rPr>
              <a:t>配位体</a:t>
            </a:r>
          </a:p>
          <a:p>
            <a:pPr>
              <a:lnSpc>
                <a:spcPct val="55000"/>
              </a:lnSpc>
              <a:spcBef>
                <a:spcPct val="50000"/>
              </a:spcBef>
              <a:defRPr/>
            </a:pPr>
            <a:r>
              <a:rPr kumimoji="1" lang="zh-CN" altLang="en-US" sz="2400" b="1">
                <a:solidFill>
                  <a:srgbClr val="0000CC"/>
                </a:solidFill>
                <a:latin typeface="Times New Roman" pitchFamily="18" charset="0"/>
                <a:ea typeface="黑体" pitchFamily="2" charset="-122"/>
              </a:rPr>
              <a:t> </a:t>
            </a:r>
            <a:r>
              <a:rPr kumimoji="1" lang="en-US" altLang="zh-CN" sz="2400" b="1">
                <a:solidFill>
                  <a:srgbClr val="FF6600"/>
                </a:solidFill>
                <a:latin typeface="Times New Roman" pitchFamily="18" charset="0"/>
                <a:ea typeface="黑体" pitchFamily="2" charset="-122"/>
              </a:rPr>
              <a:t>(</a:t>
            </a:r>
            <a:r>
              <a:rPr kumimoji="1" lang="zh-CN" altLang="en-US" sz="2400" b="1">
                <a:solidFill>
                  <a:srgbClr val="FF6600"/>
                </a:solidFill>
                <a:latin typeface="Times New Roman" pitchFamily="18" charset="0"/>
                <a:ea typeface="黑体" pitchFamily="2" charset="-122"/>
              </a:rPr>
              <a:t>中性分子或阴离子）</a:t>
            </a:r>
          </a:p>
        </p:txBody>
      </p:sp>
      <p:sp>
        <p:nvSpPr>
          <p:cNvPr id="458767" name="AutoShape 15"/>
          <p:cNvSpPr>
            <a:spLocks/>
          </p:cNvSpPr>
          <p:nvPr/>
        </p:nvSpPr>
        <p:spPr bwMode="auto">
          <a:xfrm>
            <a:off x="5651500" y="1484313"/>
            <a:ext cx="360363" cy="1439862"/>
          </a:xfrm>
          <a:prstGeom prst="rightBrace">
            <a:avLst>
              <a:gd name="adj1" fmla="val 33297"/>
              <a:gd name="adj2" fmla="val 50000"/>
            </a:avLst>
          </a:prstGeom>
          <a:noFill/>
          <a:ln w="57150">
            <a:solidFill>
              <a:srgbClr val="D60093"/>
            </a:solidFill>
            <a:round/>
            <a:headEnd/>
            <a:tailEnd/>
          </a:ln>
        </p:spPr>
        <p:txBody>
          <a:bodyPr wrap="none" anchor="ctr"/>
          <a:lstStyle/>
          <a:p>
            <a:endParaRPr lang="zh-CN" altLang="en-US"/>
          </a:p>
        </p:txBody>
      </p:sp>
      <p:sp>
        <p:nvSpPr>
          <p:cNvPr id="458768" name="Text Box 16"/>
          <p:cNvSpPr txBox="1">
            <a:spLocks noChangeArrowheads="1"/>
          </p:cNvSpPr>
          <p:nvPr/>
        </p:nvSpPr>
        <p:spPr bwMode="auto">
          <a:xfrm>
            <a:off x="6011863" y="1916113"/>
            <a:ext cx="1295400" cy="519112"/>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zh-CN" altLang="en-US" sz="2800" b="1">
                <a:solidFill>
                  <a:srgbClr val="0000CC"/>
                </a:solidFill>
                <a:latin typeface="Times New Roman" pitchFamily="18" charset="0"/>
                <a:ea typeface="黑体" pitchFamily="2" charset="-122"/>
              </a:rPr>
              <a:t>配位键</a:t>
            </a:r>
          </a:p>
        </p:txBody>
      </p:sp>
      <p:sp>
        <p:nvSpPr>
          <p:cNvPr id="458769" name="Text Box 17"/>
          <p:cNvSpPr txBox="1">
            <a:spLocks noChangeArrowheads="1"/>
          </p:cNvSpPr>
          <p:nvPr/>
        </p:nvSpPr>
        <p:spPr bwMode="auto">
          <a:xfrm>
            <a:off x="1258888" y="2924175"/>
            <a:ext cx="1368425" cy="579438"/>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zh-CN" altLang="en-US" sz="3200" b="1">
                <a:solidFill>
                  <a:srgbClr val="0000CC"/>
                </a:solidFill>
                <a:latin typeface="Times New Roman" pitchFamily="18" charset="0"/>
                <a:ea typeface="黑体" pitchFamily="2" charset="-122"/>
              </a:rPr>
              <a:t>外   界</a:t>
            </a:r>
          </a:p>
        </p:txBody>
      </p:sp>
      <p:sp>
        <p:nvSpPr>
          <p:cNvPr id="458771" name="AutoShape 19"/>
          <p:cNvSpPr>
            <a:spLocks/>
          </p:cNvSpPr>
          <p:nvPr/>
        </p:nvSpPr>
        <p:spPr bwMode="auto">
          <a:xfrm>
            <a:off x="2484438" y="1484313"/>
            <a:ext cx="358775" cy="1152525"/>
          </a:xfrm>
          <a:prstGeom prst="leftBrace">
            <a:avLst>
              <a:gd name="adj1" fmla="val 26770"/>
              <a:gd name="adj2" fmla="val 50000"/>
            </a:avLst>
          </a:prstGeom>
          <a:noFill/>
          <a:ln w="57150">
            <a:solidFill>
              <a:srgbClr val="D60093"/>
            </a:solidFill>
            <a:round/>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8754"/>
                                        </p:tgtEl>
                                        <p:attrNameLst>
                                          <p:attrName>style.visibility</p:attrName>
                                        </p:attrNameLst>
                                      </p:cBhvr>
                                      <p:to>
                                        <p:strVal val="visible"/>
                                      </p:to>
                                    </p:set>
                                    <p:animEffect transition="in" filter="dissolve">
                                      <p:cBhvr>
                                        <p:cTn id="7" dur="500"/>
                                        <p:tgtEl>
                                          <p:spTgt spid="4587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8755">
                                            <p:txEl>
                                              <p:pRg st="0" end="0"/>
                                            </p:txEl>
                                          </p:spTgt>
                                        </p:tgtEl>
                                        <p:attrNameLst>
                                          <p:attrName>style.visibility</p:attrName>
                                        </p:attrNameLst>
                                      </p:cBhvr>
                                      <p:to>
                                        <p:strVal val="visible"/>
                                      </p:to>
                                    </p:set>
                                    <p:animEffect transition="in" filter="dissolve">
                                      <p:cBhvr>
                                        <p:cTn id="12" dur="500"/>
                                        <p:tgtEl>
                                          <p:spTgt spid="4587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87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87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87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87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87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87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87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87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58761"/>
                                        </p:tgtEl>
                                        <p:attrNameLst>
                                          <p:attrName>style.visibility</p:attrName>
                                        </p:attrNameLst>
                                      </p:cBhvr>
                                      <p:to>
                                        <p:strVal val="visible"/>
                                      </p:to>
                                    </p:set>
                                    <p:anim calcmode="lin" valueType="num">
                                      <p:cBhvr additive="base">
                                        <p:cTn id="49" dur="500" fill="hold"/>
                                        <p:tgtEl>
                                          <p:spTgt spid="458761"/>
                                        </p:tgtEl>
                                        <p:attrNameLst>
                                          <p:attrName>ppt_x</p:attrName>
                                        </p:attrNameLst>
                                      </p:cBhvr>
                                      <p:tavLst>
                                        <p:tav tm="0">
                                          <p:val>
                                            <p:strVal val="0-#ppt_w/2"/>
                                          </p:val>
                                        </p:tav>
                                        <p:tav tm="100000">
                                          <p:val>
                                            <p:strVal val="#ppt_x"/>
                                          </p:val>
                                        </p:tav>
                                      </p:tavLst>
                                    </p:anim>
                                    <p:anim calcmode="lin" valueType="num">
                                      <p:cBhvr additive="base">
                                        <p:cTn id="50" dur="500" fill="hold"/>
                                        <p:tgtEl>
                                          <p:spTgt spid="45876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58762"/>
                                        </p:tgtEl>
                                        <p:attrNameLst>
                                          <p:attrName>style.visibility</p:attrName>
                                        </p:attrNameLst>
                                      </p:cBhvr>
                                      <p:to>
                                        <p:strVal val="visible"/>
                                      </p:to>
                                    </p:set>
                                    <p:anim calcmode="lin" valueType="num">
                                      <p:cBhvr additive="base">
                                        <p:cTn id="55" dur="500" fill="hold"/>
                                        <p:tgtEl>
                                          <p:spTgt spid="458762"/>
                                        </p:tgtEl>
                                        <p:attrNameLst>
                                          <p:attrName>ppt_x</p:attrName>
                                        </p:attrNameLst>
                                      </p:cBhvr>
                                      <p:tavLst>
                                        <p:tav tm="0">
                                          <p:val>
                                            <p:strVal val="0-#ppt_w/2"/>
                                          </p:val>
                                        </p:tav>
                                        <p:tav tm="100000">
                                          <p:val>
                                            <p:strVal val="#ppt_x"/>
                                          </p:val>
                                        </p:tav>
                                      </p:tavLst>
                                    </p:anim>
                                    <p:anim calcmode="lin" valueType="num">
                                      <p:cBhvr additive="base">
                                        <p:cTn id="56" dur="500" fill="hold"/>
                                        <p:tgtEl>
                                          <p:spTgt spid="45876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58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p:bldP spid="458755" grpId="0" build="p"/>
      <p:bldP spid="458759" grpId="0" animBg="1"/>
      <p:bldP spid="458762" grpId="0" autoUpdateAnimBg="0"/>
      <p:bldP spid="458763" grpId="0"/>
      <p:bldP spid="458764" grpId="0" animBg="1"/>
      <p:bldP spid="458765" grpId="0"/>
      <p:bldP spid="458766" grpId="0"/>
      <p:bldP spid="458767" grpId="0" animBg="1"/>
      <p:bldP spid="458768" grpId="0"/>
      <p:bldP spid="458769" grpId="0"/>
      <p:bldP spid="458771"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4690" name="Rectangle 2"/>
          <p:cNvSpPr>
            <a:spLocks noGrp="1" noChangeArrowheads="1"/>
          </p:cNvSpPr>
          <p:nvPr>
            <p:ph type="title" idx="4294967295"/>
          </p:nvPr>
        </p:nvSpPr>
        <p:spPr>
          <a:xfrm>
            <a:off x="1187450" y="1125538"/>
            <a:ext cx="5616575" cy="1104900"/>
          </a:xfrm>
        </p:spPr>
        <p:txBody>
          <a:bodyPr/>
          <a:lstStyle/>
          <a:p>
            <a:r>
              <a:rPr lang="en-US" altLang="zh-CN" sz="4000" b="1" smtClean="0">
                <a:solidFill>
                  <a:srgbClr val="0000CC"/>
                </a:solidFill>
                <a:latin typeface="黑体" pitchFamily="2" charset="-122"/>
                <a:ea typeface="黑体" pitchFamily="2" charset="-122"/>
              </a:rPr>
              <a:t>2</a:t>
            </a:r>
            <a:r>
              <a:rPr lang="zh-CN" altLang="en-US" sz="4000" b="1" smtClean="0">
                <a:solidFill>
                  <a:srgbClr val="0000CC"/>
                </a:solidFill>
                <a:latin typeface="黑体" pitchFamily="2" charset="-122"/>
                <a:ea typeface="黑体" pitchFamily="2" charset="-122"/>
              </a:rPr>
              <a:t>．配离子的离解平衡</a:t>
            </a:r>
          </a:p>
        </p:txBody>
      </p:sp>
      <p:sp>
        <p:nvSpPr>
          <p:cNvPr id="754691" name="Rectangle 3"/>
          <p:cNvSpPr>
            <a:spLocks noGrp="1" noChangeArrowheads="1"/>
          </p:cNvSpPr>
          <p:nvPr>
            <p:ph type="body" idx="4294967295"/>
          </p:nvPr>
        </p:nvSpPr>
        <p:spPr>
          <a:xfrm>
            <a:off x="1835150" y="2809875"/>
            <a:ext cx="5227638" cy="1922463"/>
          </a:xfrm>
        </p:spPr>
        <p:txBody>
          <a:bodyPr/>
          <a:lstStyle/>
          <a:p>
            <a:pPr>
              <a:buFont typeface="Wingdings" pitchFamily="2" charset="2"/>
              <a:buNone/>
              <a:defRPr/>
            </a:pPr>
            <a:r>
              <a:rPr lang="en-US" altLang="zh-CN" b="1" smtClean="0">
                <a:solidFill>
                  <a:srgbClr val="0000CC"/>
                </a:solidFill>
                <a:effectLst>
                  <a:outerShdw blurRad="38100" dist="38100" dir="2700000" algn="tl">
                    <a:srgbClr val="C0C0C0"/>
                  </a:outerShdw>
                </a:effectLst>
                <a:latin typeface="黑体" pitchFamily="2" charset="-122"/>
                <a:ea typeface="黑体" pitchFamily="2" charset="-122"/>
              </a:rPr>
              <a:t>1).</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配合物在溶液中的状况</a:t>
            </a:r>
          </a:p>
          <a:p>
            <a:pPr>
              <a:buFont typeface="Wingdings" pitchFamily="2" charset="2"/>
              <a:buNone/>
              <a:defRPr/>
            </a:pPr>
            <a:r>
              <a:rPr lang="en-US" altLang="zh-CN" b="1" smtClean="0">
                <a:solidFill>
                  <a:srgbClr val="0000CC"/>
                </a:solidFill>
                <a:effectLst>
                  <a:outerShdw blurRad="38100" dist="38100" dir="2700000" algn="tl">
                    <a:srgbClr val="C0C0C0"/>
                  </a:outerShdw>
                </a:effectLst>
                <a:latin typeface="黑体" pitchFamily="2" charset="-122"/>
                <a:ea typeface="黑体" pitchFamily="2" charset="-122"/>
              </a:rPr>
              <a:t>2).</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配位平衡</a:t>
            </a:r>
          </a:p>
          <a:p>
            <a:pPr>
              <a:buFont typeface="Wingdings" pitchFamily="2" charset="2"/>
              <a:buNone/>
              <a:defRPr/>
            </a:pPr>
            <a:r>
              <a:rPr lang="en-US" altLang="zh-CN" b="1" smtClean="0">
                <a:solidFill>
                  <a:srgbClr val="0000CC"/>
                </a:solidFill>
                <a:effectLst>
                  <a:outerShdw blurRad="38100" dist="38100" dir="2700000" algn="tl">
                    <a:srgbClr val="C0C0C0"/>
                  </a:outerShdw>
                </a:effectLst>
                <a:latin typeface="黑体" pitchFamily="2" charset="-122"/>
                <a:ea typeface="黑体" pitchFamily="2" charset="-122"/>
              </a:rPr>
              <a:t>3).</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累积稳定常数</a:t>
            </a:r>
          </a:p>
        </p:txBody>
      </p:sp>
      <p:sp>
        <p:nvSpPr>
          <p:cNvPr id="693251" name="AutoShape 4">
            <a:hlinkClick r:id="rId2" action="ppaction://hlinksldjump" highlightClick="1"/>
          </p:cNvPr>
          <p:cNvSpPr>
            <a:spLocks noChangeArrowheads="1"/>
          </p:cNvSpPr>
          <p:nvPr/>
        </p:nvSpPr>
        <p:spPr bwMode="auto">
          <a:xfrm>
            <a:off x="8027988" y="5876925"/>
            <a:ext cx="533400" cy="341313"/>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4690"/>
                                        </p:tgtEl>
                                        <p:attrNameLst>
                                          <p:attrName>style.visibility</p:attrName>
                                        </p:attrNameLst>
                                      </p:cBhvr>
                                      <p:to>
                                        <p:strVal val="visible"/>
                                      </p:to>
                                    </p:set>
                                    <p:animEffect transition="in" filter="dissolve">
                                      <p:cBhvr>
                                        <p:cTn id="7" dur="500"/>
                                        <p:tgtEl>
                                          <p:spTgt spid="7546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4691">
                                            <p:txEl>
                                              <p:pRg st="0" end="0"/>
                                            </p:txEl>
                                          </p:spTgt>
                                        </p:tgtEl>
                                        <p:attrNameLst>
                                          <p:attrName>style.visibility</p:attrName>
                                        </p:attrNameLst>
                                      </p:cBhvr>
                                      <p:to>
                                        <p:strVal val="visible"/>
                                      </p:to>
                                    </p:set>
                                    <p:animEffect transition="in" filter="dissolve">
                                      <p:cBhvr>
                                        <p:cTn id="12" dur="500"/>
                                        <p:tgtEl>
                                          <p:spTgt spid="7546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4691">
                                            <p:txEl>
                                              <p:pRg st="1" end="1"/>
                                            </p:txEl>
                                          </p:spTgt>
                                        </p:tgtEl>
                                        <p:attrNameLst>
                                          <p:attrName>style.visibility</p:attrName>
                                        </p:attrNameLst>
                                      </p:cBhvr>
                                      <p:to>
                                        <p:strVal val="visible"/>
                                      </p:to>
                                    </p:set>
                                    <p:animEffect transition="in" filter="dissolve">
                                      <p:cBhvr>
                                        <p:cTn id="17" dur="500"/>
                                        <p:tgtEl>
                                          <p:spTgt spid="75469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4691">
                                            <p:txEl>
                                              <p:pRg st="2" end="2"/>
                                            </p:txEl>
                                          </p:spTgt>
                                        </p:tgtEl>
                                        <p:attrNameLst>
                                          <p:attrName>style.visibility</p:attrName>
                                        </p:attrNameLst>
                                      </p:cBhvr>
                                      <p:to>
                                        <p:strVal val="visible"/>
                                      </p:to>
                                    </p:set>
                                    <p:animEffect transition="in" filter="dissolve">
                                      <p:cBhvr>
                                        <p:cTn id="22" dur="500"/>
                                        <p:tgtEl>
                                          <p:spTgt spid="7546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0" grpId="0"/>
      <p:bldP spid="754691"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03" name="Rectangle 3"/>
          <p:cNvSpPr>
            <a:spLocks noGrp="1" noChangeArrowheads="1"/>
          </p:cNvSpPr>
          <p:nvPr>
            <p:ph type="body" idx="4294967295"/>
          </p:nvPr>
        </p:nvSpPr>
        <p:spPr>
          <a:xfrm>
            <a:off x="395288" y="765175"/>
            <a:ext cx="8215312" cy="576263"/>
          </a:xfrm>
        </p:spPr>
        <p:txBody>
          <a:bodyPr/>
          <a:lstStyle/>
          <a:p>
            <a:pPr algn="just">
              <a:lnSpc>
                <a:spcPct val="90000"/>
              </a:lnSpc>
              <a:buFont typeface="Wingdings" pitchFamily="2" charset="2"/>
              <a:buNone/>
              <a:defRPr/>
            </a:pPr>
            <a:r>
              <a:rPr lang="en-US" altLang="zh-CN" b="1" smtClean="0">
                <a:solidFill>
                  <a:srgbClr val="0000CC"/>
                </a:solidFill>
                <a:effectLst>
                  <a:outerShdw blurRad="38100" dist="38100" dir="2700000" algn="tl">
                    <a:srgbClr val="C0C0C0"/>
                  </a:outerShdw>
                </a:effectLst>
              </a:rPr>
              <a:t>   </a:t>
            </a:r>
            <a:r>
              <a:rPr lang="en-US" altLang="zh-CN" b="1" smtClean="0">
                <a:solidFill>
                  <a:srgbClr val="0000CC"/>
                </a:solidFill>
                <a:effectLst>
                  <a:outerShdw blurRad="38100" dist="38100" dir="2700000" algn="tl">
                    <a:srgbClr val="C0C0C0"/>
                  </a:outerShdw>
                </a:effectLst>
                <a:latin typeface="黑体" pitchFamily="2" charset="-122"/>
                <a:ea typeface="黑体" pitchFamily="2" charset="-122"/>
              </a:rPr>
              <a:t>1). </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配合物在溶液中的状况</a:t>
            </a:r>
          </a:p>
        </p:txBody>
      </p:sp>
      <p:sp>
        <p:nvSpPr>
          <p:cNvPr id="443399" name="AutoShape 4">
            <a:hlinkClick r:id="rId4" action="ppaction://hlinksldjump" highlightClick="1"/>
          </p:cNvPr>
          <p:cNvSpPr>
            <a:spLocks noChangeArrowheads="1"/>
          </p:cNvSpPr>
          <p:nvPr/>
        </p:nvSpPr>
        <p:spPr bwMode="auto">
          <a:xfrm>
            <a:off x="7380288" y="836613"/>
            <a:ext cx="719137" cy="4064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
        <p:nvSpPr>
          <p:cNvPr id="460806" name="Rectangle 6"/>
          <p:cNvSpPr>
            <a:spLocks noChangeArrowheads="1"/>
          </p:cNvSpPr>
          <p:nvPr/>
        </p:nvSpPr>
        <p:spPr bwMode="auto">
          <a:xfrm>
            <a:off x="1130300" y="4664075"/>
            <a:ext cx="6897688" cy="420688"/>
          </a:xfrm>
          <a:prstGeom prst="rect">
            <a:avLst/>
          </a:prstGeom>
          <a:noFill/>
          <a:ln w="9525">
            <a:noFill/>
            <a:miter lim="800000"/>
            <a:headEnd/>
            <a:tailEnd/>
          </a:ln>
          <a:effectLst>
            <a:outerShdw sy="50000" kx="-2453608" rotWithShape="0">
              <a:schemeClr val="bg2"/>
            </a:outerShdw>
          </a:effectLst>
        </p:spPr>
        <p:txBody>
          <a:bodyPr>
            <a:spAutoFit/>
          </a:bodyPr>
          <a:lstStyle/>
          <a:p>
            <a:pPr>
              <a:lnSpc>
                <a:spcPct val="90000"/>
              </a:lnSpc>
              <a:spcBef>
                <a:spcPct val="20000"/>
              </a:spcBef>
              <a:buClr>
                <a:schemeClr val="accent2"/>
              </a:buClr>
              <a:buSzPct val="75000"/>
              <a:buFont typeface="Monotype Sorts" pitchFamily="2" charset="2"/>
              <a:buNone/>
              <a:defRPr/>
            </a:pPr>
            <a:r>
              <a:rPr lang="en-US" altLang="zh-CN" sz="2400" b="1" dirty="0">
                <a:solidFill>
                  <a:srgbClr val="D60093"/>
                </a:solidFill>
                <a:latin typeface="Bookman Old Style" pitchFamily="18" charset="0"/>
              </a:rPr>
              <a:t>Cu(OH)</a:t>
            </a:r>
            <a:r>
              <a:rPr lang="en-US" altLang="zh-CN" sz="2400" b="1" baseline="-25000" dirty="0">
                <a:solidFill>
                  <a:srgbClr val="D60093"/>
                </a:solidFill>
                <a:latin typeface="Bookman Old Style" pitchFamily="18" charset="0"/>
              </a:rPr>
              <a:t>2</a:t>
            </a:r>
            <a:r>
              <a:rPr lang="en-US" altLang="zh-CN" sz="2400" b="1" dirty="0">
                <a:solidFill>
                  <a:srgbClr val="D60093"/>
                </a:solidFill>
                <a:latin typeface="Bookman Old Style" pitchFamily="18" charset="0"/>
              </a:rPr>
              <a:t> +4NH</a:t>
            </a:r>
            <a:r>
              <a:rPr lang="en-US" altLang="zh-CN" sz="2400" b="1" baseline="-25000" dirty="0">
                <a:solidFill>
                  <a:srgbClr val="D60093"/>
                </a:solidFill>
                <a:latin typeface="Bookman Old Style" pitchFamily="18" charset="0"/>
              </a:rPr>
              <a:t>3</a:t>
            </a:r>
            <a:r>
              <a:rPr lang="en-US" altLang="zh-CN" sz="2400" b="1" baseline="30000" dirty="0">
                <a:solidFill>
                  <a:srgbClr val="D60093"/>
                </a:solidFill>
                <a:latin typeface="Bookman Old Style" pitchFamily="18" charset="0"/>
              </a:rPr>
              <a:t>.</a:t>
            </a:r>
            <a:r>
              <a:rPr lang="en-US" altLang="zh-CN" sz="2400" b="1" dirty="0">
                <a:solidFill>
                  <a:srgbClr val="D60093"/>
                </a:solidFill>
                <a:latin typeface="Bookman Old Style" pitchFamily="18" charset="0"/>
              </a:rPr>
              <a:t>H</a:t>
            </a:r>
            <a:r>
              <a:rPr lang="en-US" altLang="zh-CN" sz="2400" b="1" baseline="-25000" dirty="0">
                <a:solidFill>
                  <a:srgbClr val="D60093"/>
                </a:solidFill>
                <a:latin typeface="Bookman Old Style" pitchFamily="18" charset="0"/>
              </a:rPr>
              <a:t>2</a:t>
            </a:r>
            <a:r>
              <a:rPr lang="en-US" altLang="zh-CN" sz="2400" b="1" dirty="0">
                <a:solidFill>
                  <a:srgbClr val="D60093"/>
                </a:solidFill>
                <a:latin typeface="Bookman Old Style" pitchFamily="18" charset="0"/>
              </a:rPr>
              <a:t>O</a:t>
            </a:r>
            <a:r>
              <a:rPr lang="en-US" altLang="zh-CN" sz="2400" b="1" baseline="-25000" dirty="0">
                <a:solidFill>
                  <a:srgbClr val="D60093"/>
                </a:solidFill>
                <a:latin typeface="Bookman Old Style" pitchFamily="18" charset="0"/>
              </a:rPr>
              <a:t> </a:t>
            </a:r>
            <a:r>
              <a:rPr lang="en-US" altLang="zh-CN" sz="2400" b="1" dirty="0">
                <a:solidFill>
                  <a:srgbClr val="D60093"/>
                </a:solidFill>
                <a:latin typeface="Bookman Old Style" pitchFamily="18" charset="0"/>
              </a:rPr>
              <a:t>= [Cu(NH</a:t>
            </a:r>
            <a:r>
              <a:rPr lang="en-US" altLang="zh-CN" sz="2400" b="1" baseline="-25000" dirty="0">
                <a:solidFill>
                  <a:srgbClr val="D60093"/>
                </a:solidFill>
                <a:latin typeface="Bookman Old Style" pitchFamily="18" charset="0"/>
              </a:rPr>
              <a:t>3</a:t>
            </a:r>
            <a:r>
              <a:rPr lang="en-US" altLang="zh-CN" sz="2400" b="1" dirty="0">
                <a:solidFill>
                  <a:srgbClr val="D60093"/>
                </a:solidFill>
                <a:latin typeface="Bookman Old Style" pitchFamily="18" charset="0"/>
              </a:rPr>
              <a:t>)</a:t>
            </a:r>
            <a:r>
              <a:rPr lang="en-US" altLang="zh-CN" sz="2400" b="1" baseline="-25000" dirty="0">
                <a:solidFill>
                  <a:srgbClr val="D60093"/>
                </a:solidFill>
                <a:latin typeface="Bookman Old Style" pitchFamily="18" charset="0"/>
              </a:rPr>
              <a:t>4</a:t>
            </a:r>
            <a:r>
              <a:rPr lang="en-US" altLang="zh-CN" sz="2400" b="1" dirty="0">
                <a:solidFill>
                  <a:srgbClr val="D60093"/>
                </a:solidFill>
                <a:latin typeface="Bookman Old Style" pitchFamily="18" charset="0"/>
              </a:rPr>
              <a:t>] </a:t>
            </a:r>
            <a:r>
              <a:rPr lang="en-US" altLang="zh-CN" sz="2400" b="1" baseline="30000" dirty="0">
                <a:solidFill>
                  <a:srgbClr val="D60093"/>
                </a:solidFill>
                <a:latin typeface="Bookman Old Style" pitchFamily="18" charset="0"/>
              </a:rPr>
              <a:t>2+</a:t>
            </a:r>
            <a:r>
              <a:rPr lang="en-US" altLang="zh-CN" sz="2400" b="1" dirty="0">
                <a:solidFill>
                  <a:srgbClr val="D60093"/>
                </a:solidFill>
                <a:latin typeface="Bookman Old Style" pitchFamily="18" charset="0"/>
              </a:rPr>
              <a:t> </a:t>
            </a:r>
          </a:p>
        </p:txBody>
      </p:sp>
      <p:graphicFrame>
        <p:nvGraphicFramePr>
          <p:cNvPr id="460807" name="Object 7"/>
          <p:cNvGraphicFramePr>
            <a:graphicFrameLocks noChangeAspect="1"/>
          </p:cNvGraphicFramePr>
          <p:nvPr/>
        </p:nvGraphicFramePr>
        <p:xfrm>
          <a:off x="1619250" y="1628775"/>
          <a:ext cx="5099050" cy="2351088"/>
        </p:xfrm>
        <a:graphic>
          <a:graphicData uri="http://schemas.openxmlformats.org/presentationml/2006/ole">
            <mc:AlternateContent xmlns:mc="http://schemas.openxmlformats.org/markup-compatibility/2006">
              <mc:Choice xmlns:v="urn:schemas-microsoft-com:vml" Requires="v">
                <p:oleObj spid="_x0000_s443502" name="PhotoImpact" r:id="rId5" imgW="4047619" imgH="1552381" progId="">
                  <p:embed/>
                </p:oleObj>
              </mc:Choice>
              <mc:Fallback>
                <p:oleObj name="PhotoImpact" r:id="rId5" imgW="4047619" imgH="1552381" progId="">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1628775"/>
                        <a:ext cx="5099050" cy="235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08" name="Rectangle 8"/>
          <p:cNvSpPr>
            <a:spLocks noChangeArrowheads="1"/>
          </p:cNvSpPr>
          <p:nvPr/>
        </p:nvSpPr>
        <p:spPr bwMode="auto">
          <a:xfrm>
            <a:off x="1116013" y="5734050"/>
            <a:ext cx="6605587" cy="420688"/>
          </a:xfrm>
          <a:prstGeom prst="rect">
            <a:avLst/>
          </a:prstGeom>
          <a:noFill/>
          <a:ln w="9525">
            <a:noFill/>
            <a:miter lim="800000"/>
            <a:headEnd/>
            <a:tailEnd/>
          </a:ln>
          <a:effectLst>
            <a:outerShdw sy="50000" kx="-2453608" rotWithShape="0">
              <a:schemeClr val="bg2"/>
            </a:outerShdw>
          </a:effectLst>
        </p:spPr>
        <p:txBody>
          <a:bodyPr>
            <a:spAutoFit/>
          </a:bodyPr>
          <a:lstStyle/>
          <a:p>
            <a:pPr>
              <a:lnSpc>
                <a:spcPct val="90000"/>
              </a:lnSpc>
              <a:spcBef>
                <a:spcPct val="20000"/>
              </a:spcBef>
              <a:buClr>
                <a:schemeClr val="accent2"/>
              </a:buClr>
              <a:buSzPct val="75000"/>
              <a:buFont typeface="Monotype Sorts" pitchFamily="2" charset="2"/>
              <a:buNone/>
              <a:defRPr/>
            </a:pPr>
            <a:r>
              <a:rPr lang="en-US" altLang="zh-CN" sz="2400" b="1">
                <a:solidFill>
                  <a:srgbClr val="D60093"/>
                </a:solidFill>
                <a:latin typeface="Bookman Old Style" pitchFamily="18" charset="0"/>
              </a:rPr>
              <a:t>[Cu(NH</a:t>
            </a:r>
            <a:r>
              <a:rPr lang="en-US" altLang="zh-CN" sz="2400" b="1" baseline="-25000">
                <a:solidFill>
                  <a:srgbClr val="D60093"/>
                </a:solidFill>
                <a:latin typeface="Bookman Old Style" pitchFamily="18" charset="0"/>
              </a:rPr>
              <a:t>3</a:t>
            </a:r>
            <a:r>
              <a:rPr lang="en-US" altLang="zh-CN" sz="2400" b="1">
                <a:solidFill>
                  <a:srgbClr val="D60093"/>
                </a:solidFill>
                <a:latin typeface="Bookman Old Style" pitchFamily="18" charset="0"/>
              </a:rPr>
              <a:t>)</a:t>
            </a:r>
            <a:r>
              <a:rPr lang="en-US" altLang="zh-CN" sz="2400" b="1" baseline="-25000">
                <a:solidFill>
                  <a:srgbClr val="D60093"/>
                </a:solidFill>
                <a:latin typeface="Bookman Old Style" pitchFamily="18" charset="0"/>
              </a:rPr>
              <a:t>4</a:t>
            </a:r>
            <a:r>
              <a:rPr lang="en-US" altLang="zh-CN" sz="2400" b="1">
                <a:solidFill>
                  <a:srgbClr val="D60093"/>
                </a:solidFill>
                <a:latin typeface="Bookman Old Style" pitchFamily="18" charset="0"/>
              </a:rPr>
              <a:t>] </a:t>
            </a:r>
            <a:r>
              <a:rPr lang="en-US" altLang="zh-CN" sz="2400" b="1" baseline="30000">
                <a:solidFill>
                  <a:srgbClr val="D60093"/>
                </a:solidFill>
                <a:latin typeface="Bookman Old Style" pitchFamily="18" charset="0"/>
              </a:rPr>
              <a:t>2+</a:t>
            </a:r>
            <a:r>
              <a:rPr lang="en-US" altLang="zh-CN" sz="2400" b="1">
                <a:solidFill>
                  <a:srgbClr val="D60093"/>
                </a:solidFill>
                <a:latin typeface="Bookman Old Style" pitchFamily="18" charset="0"/>
              </a:rPr>
              <a:t> + S</a:t>
            </a:r>
            <a:r>
              <a:rPr lang="en-US" altLang="zh-CN" sz="2400" b="1" baseline="30000">
                <a:solidFill>
                  <a:srgbClr val="D60093"/>
                </a:solidFill>
                <a:latin typeface="Bookman Old Style" pitchFamily="18" charset="0"/>
              </a:rPr>
              <a:t>2-</a:t>
            </a:r>
            <a:r>
              <a:rPr lang="en-US" altLang="zh-CN" sz="2400" b="1">
                <a:solidFill>
                  <a:srgbClr val="D60093"/>
                </a:solidFill>
                <a:latin typeface="Bookman Old Style" pitchFamily="18" charset="0"/>
              </a:rPr>
              <a:t> = CuS(s)+NH</a:t>
            </a:r>
            <a:r>
              <a:rPr lang="en-US" altLang="zh-CN" sz="2400" b="1" baseline="-25000">
                <a:solidFill>
                  <a:srgbClr val="D60093"/>
                </a:solidFill>
                <a:latin typeface="Bookman Old Style" pitchFamily="18" charset="0"/>
              </a:rPr>
              <a:t>3</a:t>
            </a:r>
          </a:p>
        </p:txBody>
      </p:sp>
      <p:sp>
        <p:nvSpPr>
          <p:cNvPr id="460809" name="Rectangle 9"/>
          <p:cNvSpPr>
            <a:spLocks noChangeArrowheads="1"/>
          </p:cNvSpPr>
          <p:nvPr/>
        </p:nvSpPr>
        <p:spPr bwMode="auto">
          <a:xfrm>
            <a:off x="1131888" y="4149725"/>
            <a:ext cx="7761287" cy="420688"/>
          </a:xfrm>
          <a:prstGeom prst="rect">
            <a:avLst/>
          </a:prstGeom>
          <a:noFill/>
          <a:ln w="9525">
            <a:noFill/>
            <a:miter lim="800000"/>
            <a:headEnd/>
            <a:tailEnd/>
          </a:ln>
          <a:effectLst>
            <a:outerShdw sy="50000" kx="-2453608" rotWithShape="0">
              <a:schemeClr val="bg2"/>
            </a:outerShdw>
          </a:effectLst>
        </p:spPr>
        <p:txBody>
          <a:bodyPr>
            <a:spAutoFit/>
          </a:bodyPr>
          <a:lstStyle/>
          <a:p>
            <a:pPr>
              <a:lnSpc>
                <a:spcPct val="90000"/>
              </a:lnSpc>
              <a:spcBef>
                <a:spcPct val="20000"/>
              </a:spcBef>
              <a:buClr>
                <a:schemeClr val="accent2"/>
              </a:buClr>
              <a:buSzPct val="75000"/>
              <a:buFont typeface="Monotype Sorts" pitchFamily="2" charset="2"/>
              <a:buNone/>
              <a:defRPr/>
            </a:pPr>
            <a:r>
              <a:rPr lang="en-US" altLang="zh-CN" sz="2400" b="1" dirty="0">
                <a:solidFill>
                  <a:srgbClr val="0000CC"/>
                </a:solidFill>
                <a:latin typeface="Bookman Old Style" pitchFamily="18" charset="0"/>
              </a:rPr>
              <a:t>CuSO</a:t>
            </a:r>
            <a:r>
              <a:rPr lang="en-US" altLang="zh-CN" sz="2400" b="1" baseline="-25000" dirty="0">
                <a:solidFill>
                  <a:srgbClr val="0000CC"/>
                </a:solidFill>
                <a:latin typeface="Bookman Old Style" pitchFamily="18" charset="0"/>
              </a:rPr>
              <a:t>4</a:t>
            </a:r>
            <a:r>
              <a:rPr lang="en-US" altLang="zh-CN" sz="2400" b="1" dirty="0">
                <a:solidFill>
                  <a:srgbClr val="0000CC"/>
                </a:solidFill>
                <a:latin typeface="Bookman Old Style" pitchFamily="18" charset="0"/>
              </a:rPr>
              <a:t> + 2NH</a:t>
            </a:r>
            <a:r>
              <a:rPr lang="en-US" altLang="zh-CN" sz="2400" b="1" baseline="-25000" dirty="0">
                <a:solidFill>
                  <a:srgbClr val="0000CC"/>
                </a:solidFill>
                <a:latin typeface="Bookman Old Style" pitchFamily="18" charset="0"/>
              </a:rPr>
              <a:t>3</a:t>
            </a:r>
            <a:r>
              <a:rPr lang="en-US" altLang="zh-CN" sz="2400" b="1" baseline="30000" dirty="0">
                <a:solidFill>
                  <a:srgbClr val="0000CC"/>
                </a:solidFill>
                <a:latin typeface="Bookman Old Style" pitchFamily="18" charset="0"/>
              </a:rPr>
              <a:t>.</a:t>
            </a:r>
            <a:r>
              <a:rPr lang="en-US" altLang="zh-CN" sz="2400" b="1" dirty="0">
                <a:solidFill>
                  <a:srgbClr val="0000CC"/>
                </a:solidFill>
                <a:latin typeface="Bookman Old Style" pitchFamily="18" charset="0"/>
              </a:rPr>
              <a:t>H</a:t>
            </a:r>
            <a:r>
              <a:rPr lang="en-US" altLang="zh-CN" sz="2400" b="1" baseline="-25000" dirty="0">
                <a:solidFill>
                  <a:srgbClr val="0000CC"/>
                </a:solidFill>
                <a:latin typeface="Bookman Old Style" pitchFamily="18" charset="0"/>
              </a:rPr>
              <a:t>2</a:t>
            </a:r>
            <a:r>
              <a:rPr lang="en-US" altLang="zh-CN" sz="2400" b="1" dirty="0">
                <a:solidFill>
                  <a:srgbClr val="0000CC"/>
                </a:solidFill>
                <a:latin typeface="Bookman Old Style" pitchFamily="18" charset="0"/>
              </a:rPr>
              <a:t>O = Cu(OH)</a:t>
            </a:r>
            <a:r>
              <a:rPr lang="en-US" altLang="zh-CN" sz="2400" b="1" baseline="-25000" dirty="0">
                <a:solidFill>
                  <a:srgbClr val="0000CC"/>
                </a:solidFill>
                <a:latin typeface="Bookman Old Style" pitchFamily="18" charset="0"/>
              </a:rPr>
              <a:t>2 </a:t>
            </a:r>
            <a:r>
              <a:rPr lang="en-US" altLang="zh-CN" sz="2400" b="1" dirty="0">
                <a:solidFill>
                  <a:srgbClr val="0000CC"/>
                </a:solidFill>
                <a:latin typeface="Bookman Old Style" pitchFamily="18" charset="0"/>
              </a:rPr>
              <a:t>+ (NH</a:t>
            </a:r>
            <a:r>
              <a:rPr lang="en-US" altLang="zh-CN" sz="2400" b="1" baseline="-25000" dirty="0">
                <a:solidFill>
                  <a:srgbClr val="0000CC"/>
                </a:solidFill>
                <a:latin typeface="Bookman Old Style" pitchFamily="18" charset="0"/>
              </a:rPr>
              <a:t>4 </a:t>
            </a:r>
            <a:r>
              <a:rPr lang="en-US" altLang="zh-CN" sz="2400" b="1" dirty="0">
                <a:solidFill>
                  <a:srgbClr val="0000CC"/>
                </a:solidFill>
                <a:latin typeface="Bookman Old Style" pitchFamily="18" charset="0"/>
              </a:rPr>
              <a:t>)</a:t>
            </a:r>
            <a:r>
              <a:rPr lang="en-US" altLang="zh-CN" sz="2400" b="1" baseline="-25000" dirty="0">
                <a:solidFill>
                  <a:srgbClr val="0000CC"/>
                </a:solidFill>
                <a:latin typeface="Bookman Old Style" pitchFamily="18" charset="0"/>
              </a:rPr>
              <a:t>2</a:t>
            </a:r>
            <a:r>
              <a:rPr lang="en-US" altLang="zh-CN" sz="2400" b="1" dirty="0">
                <a:solidFill>
                  <a:srgbClr val="0000CC"/>
                </a:solidFill>
                <a:latin typeface="Bookman Old Style" pitchFamily="18" charset="0"/>
              </a:rPr>
              <a:t>SO</a:t>
            </a:r>
            <a:r>
              <a:rPr lang="en-US" altLang="zh-CN" sz="2400" b="1" baseline="-25000" dirty="0">
                <a:solidFill>
                  <a:srgbClr val="0000CC"/>
                </a:solidFill>
                <a:latin typeface="Bookman Old Style" pitchFamily="18" charset="0"/>
              </a:rPr>
              <a:t>4</a:t>
            </a:r>
          </a:p>
        </p:txBody>
      </p:sp>
      <p:sp>
        <p:nvSpPr>
          <p:cNvPr id="460810" name="Rectangle 10"/>
          <p:cNvSpPr>
            <a:spLocks noChangeArrowheads="1"/>
          </p:cNvSpPr>
          <p:nvPr/>
        </p:nvSpPr>
        <p:spPr bwMode="auto">
          <a:xfrm>
            <a:off x="1116013" y="5157788"/>
            <a:ext cx="7921625" cy="420687"/>
          </a:xfrm>
          <a:prstGeom prst="rect">
            <a:avLst/>
          </a:prstGeom>
          <a:noFill/>
          <a:ln w="9525">
            <a:noFill/>
            <a:miter lim="800000"/>
            <a:headEnd/>
            <a:tailEnd/>
          </a:ln>
          <a:effectLst>
            <a:outerShdw sy="50000" kx="-2453608" rotWithShape="0">
              <a:schemeClr val="bg2"/>
            </a:outerShdw>
          </a:effectLst>
        </p:spPr>
        <p:txBody>
          <a:bodyPr>
            <a:spAutoFit/>
          </a:bodyPr>
          <a:lstStyle/>
          <a:p>
            <a:pPr>
              <a:lnSpc>
                <a:spcPct val="90000"/>
              </a:lnSpc>
              <a:spcBef>
                <a:spcPct val="20000"/>
              </a:spcBef>
              <a:buClr>
                <a:schemeClr val="accent2"/>
              </a:buClr>
              <a:buSzPct val="75000"/>
              <a:buFont typeface="Monotype Sorts" pitchFamily="2" charset="2"/>
              <a:buNone/>
              <a:defRPr/>
            </a:pPr>
            <a:r>
              <a:rPr lang="en-US" altLang="zh-CN" sz="2400" b="1" dirty="0">
                <a:solidFill>
                  <a:srgbClr val="0000CC"/>
                </a:solidFill>
                <a:latin typeface="Bookman Old Style" pitchFamily="18" charset="0"/>
              </a:rPr>
              <a:t>Ba</a:t>
            </a:r>
            <a:r>
              <a:rPr lang="en-US" altLang="zh-CN" sz="2400" b="1" baseline="30000" dirty="0">
                <a:solidFill>
                  <a:srgbClr val="0000CC"/>
                </a:solidFill>
                <a:latin typeface="Bookman Old Style" pitchFamily="18" charset="0"/>
              </a:rPr>
              <a:t>2+</a:t>
            </a:r>
            <a:r>
              <a:rPr lang="en-US" altLang="zh-CN" sz="2400" b="1" dirty="0">
                <a:solidFill>
                  <a:srgbClr val="0000CC"/>
                </a:solidFill>
                <a:latin typeface="Bookman Old Style" pitchFamily="18" charset="0"/>
              </a:rPr>
              <a:t> + [Cu(NH</a:t>
            </a:r>
            <a:r>
              <a:rPr lang="en-US" altLang="zh-CN" sz="2400" b="1" baseline="-25000" dirty="0">
                <a:solidFill>
                  <a:srgbClr val="0000CC"/>
                </a:solidFill>
                <a:latin typeface="Bookman Old Style" pitchFamily="18" charset="0"/>
              </a:rPr>
              <a:t>3</a:t>
            </a:r>
            <a:r>
              <a:rPr lang="en-US" altLang="zh-CN" sz="2400" b="1" dirty="0">
                <a:solidFill>
                  <a:srgbClr val="0000CC"/>
                </a:solidFill>
                <a:latin typeface="Bookman Old Style" pitchFamily="18" charset="0"/>
              </a:rPr>
              <a:t>)</a:t>
            </a:r>
            <a:r>
              <a:rPr lang="en-US" altLang="zh-CN" sz="2400" b="1" baseline="-25000" dirty="0">
                <a:solidFill>
                  <a:srgbClr val="0000CC"/>
                </a:solidFill>
                <a:latin typeface="Bookman Old Style" pitchFamily="18" charset="0"/>
              </a:rPr>
              <a:t>4</a:t>
            </a:r>
            <a:r>
              <a:rPr lang="en-US" altLang="zh-CN" sz="2400" b="1" baseline="30000" dirty="0">
                <a:solidFill>
                  <a:srgbClr val="0000CC"/>
                </a:solidFill>
                <a:latin typeface="Bookman Old Style" pitchFamily="18" charset="0"/>
              </a:rPr>
              <a:t>.</a:t>
            </a:r>
            <a:r>
              <a:rPr lang="en-US" altLang="zh-CN" sz="2400" b="1" dirty="0">
                <a:solidFill>
                  <a:srgbClr val="0000CC"/>
                </a:solidFill>
                <a:latin typeface="Bookman Old Style" pitchFamily="18" charset="0"/>
              </a:rPr>
              <a:t>SO</a:t>
            </a:r>
            <a:r>
              <a:rPr lang="en-US" altLang="zh-CN" sz="2400" b="1" baseline="-25000" dirty="0">
                <a:solidFill>
                  <a:srgbClr val="0000CC"/>
                </a:solidFill>
                <a:latin typeface="Bookman Old Style" pitchFamily="18" charset="0"/>
              </a:rPr>
              <a:t>4 </a:t>
            </a:r>
            <a:r>
              <a:rPr lang="en-US" altLang="zh-CN" sz="2400" b="1" dirty="0">
                <a:solidFill>
                  <a:srgbClr val="0000CC"/>
                </a:solidFill>
                <a:latin typeface="Bookman Old Style" pitchFamily="18" charset="0"/>
              </a:rPr>
              <a:t>]</a:t>
            </a:r>
            <a:r>
              <a:rPr lang="en-US" altLang="zh-CN" sz="2400" b="1" baseline="-25000" dirty="0">
                <a:solidFill>
                  <a:srgbClr val="0000CC"/>
                </a:solidFill>
                <a:latin typeface="Bookman Old Style" pitchFamily="18" charset="0"/>
              </a:rPr>
              <a:t> </a:t>
            </a:r>
            <a:r>
              <a:rPr lang="en-US" altLang="zh-CN" sz="2400" b="1" dirty="0">
                <a:solidFill>
                  <a:srgbClr val="0000CC"/>
                </a:solidFill>
                <a:latin typeface="Bookman Old Style" pitchFamily="18" charset="0"/>
              </a:rPr>
              <a:t>= [Cu(NH</a:t>
            </a:r>
            <a:r>
              <a:rPr lang="en-US" altLang="zh-CN" sz="2400" b="1" baseline="-25000" dirty="0">
                <a:solidFill>
                  <a:srgbClr val="0000CC"/>
                </a:solidFill>
                <a:latin typeface="Bookman Old Style" pitchFamily="18" charset="0"/>
              </a:rPr>
              <a:t>3</a:t>
            </a:r>
            <a:r>
              <a:rPr lang="en-US" altLang="zh-CN" sz="2400" b="1" dirty="0">
                <a:solidFill>
                  <a:srgbClr val="0000CC"/>
                </a:solidFill>
                <a:latin typeface="Bookman Old Style" pitchFamily="18" charset="0"/>
              </a:rPr>
              <a:t>)</a:t>
            </a:r>
            <a:r>
              <a:rPr lang="en-US" altLang="zh-CN" sz="2400" b="1" baseline="-25000" dirty="0">
                <a:solidFill>
                  <a:srgbClr val="0000CC"/>
                </a:solidFill>
                <a:latin typeface="Bookman Old Style" pitchFamily="18" charset="0"/>
              </a:rPr>
              <a:t>4</a:t>
            </a:r>
            <a:r>
              <a:rPr lang="en-US" altLang="zh-CN" sz="2400" b="1" dirty="0">
                <a:solidFill>
                  <a:srgbClr val="0000CC"/>
                </a:solidFill>
                <a:latin typeface="Bookman Old Style" pitchFamily="18" charset="0"/>
              </a:rPr>
              <a:t>]</a:t>
            </a:r>
            <a:r>
              <a:rPr lang="en-US" altLang="zh-CN" sz="2400" b="1" baseline="30000" dirty="0">
                <a:solidFill>
                  <a:srgbClr val="0000CC"/>
                </a:solidFill>
                <a:latin typeface="Bookman Old Style" pitchFamily="18" charset="0"/>
              </a:rPr>
              <a:t>2+</a:t>
            </a:r>
            <a:r>
              <a:rPr lang="en-US" altLang="zh-CN" sz="2400" b="1" dirty="0">
                <a:solidFill>
                  <a:srgbClr val="0000CC"/>
                </a:solidFill>
                <a:latin typeface="Bookman Old Style" pitchFamily="18" charset="0"/>
              </a:rPr>
              <a:t> + BaSO</a:t>
            </a:r>
            <a:r>
              <a:rPr lang="en-US" altLang="zh-CN" sz="2400" b="1" baseline="-25000" dirty="0">
                <a:solidFill>
                  <a:srgbClr val="0000CC"/>
                </a:solidFill>
                <a:latin typeface="Bookman Old Style" pitchFamily="18" charset="0"/>
              </a:rPr>
              <a:t>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0803">
                                            <p:txEl>
                                              <p:pRg st="0" end="0"/>
                                            </p:txEl>
                                          </p:spTgt>
                                        </p:tgtEl>
                                        <p:attrNameLst>
                                          <p:attrName>style.visibility</p:attrName>
                                        </p:attrNameLst>
                                      </p:cBhvr>
                                      <p:to>
                                        <p:strVal val="visible"/>
                                      </p:to>
                                    </p:set>
                                    <p:animEffect transition="in" filter="dissolve">
                                      <p:cBhvr>
                                        <p:cTn id="7" dur="500"/>
                                        <p:tgtEl>
                                          <p:spTgt spid="4608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0807"/>
                                        </p:tgtEl>
                                        <p:attrNameLst>
                                          <p:attrName>style.visibility</p:attrName>
                                        </p:attrNameLst>
                                      </p:cBhvr>
                                      <p:to>
                                        <p:strVal val="visible"/>
                                      </p:to>
                                    </p:set>
                                    <p:anim calcmode="lin" valueType="num">
                                      <p:cBhvr additive="base">
                                        <p:cTn id="12" dur="500" fill="hold"/>
                                        <p:tgtEl>
                                          <p:spTgt spid="460807"/>
                                        </p:tgtEl>
                                        <p:attrNameLst>
                                          <p:attrName>ppt_x</p:attrName>
                                        </p:attrNameLst>
                                      </p:cBhvr>
                                      <p:tavLst>
                                        <p:tav tm="0">
                                          <p:val>
                                            <p:strVal val="0-#ppt_w/2"/>
                                          </p:val>
                                        </p:tav>
                                        <p:tav tm="100000">
                                          <p:val>
                                            <p:strVal val="#ppt_x"/>
                                          </p:val>
                                        </p:tav>
                                      </p:tavLst>
                                    </p:anim>
                                    <p:anim calcmode="lin" valueType="num">
                                      <p:cBhvr additive="base">
                                        <p:cTn id="13" dur="500" fill="hold"/>
                                        <p:tgtEl>
                                          <p:spTgt spid="46080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60809"/>
                                        </p:tgtEl>
                                        <p:attrNameLst>
                                          <p:attrName>style.visibility</p:attrName>
                                        </p:attrNameLst>
                                      </p:cBhvr>
                                      <p:to>
                                        <p:strVal val="visible"/>
                                      </p:to>
                                    </p:set>
                                    <p:anim calcmode="lin" valueType="num">
                                      <p:cBhvr additive="base">
                                        <p:cTn id="18" dur="500" fill="hold"/>
                                        <p:tgtEl>
                                          <p:spTgt spid="460809"/>
                                        </p:tgtEl>
                                        <p:attrNameLst>
                                          <p:attrName>ppt_x</p:attrName>
                                        </p:attrNameLst>
                                      </p:cBhvr>
                                      <p:tavLst>
                                        <p:tav tm="0">
                                          <p:val>
                                            <p:strVal val="0-#ppt_w/2"/>
                                          </p:val>
                                        </p:tav>
                                        <p:tav tm="100000">
                                          <p:val>
                                            <p:strVal val="#ppt_x"/>
                                          </p:val>
                                        </p:tav>
                                      </p:tavLst>
                                    </p:anim>
                                    <p:anim calcmode="lin" valueType="num">
                                      <p:cBhvr additive="base">
                                        <p:cTn id="19" dur="500" fill="hold"/>
                                        <p:tgtEl>
                                          <p:spTgt spid="46080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60806"/>
                                        </p:tgtEl>
                                        <p:attrNameLst>
                                          <p:attrName>style.visibility</p:attrName>
                                        </p:attrNameLst>
                                      </p:cBhvr>
                                      <p:to>
                                        <p:strVal val="visible"/>
                                      </p:to>
                                    </p:set>
                                    <p:anim calcmode="lin" valueType="num">
                                      <p:cBhvr additive="base">
                                        <p:cTn id="24" dur="500" fill="hold"/>
                                        <p:tgtEl>
                                          <p:spTgt spid="460806"/>
                                        </p:tgtEl>
                                        <p:attrNameLst>
                                          <p:attrName>ppt_x</p:attrName>
                                        </p:attrNameLst>
                                      </p:cBhvr>
                                      <p:tavLst>
                                        <p:tav tm="0">
                                          <p:val>
                                            <p:strVal val="0-#ppt_w/2"/>
                                          </p:val>
                                        </p:tav>
                                        <p:tav tm="100000">
                                          <p:val>
                                            <p:strVal val="#ppt_x"/>
                                          </p:val>
                                        </p:tav>
                                      </p:tavLst>
                                    </p:anim>
                                    <p:anim calcmode="lin" valueType="num">
                                      <p:cBhvr additive="base">
                                        <p:cTn id="25" dur="500" fill="hold"/>
                                        <p:tgtEl>
                                          <p:spTgt spid="46080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60810"/>
                                        </p:tgtEl>
                                        <p:attrNameLst>
                                          <p:attrName>style.visibility</p:attrName>
                                        </p:attrNameLst>
                                      </p:cBhvr>
                                      <p:to>
                                        <p:strVal val="visible"/>
                                      </p:to>
                                    </p:set>
                                    <p:anim calcmode="lin" valueType="num">
                                      <p:cBhvr additive="base">
                                        <p:cTn id="30" dur="500" fill="hold"/>
                                        <p:tgtEl>
                                          <p:spTgt spid="460810"/>
                                        </p:tgtEl>
                                        <p:attrNameLst>
                                          <p:attrName>ppt_x</p:attrName>
                                        </p:attrNameLst>
                                      </p:cBhvr>
                                      <p:tavLst>
                                        <p:tav tm="0">
                                          <p:val>
                                            <p:strVal val="0-#ppt_w/2"/>
                                          </p:val>
                                        </p:tav>
                                        <p:tav tm="100000">
                                          <p:val>
                                            <p:strVal val="#ppt_x"/>
                                          </p:val>
                                        </p:tav>
                                      </p:tavLst>
                                    </p:anim>
                                    <p:anim calcmode="lin" valueType="num">
                                      <p:cBhvr additive="base">
                                        <p:cTn id="31" dur="500" fill="hold"/>
                                        <p:tgtEl>
                                          <p:spTgt spid="4608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460808"/>
                                        </p:tgtEl>
                                        <p:attrNameLst>
                                          <p:attrName>style.visibility</p:attrName>
                                        </p:attrNameLst>
                                      </p:cBhvr>
                                      <p:to>
                                        <p:strVal val="visible"/>
                                      </p:to>
                                    </p:set>
                                    <p:anim calcmode="lin" valueType="num">
                                      <p:cBhvr additive="base">
                                        <p:cTn id="36" dur="500" fill="hold"/>
                                        <p:tgtEl>
                                          <p:spTgt spid="460808"/>
                                        </p:tgtEl>
                                        <p:attrNameLst>
                                          <p:attrName>ppt_x</p:attrName>
                                        </p:attrNameLst>
                                      </p:cBhvr>
                                      <p:tavLst>
                                        <p:tav tm="0">
                                          <p:val>
                                            <p:strVal val="0-#ppt_w/2"/>
                                          </p:val>
                                        </p:tav>
                                        <p:tav tm="100000">
                                          <p:val>
                                            <p:strVal val="#ppt_x"/>
                                          </p:val>
                                        </p:tav>
                                      </p:tavLst>
                                    </p:anim>
                                    <p:anim calcmode="lin" valueType="num">
                                      <p:cBhvr additive="base">
                                        <p:cTn id="37" dur="500" fill="hold"/>
                                        <p:tgtEl>
                                          <p:spTgt spid="4608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3" grpId="0" build="p"/>
      <p:bldP spid="460806" grpId="0" autoUpdateAnimBg="0"/>
      <p:bldP spid="460808" grpId="0" autoUpdateAnimBg="0"/>
      <p:bldP spid="460809" grpId="0" autoUpdateAnimBg="0"/>
      <p:bldP spid="460810"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1826" name="Rectangle 2"/>
          <p:cNvSpPr>
            <a:spLocks noGrp="1" noChangeArrowheads="1"/>
          </p:cNvSpPr>
          <p:nvPr>
            <p:ph type="title" idx="4294967295"/>
          </p:nvPr>
        </p:nvSpPr>
        <p:spPr>
          <a:xfrm>
            <a:off x="323850" y="342900"/>
            <a:ext cx="3024188" cy="709613"/>
          </a:xfrm>
        </p:spPr>
        <p:txBody>
          <a:bodyPr/>
          <a:lstStyle/>
          <a:p>
            <a:pPr algn="just">
              <a:defRPr/>
            </a:pPr>
            <a:r>
              <a:rPr lang="en-US" altLang="zh-CN" sz="3600" smtClean="0">
                <a:solidFill>
                  <a:srgbClr val="0000CC"/>
                </a:solidFill>
                <a:effectLst>
                  <a:outerShdw blurRad="38100" dist="38100" dir="2700000" algn="tl">
                    <a:srgbClr val="C0C0C0"/>
                  </a:outerShdw>
                </a:effectLst>
                <a:latin typeface="黑体" pitchFamily="2" charset="-122"/>
                <a:ea typeface="黑体" pitchFamily="2" charset="-122"/>
              </a:rPr>
              <a:t>2).</a:t>
            </a:r>
            <a:r>
              <a:rPr lang="zh-CN" altLang="en-US" sz="3600" smtClean="0">
                <a:solidFill>
                  <a:srgbClr val="0000CC"/>
                </a:solidFill>
                <a:effectLst>
                  <a:outerShdw blurRad="38100" dist="38100" dir="2700000" algn="tl">
                    <a:srgbClr val="C0C0C0"/>
                  </a:outerShdw>
                </a:effectLst>
                <a:latin typeface="黑体" pitchFamily="2" charset="-122"/>
                <a:ea typeface="黑体" pitchFamily="2" charset="-122"/>
              </a:rPr>
              <a:t>配位平衡</a:t>
            </a:r>
          </a:p>
        </p:txBody>
      </p:sp>
      <p:sp>
        <p:nvSpPr>
          <p:cNvPr id="461827" name="Rectangle 3"/>
          <p:cNvSpPr>
            <a:spLocks noGrp="1" noChangeArrowheads="1"/>
          </p:cNvSpPr>
          <p:nvPr>
            <p:ph type="body" idx="4294967295"/>
          </p:nvPr>
        </p:nvSpPr>
        <p:spPr>
          <a:xfrm>
            <a:off x="1908175" y="1557338"/>
            <a:ext cx="4679950" cy="576262"/>
          </a:xfrm>
        </p:spPr>
        <p:txBody>
          <a:bodyPr/>
          <a:lstStyle/>
          <a:p>
            <a:pPr>
              <a:lnSpc>
                <a:spcPct val="90000"/>
              </a:lnSpc>
              <a:buFont typeface="Wingdings" pitchFamily="2" charset="2"/>
              <a:buNone/>
              <a:defRPr/>
            </a:pPr>
            <a:r>
              <a:rPr lang="en-US" altLang="zh-CN" sz="2800" b="1" smtClean="0">
                <a:solidFill>
                  <a:srgbClr val="0000CC"/>
                </a:solidFill>
                <a:effectLst>
                  <a:outerShdw blurRad="38100" dist="38100" dir="2700000" algn="tl">
                    <a:srgbClr val="C0C0C0"/>
                  </a:outerShdw>
                </a:effectLst>
                <a:latin typeface="Bookman Old Style" pitchFamily="18" charset="0"/>
              </a:rPr>
              <a:t> </a:t>
            </a:r>
            <a:r>
              <a:rPr lang="en-US" altLang="zh-CN" sz="2400" b="1" smtClean="0">
                <a:solidFill>
                  <a:srgbClr val="0000CC"/>
                </a:solidFill>
                <a:effectLst>
                  <a:outerShdw blurRad="38100" dist="38100" dir="2700000" algn="tl">
                    <a:srgbClr val="C0C0C0"/>
                  </a:outerShdw>
                </a:effectLst>
                <a:latin typeface="Bookman Old Style" pitchFamily="18" charset="0"/>
              </a:rPr>
              <a:t>AgCl</a:t>
            </a:r>
            <a:r>
              <a:rPr lang="zh-CN" altLang="en-US" sz="2400" b="1" smtClean="0">
                <a:solidFill>
                  <a:srgbClr val="0000CC"/>
                </a:solidFill>
                <a:effectLst>
                  <a:outerShdw blurRad="38100" dist="38100" dir="2700000" algn="tl">
                    <a:srgbClr val="C0C0C0"/>
                  </a:outerShdw>
                </a:effectLst>
                <a:latin typeface="Bookman Old Style" pitchFamily="18" charset="0"/>
              </a:rPr>
              <a:t>＋</a:t>
            </a:r>
            <a:r>
              <a:rPr lang="en-US" altLang="zh-CN" sz="2400" b="1" smtClean="0">
                <a:solidFill>
                  <a:srgbClr val="0000CC"/>
                </a:solidFill>
                <a:effectLst>
                  <a:outerShdw blurRad="38100" dist="38100" dir="2700000" algn="tl">
                    <a:srgbClr val="C0C0C0"/>
                  </a:outerShdw>
                </a:effectLst>
                <a:latin typeface="Bookman Old Style" pitchFamily="18" charset="0"/>
              </a:rPr>
              <a:t>2NH</a:t>
            </a:r>
            <a:r>
              <a:rPr lang="en-US" altLang="zh-CN" sz="2400" b="1" baseline="-25000" smtClean="0">
                <a:solidFill>
                  <a:srgbClr val="0000CC"/>
                </a:solidFill>
                <a:effectLst>
                  <a:outerShdw blurRad="38100" dist="38100" dir="2700000" algn="tl">
                    <a:srgbClr val="C0C0C0"/>
                  </a:outerShdw>
                </a:effectLst>
                <a:latin typeface="Bookman Old Style" pitchFamily="18" charset="0"/>
              </a:rPr>
              <a:t>3   </a:t>
            </a:r>
            <a:r>
              <a:rPr lang="en-US" altLang="zh-CN" sz="2400" b="1" smtClean="0">
                <a:solidFill>
                  <a:srgbClr val="0000CC"/>
                </a:solidFill>
                <a:effectLst>
                  <a:outerShdw blurRad="38100" dist="38100" dir="2700000" algn="tl">
                    <a:srgbClr val="C0C0C0"/>
                  </a:outerShdw>
                </a:effectLst>
                <a:latin typeface="Bookman Old Style" pitchFamily="18" charset="0"/>
              </a:rPr>
              <a:t>     Ag(NH)</a:t>
            </a:r>
            <a:r>
              <a:rPr lang="en-US" altLang="zh-CN" sz="2400" b="1" baseline="-25000" smtClean="0">
                <a:solidFill>
                  <a:srgbClr val="0000CC"/>
                </a:solidFill>
                <a:effectLst>
                  <a:outerShdw blurRad="38100" dist="38100" dir="2700000" algn="tl">
                    <a:srgbClr val="C0C0C0"/>
                  </a:outerShdw>
                </a:effectLst>
                <a:latin typeface="Bookman Old Style" pitchFamily="18" charset="0"/>
              </a:rPr>
              <a:t>2</a:t>
            </a:r>
            <a:r>
              <a:rPr lang="zh-CN" altLang="en-US" sz="2400" b="1" baseline="30000" smtClean="0">
                <a:solidFill>
                  <a:srgbClr val="0000CC"/>
                </a:solidFill>
                <a:effectLst>
                  <a:outerShdw blurRad="38100" dist="38100" dir="2700000" algn="tl">
                    <a:srgbClr val="C0C0C0"/>
                  </a:outerShdw>
                </a:effectLst>
                <a:latin typeface="Bookman Old Style" pitchFamily="18" charset="0"/>
              </a:rPr>
              <a:t>＋</a:t>
            </a:r>
            <a:r>
              <a:rPr lang="zh-CN" altLang="en-US" sz="2000" b="1" smtClean="0">
                <a:solidFill>
                  <a:srgbClr val="0000CC"/>
                </a:solidFill>
                <a:effectLst>
                  <a:outerShdw blurRad="38100" dist="38100" dir="2700000" algn="tl">
                    <a:srgbClr val="C0C0C0"/>
                  </a:outerShdw>
                </a:effectLst>
                <a:latin typeface="Bookman Old Style" pitchFamily="18" charset="0"/>
              </a:rPr>
              <a:t> </a:t>
            </a:r>
            <a:endParaRPr lang="zh-CN" altLang="en-US" sz="1000" b="1" smtClean="0">
              <a:solidFill>
                <a:srgbClr val="0000CC"/>
              </a:solidFill>
              <a:effectLst>
                <a:outerShdw blurRad="38100" dist="38100" dir="2700000" algn="tl">
                  <a:srgbClr val="C0C0C0"/>
                </a:outerShdw>
              </a:effectLst>
              <a:latin typeface="Bookman Old Style" pitchFamily="18" charset="0"/>
            </a:endParaRPr>
          </a:p>
        </p:txBody>
      </p:sp>
      <p:sp>
        <p:nvSpPr>
          <p:cNvPr id="461858" name="AutoShape 34">
            <a:hlinkClick r:id="rId4" action="ppaction://hlinksldjump" highlightClick="1"/>
          </p:cNvPr>
          <p:cNvSpPr>
            <a:spLocks noChangeArrowheads="1"/>
          </p:cNvSpPr>
          <p:nvPr/>
        </p:nvSpPr>
        <p:spPr bwMode="auto">
          <a:xfrm>
            <a:off x="7667625" y="692150"/>
            <a:ext cx="533400" cy="403225"/>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graphicFrame>
        <p:nvGraphicFramePr>
          <p:cNvPr id="461859" name="Object 35"/>
          <p:cNvGraphicFramePr>
            <a:graphicFrameLocks noChangeAspect="1"/>
          </p:cNvGraphicFramePr>
          <p:nvPr>
            <p:extLst>
              <p:ext uri="{D42A27DB-BD31-4B8C-83A1-F6EECF244321}">
                <p14:modId xmlns:p14="http://schemas.microsoft.com/office/powerpoint/2010/main" val="1054095104"/>
              </p:ext>
            </p:extLst>
          </p:nvPr>
        </p:nvGraphicFramePr>
        <p:xfrm>
          <a:off x="900113" y="1341438"/>
          <a:ext cx="804862" cy="1150937"/>
        </p:xfrm>
        <a:graphic>
          <a:graphicData uri="http://schemas.openxmlformats.org/presentationml/2006/ole">
            <mc:AlternateContent xmlns:mc="http://schemas.openxmlformats.org/markup-compatibility/2006">
              <mc:Choice xmlns:v="urn:schemas-microsoft-com:vml" Requires="v">
                <p:oleObj spid="_x0000_s445655" name="PhotoImpact" r:id="rId5" imgW="933086" imgH="1752381" progId="">
                  <p:embed/>
                </p:oleObj>
              </mc:Choice>
              <mc:Fallback>
                <p:oleObj name="PhotoImpact" r:id="rId5" imgW="933086" imgH="1752381" progId="">
                  <p:embed/>
                  <p:pic>
                    <p:nvPicPr>
                      <p:cNvPr id="0"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1341438"/>
                        <a:ext cx="804862"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graphicFrame>
        <p:nvGraphicFramePr>
          <p:cNvPr id="461860" name="Object 36"/>
          <p:cNvGraphicFramePr>
            <a:graphicFrameLocks noChangeAspect="1"/>
          </p:cNvGraphicFramePr>
          <p:nvPr>
            <p:extLst>
              <p:ext uri="{D42A27DB-BD31-4B8C-83A1-F6EECF244321}">
                <p14:modId xmlns:p14="http://schemas.microsoft.com/office/powerpoint/2010/main" val="1549744470"/>
              </p:ext>
            </p:extLst>
          </p:nvPr>
        </p:nvGraphicFramePr>
        <p:xfrm>
          <a:off x="6659563" y="1341438"/>
          <a:ext cx="788987" cy="1008062"/>
        </p:xfrm>
        <a:graphic>
          <a:graphicData uri="http://schemas.openxmlformats.org/presentationml/2006/ole">
            <mc:AlternateContent xmlns:mc="http://schemas.openxmlformats.org/markup-compatibility/2006">
              <mc:Choice xmlns:v="urn:schemas-microsoft-com:vml" Requires="v">
                <p:oleObj spid="_x0000_s445656" name="PhotoImpact" r:id="rId7" imgW="904762" imgH="1733333" progId="">
                  <p:embed/>
                </p:oleObj>
              </mc:Choice>
              <mc:Fallback>
                <p:oleObj name="PhotoImpact" r:id="rId7" imgW="904762" imgH="1733333" progId="">
                  <p:embed/>
                  <p:pic>
                    <p:nvPicPr>
                      <p:cNvPr id="0"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563" y="1341438"/>
                        <a:ext cx="788987"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
        <p:nvSpPr>
          <p:cNvPr id="461866" name="Line 42"/>
          <p:cNvSpPr>
            <a:spLocks noChangeShapeType="1"/>
          </p:cNvSpPr>
          <p:nvPr/>
        </p:nvSpPr>
        <p:spPr bwMode="auto">
          <a:xfrm>
            <a:off x="4067175" y="1773238"/>
            <a:ext cx="576263"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67" name="Line 43"/>
          <p:cNvSpPr>
            <a:spLocks noChangeShapeType="1"/>
          </p:cNvSpPr>
          <p:nvPr/>
        </p:nvSpPr>
        <p:spPr bwMode="auto">
          <a:xfrm flipV="1">
            <a:off x="4067175" y="1844675"/>
            <a:ext cx="576263" cy="7938"/>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68" name="Text Box 44"/>
          <p:cNvSpPr txBox="1">
            <a:spLocks noChangeArrowheads="1"/>
          </p:cNvSpPr>
          <p:nvPr/>
        </p:nvSpPr>
        <p:spPr bwMode="auto">
          <a:xfrm>
            <a:off x="900112" y="5949950"/>
            <a:ext cx="7919963" cy="535531"/>
          </a:xfrm>
          <a:prstGeom prst="rect">
            <a:avLst/>
          </a:prstGeom>
          <a:noFill/>
          <a:ln w="9525">
            <a:noFill/>
            <a:miter lim="800000"/>
            <a:headEnd/>
            <a:tailEnd/>
          </a:ln>
          <a:effectLst>
            <a:outerShdw sy="50000" kx="-2453608" rotWithShape="0">
              <a:schemeClr val="bg2"/>
            </a:outerShdw>
          </a:effectLst>
        </p:spPr>
        <p:txBody>
          <a:bodyPr wrap="square">
            <a:spAutoFit/>
          </a:bodyPr>
          <a:lstStyle/>
          <a:p>
            <a:pPr algn="just">
              <a:lnSpc>
                <a:spcPct val="90000"/>
              </a:lnSpc>
              <a:spcBef>
                <a:spcPct val="20000"/>
              </a:spcBef>
              <a:buClr>
                <a:schemeClr val="accent2"/>
              </a:buClr>
              <a:buSzPct val="75000"/>
              <a:buFont typeface="Monotype Sorts" pitchFamily="2" charset="2"/>
              <a:buNone/>
              <a:defRPr/>
            </a:pPr>
            <a:r>
              <a:rPr lang="zh-CN" altLang="en-US" sz="3200" b="1" dirty="0">
                <a:solidFill>
                  <a:srgbClr val="FF6600"/>
                </a:solidFill>
                <a:latin typeface="Bookman Old Style" pitchFamily="18" charset="0"/>
                <a:ea typeface="黑体" pitchFamily="2" charset="-122"/>
              </a:rPr>
              <a:t>显然，</a:t>
            </a:r>
            <a:r>
              <a:rPr lang="en-US" altLang="zh-CN" sz="3200" b="1" i="1" dirty="0">
                <a:solidFill>
                  <a:srgbClr val="FF6600"/>
                </a:solidFill>
                <a:latin typeface="Bookman Old Style" pitchFamily="18" charset="0"/>
                <a:ea typeface="黑体" pitchFamily="2" charset="-122"/>
              </a:rPr>
              <a:t>K</a:t>
            </a:r>
            <a:r>
              <a:rPr lang="zh-CN" altLang="en-US" sz="3200" b="1" baseline="-25000" dirty="0">
                <a:solidFill>
                  <a:srgbClr val="FF6600"/>
                </a:solidFill>
                <a:latin typeface="Bookman Old Style" pitchFamily="18" charset="0"/>
                <a:ea typeface="黑体" pitchFamily="2" charset="-122"/>
              </a:rPr>
              <a:t>稳</a:t>
            </a:r>
            <a:r>
              <a:rPr lang="en-US" altLang="zh-CN" sz="3200" b="1" baseline="-25000" dirty="0">
                <a:solidFill>
                  <a:srgbClr val="FF6600"/>
                </a:solidFill>
                <a:latin typeface="Bookman Old Style" pitchFamily="18" charset="0"/>
                <a:ea typeface="黑体" pitchFamily="2" charset="-122"/>
              </a:rPr>
              <a:t>1</a:t>
            </a:r>
            <a:r>
              <a:rPr lang="en-US" altLang="zh-CN" sz="3200" b="1" dirty="0">
                <a:solidFill>
                  <a:srgbClr val="FF6600"/>
                </a:solidFill>
                <a:latin typeface="Bookman Old Style" pitchFamily="18" charset="0"/>
                <a:ea typeface="黑体" pitchFamily="2" charset="-122"/>
              </a:rPr>
              <a:t>=1/</a:t>
            </a:r>
            <a:r>
              <a:rPr lang="en-US" altLang="zh-CN" sz="3200" b="1" i="1" dirty="0">
                <a:solidFill>
                  <a:srgbClr val="FF6600"/>
                </a:solidFill>
                <a:latin typeface="Bookman Old Style" pitchFamily="18" charset="0"/>
                <a:ea typeface="黑体" pitchFamily="2" charset="-122"/>
              </a:rPr>
              <a:t>K</a:t>
            </a:r>
            <a:r>
              <a:rPr lang="zh-CN" altLang="en-US" sz="3200" b="1" baseline="-25000" dirty="0">
                <a:solidFill>
                  <a:srgbClr val="FF6600"/>
                </a:solidFill>
                <a:latin typeface="Bookman Old Style" pitchFamily="18" charset="0"/>
                <a:ea typeface="黑体" pitchFamily="2" charset="-122"/>
              </a:rPr>
              <a:t>不</a:t>
            </a:r>
            <a:r>
              <a:rPr lang="en-US" altLang="zh-CN" sz="3200" b="1" baseline="-25000" dirty="0">
                <a:solidFill>
                  <a:srgbClr val="FF6600"/>
                </a:solidFill>
                <a:latin typeface="Bookman Old Style" pitchFamily="18" charset="0"/>
                <a:ea typeface="黑体" pitchFamily="2" charset="-122"/>
              </a:rPr>
              <a:t>2</a:t>
            </a:r>
            <a:r>
              <a:rPr lang="zh-CN" altLang="en-US" sz="3200" b="1" dirty="0">
                <a:solidFill>
                  <a:srgbClr val="FF6600"/>
                </a:solidFill>
                <a:latin typeface="Bookman Old Style" pitchFamily="18" charset="0"/>
                <a:ea typeface="黑体" pitchFamily="2" charset="-122"/>
              </a:rPr>
              <a:t>，</a:t>
            </a:r>
            <a:r>
              <a:rPr lang="en-US" altLang="zh-CN" sz="3200" b="1" i="1" dirty="0">
                <a:solidFill>
                  <a:srgbClr val="FF6600"/>
                </a:solidFill>
                <a:latin typeface="Bookman Old Style" pitchFamily="18" charset="0"/>
                <a:ea typeface="黑体" pitchFamily="2" charset="-122"/>
              </a:rPr>
              <a:t>K</a:t>
            </a:r>
            <a:r>
              <a:rPr lang="zh-CN" altLang="en-US" sz="3200" b="1" baseline="-25000" dirty="0">
                <a:solidFill>
                  <a:srgbClr val="FF6600"/>
                </a:solidFill>
                <a:latin typeface="Bookman Old Style" pitchFamily="18" charset="0"/>
                <a:ea typeface="黑体" pitchFamily="2" charset="-122"/>
              </a:rPr>
              <a:t>稳</a:t>
            </a:r>
            <a:r>
              <a:rPr lang="en-US" altLang="zh-CN" sz="3200" b="1" baseline="-25000" dirty="0">
                <a:solidFill>
                  <a:srgbClr val="FF6600"/>
                </a:solidFill>
                <a:latin typeface="Bookman Old Style" pitchFamily="18" charset="0"/>
                <a:ea typeface="黑体" pitchFamily="2" charset="-122"/>
              </a:rPr>
              <a:t>2</a:t>
            </a:r>
            <a:r>
              <a:rPr lang="en-US" altLang="zh-CN" sz="3200" b="1" dirty="0">
                <a:solidFill>
                  <a:srgbClr val="FF6600"/>
                </a:solidFill>
                <a:latin typeface="Bookman Old Style" pitchFamily="18" charset="0"/>
                <a:ea typeface="黑体" pitchFamily="2" charset="-122"/>
              </a:rPr>
              <a:t>=1/</a:t>
            </a:r>
            <a:r>
              <a:rPr lang="en-US" altLang="zh-CN" sz="3200" b="1" i="1" dirty="0">
                <a:solidFill>
                  <a:srgbClr val="FF6600"/>
                </a:solidFill>
                <a:latin typeface="Bookman Old Style" pitchFamily="18" charset="0"/>
                <a:ea typeface="黑体" pitchFamily="2" charset="-122"/>
              </a:rPr>
              <a:t>K</a:t>
            </a:r>
            <a:r>
              <a:rPr lang="zh-CN" altLang="en-US" sz="3200" b="1" baseline="-25000" dirty="0">
                <a:solidFill>
                  <a:srgbClr val="FF6600"/>
                </a:solidFill>
                <a:latin typeface="Bookman Old Style" pitchFamily="18" charset="0"/>
                <a:ea typeface="黑体" pitchFamily="2" charset="-122"/>
              </a:rPr>
              <a:t>不</a:t>
            </a:r>
            <a:r>
              <a:rPr lang="en-US" altLang="zh-CN" sz="3200" b="1" baseline="-25000" dirty="0">
                <a:solidFill>
                  <a:srgbClr val="FF6600"/>
                </a:solidFill>
                <a:latin typeface="Bookman Old Style" pitchFamily="18" charset="0"/>
                <a:ea typeface="黑体" pitchFamily="2" charset="-122"/>
              </a:rPr>
              <a:t>1</a:t>
            </a:r>
            <a:endParaRPr kumimoji="1" lang="en-US" altLang="zh-CN" sz="3200" b="1" baseline="-25000" dirty="0">
              <a:solidFill>
                <a:srgbClr val="FF6600"/>
              </a:solidFill>
              <a:latin typeface="Bookman Old Style" pitchFamily="18" charset="0"/>
              <a:ea typeface="黑体" pitchFamily="2" charset="-122"/>
            </a:endParaRPr>
          </a:p>
        </p:txBody>
      </p:sp>
      <p:sp>
        <p:nvSpPr>
          <p:cNvPr id="461869" name="Text Box 45"/>
          <p:cNvSpPr txBox="1">
            <a:spLocks noChangeArrowheads="1"/>
          </p:cNvSpPr>
          <p:nvPr/>
        </p:nvSpPr>
        <p:spPr bwMode="auto">
          <a:xfrm>
            <a:off x="722341" y="5240338"/>
            <a:ext cx="7921625" cy="420687"/>
          </a:xfrm>
          <a:prstGeom prst="rect">
            <a:avLst/>
          </a:prstGeom>
          <a:noFill/>
          <a:ln w="9525">
            <a:noFill/>
            <a:miter lim="800000"/>
            <a:headEnd/>
            <a:tailEnd/>
          </a:ln>
          <a:effectLst>
            <a:outerShdw sy="50000" kx="-2453608" rotWithShape="0">
              <a:schemeClr val="bg2"/>
            </a:outerShdw>
          </a:effectLst>
        </p:spPr>
        <p:txBody>
          <a:bodyPr>
            <a:spAutoFit/>
          </a:bodyPr>
          <a:lstStyle/>
          <a:p>
            <a:pPr>
              <a:lnSpc>
                <a:spcPct val="90000"/>
              </a:lnSpc>
              <a:spcBef>
                <a:spcPct val="20000"/>
              </a:spcBef>
              <a:buClr>
                <a:schemeClr val="accent2"/>
              </a:buClr>
              <a:buSzPct val="75000"/>
              <a:buFont typeface="Monotype Sorts"/>
              <a:buNone/>
              <a:defRPr/>
            </a:pPr>
            <a:r>
              <a:rPr lang="en-US" altLang="zh-CN" sz="2400" b="1" dirty="0">
                <a:solidFill>
                  <a:srgbClr val="0000CC"/>
                </a:solidFill>
                <a:latin typeface="Bookman Old Style" pitchFamily="18" charset="0"/>
              </a:rPr>
              <a:t>Ag</a:t>
            </a:r>
            <a:r>
              <a:rPr lang="zh-CN" altLang="en-US" sz="2400" b="1" baseline="30000" dirty="0">
                <a:solidFill>
                  <a:srgbClr val="0000CC"/>
                </a:solidFill>
                <a:latin typeface="Bookman Old Style" pitchFamily="18" charset="0"/>
              </a:rPr>
              <a:t>＋</a:t>
            </a:r>
            <a:r>
              <a:rPr lang="zh-CN" altLang="en-US" sz="2400" b="1" dirty="0">
                <a:solidFill>
                  <a:srgbClr val="0000CC"/>
                </a:solidFill>
                <a:latin typeface="Bookman Old Style" pitchFamily="18" charset="0"/>
              </a:rPr>
              <a:t>＋</a:t>
            </a:r>
            <a:r>
              <a:rPr lang="en-US" altLang="zh-CN" sz="2400" b="1" dirty="0">
                <a:solidFill>
                  <a:srgbClr val="0000CC"/>
                </a:solidFill>
                <a:latin typeface="Bookman Old Style" pitchFamily="18" charset="0"/>
              </a:rPr>
              <a:t>2NH</a:t>
            </a:r>
            <a:r>
              <a:rPr lang="en-US" altLang="zh-CN" sz="2400" b="1" baseline="-25000" dirty="0">
                <a:solidFill>
                  <a:srgbClr val="0000CC"/>
                </a:solidFill>
                <a:latin typeface="Bookman Old Style" pitchFamily="18" charset="0"/>
              </a:rPr>
              <a:t>3 </a:t>
            </a:r>
            <a:r>
              <a:rPr lang="en-US" altLang="zh-CN" sz="2400" b="1" dirty="0">
                <a:solidFill>
                  <a:srgbClr val="0000CC"/>
                </a:solidFill>
                <a:latin typeface="Bookman Old Style" pitchFamily="18" charset="0"/>
              </a:rPr>
              <a:t>      Ag(NH</a:t>
            </a:r>
            <a:r>
              <a:rPr lang="en-US" altLang="zh-CN" b="1" dirty="0">
                <a:solidFill>
                  <a:srgbClr val="0000CC"/>
                </a:solidFill>
                <a:latin typeface="Bookman Old Style" pitchFamily="18" charset="0"/>
              </a:rPr>
              <a:t>3</a:t>
            </a:r>
            <a:r>
              <a:rPr lang="en-US" altLang="zh-CN" sz="2400" b="1" dirty="0">
                <a:solidFill>
                  <a:srgbClr val="0000CC"/>
                </a:solidFill>
                <a:latin typeface="Bookman Old Style" pitchFamily="18" charset="0"/>
              </a:rPr>
              <a:t>)</a:t>
            </a:r>
            <a:r>
              <a:rPr lang="en-US" altLang="zh-CN" sz="2400" b="1" baseline="30000" dirty="0">
                <a:solidFill>
                  <a:srgbClr val="0000CC"/>
                </a:solidFill>
                <a:latin typeface="Bookman Old Style" pitchFamily="18" charset="0"/>
              </a:rPr>
              <a:t>2</a:t>
            </a:r>
            <a:r>
              <a:rPr lang="zh-CN" altLang="en-US" sz="2400" b="1" baseline="30000" dirty="0">
                <a:solidFill>
                  <a:srgbClr val="0000CC"/>
                </a:solidFill>
                <a:latin typeface="Bookman Old Style" pitchFamily="18" charset="0"/>
              </a:rPr>
              <a:t>＋</a:t>
            </a:r>
            <a:r>
              <a:rPr lang="zh-CN" altLang="en-US" sz="2400" b="1" dirty="0">
                <a:latin typeface="Bookman Old Style" pitchFamily="18" charset="0"/>
              </a:rPr>
              <a:t>  </a:t>
            </a:r>
            <a:r>
              <a:rPr lang="zh-CN" altLang="en-US" sz="2400" b="1" i="1" dirty="0">
                <a:latin typeface="Bookman Old Style" pitchFamily="18" charset="0"/>
              </a:rPr>
              <a:t> </a:t>
            </a:r>
            <a:r>
              <a:rPr lang="en-US" altLang="zh-CN" sz="2400" b="1" i="1" dirty="0">
                <a:solidFill>
                  <a:srgbClr val="D60093"/>
                </a:solidFill>
                <a:latin typeface="Bookman Old Style" pitchFamily="18" charset="0"/>
              </a:rPr>
              <a:t>K</a:t>
            </a:r>
            <a:r>
              <a:rPr lang="el-GR" altLang="zh-CN" sz="2400" b="1" baseline="30000" dirty="0">
                <a:solidFill>
                  <a:srgbClr val="D60093"/>
                </a:solidFill>
                <a:latin typeface="Bookman Old Style" pitchFamily="18" charset="0"/>
                <a:sym typeface="Symbol" pitchFamily="18" charset="2"/>
              </a:rPr>
              <a:t>Θ</a:t>
            </a:r>
            <a:r>
              <a:rPr lang="zh-CN" altLang="en-US" sz="2400" b="1" baseline="-25000" dirty="0">
                <a:solidFill>
                  <a:srgbClr val="D60093"/>
                </a:solidFill>
                <a:latin typeface="Bookman Old Style" pitchFamily="18" charset="0"/>
              </a:rPr>
              <a:t>稳</a:t>
            </a:r>
            <a:r>
              <a:rPr lang="en-US" altLang="zh-CN" sz="2400" b="1" dirty="0">
                <a:solidFill>
                  <a:srgbClr val="D60093"/>
                </a:solidFill>
                <a:latin typeface="Bookman Old Style" pitchFamily="18" charset="0"/>
              </a:rPr>
              <a:t>= </a:t>
            </a:r>
            <a:r>
              <a:rPr lang="en-US" altLang="zh-CN" sz="2400" b="1" i="1" dirty="0">
                <a:solidFill>
                  <a:srgbClr val="D60093"/>
                </a:solidFill>
                <a:latin typeface="Bookman Old Style" pitchFamily="18" charset="0"/>
              </a:rPr>
              <a:t>K</a:t>
            </a:r>
            <a:r>
              <a:rPr lang="el-GR" altLang="zh-CN" sz="2400" b="1" baseline="30000" dirty="0">
                <a:solidFill>
                  <a:srgbClr val="D60093"/>
                </a:solidFill>
                <a:latin typeface="Bookman Old Style" pitchFamily="18" charset="0"/>
                <a:sym typeface="Symbol" pitchFamily="18" charset="2"/>
              </a:rPr>
              <a:t>Θ</a:t>
            </a:r>
            <a:r>
              <a:rPr lang="zh-CN" altLang="en-US" sz="2400" b="1" baseline="-25000" dirty="0">
                <a:solidFill>
                  <a:srgbClr val="D60093"/>
                </a:solidFill>
                <a:latin typeface="Bookman Old Style" pitchFamily="18" charset="0"/>
              </a:rPr>
              <a:t>稳</a:t>
            </a:r>
            <a:r>
              <a:rPr lang="en-US" altLang="zh-CN" sz="2400" b="1" baseline="-25000" dirty="0">
                <a:solidFill>
                  <a:srgbClr val="D60093"/>
                </a:solidFill>
                <a:latin typeface="Bookman Old Style" pitchFamily="18" charset="0"/>
              </a:rPr>
              <a:t>1</a:t>
            </a:r>
            <a:r>
              <a:rPr lang="en-US" altLang="zh-CN" sz="2400" b="1" dirty="0">
                <a:solidFill>
                  <a:srgbClr val="D60093"/>
                </a:solidFill>
                <a:latin typeface="Bookman Old Style" pitchFamily="18" charset="0"/>
              </a:rPr>
              <a:t>. </a:t>
            </a:r>
            <a:r>
              <a:rPr lang="en-US" altLang="zh-CN" sz="2400" b="1" i="1" dirty="0">
                <a:solidFill>
                  <a:srgbClr val="D60093"/>
                </a:solidFill>
                <a:latin typeface="Bookman Old Style" pitchFamily="18" charset="0"/>
              </a:rPr>
              <a:t>K</a:t>
            </a:r>
            <a:r>
              <a:rPr lang="el-GR" altLang="zh-CN" sz="2400" b="1" baseline="30000" dirty="0">
                <a:solidFill>
                  <a:srgbClr val="D60093"/>
                </a:solidFill>
                <a:latin typeface="Bookman Old Style" pitchFamily="18" charset="0"/>
                <a:sym typeface="Symbol" pitchFamily="18" charset="2"/>
              </a:rPr>
              <a:t>Θ</a:t>
            </a:r>
            <a:r>
              <a:rPr lang="zh-CN" altLang="en-US" sz="2400" b="1" baseline="-25000" dirty="0">
                <a:solidFill>
                  <a:srgbClr val="D60093"/>
                </a:solidFill>
                <a:latin typeface="Bookman Old Style" pitchFamily="18" charset="0"/>
              </a:rPr>
              <a:t>稳</a:t>
            </a:r>
            <a:r>
              <a:rPr lang="en-US" altLang="zh-CN" sz="2400" b="1" baseline="-25000" dirty="0">
                <a:solidFill>
                  <a:srgbClr val="D60093"/>
                </a:solidFill>
                <a:latin typeface="Bookman Old Style" pitchFamily="18" charset="0"/>
              </a:rPr>
              <a:t>2</a:t>
            </a:r>
            <a:r>
              <a:rPr lang="en-US" altLang="zh-CN" sz="2400" b="1" dirty="0">
                <a:solidFill>
                  <a:srgbClr val="D60093"/>
                </a:solidFill>
                <a:latin typeface="Bookman Old Style" pitchFamily="18" charset="0"/>
              </a:rPr>
              <a:t> =</a:t>
            </a:r>
            <a:r>
              <a:rPr lang="en-US" altLang="zh-CN" sz="2400" b="1" dirty="0">
                <a:solidFill>
                  <a:srgbClr val="D60093"/>
                </a:solidFill>
                <a:latin typeface="Bookman Old Style" pitchFamily="18" charset="0"/>
                <a:sym typeface="Symbol" pitchFamily="18" charset="2"/>
              </a:rPr>
              <a:t>n</a:t>
            </a:r>
            <a:r>
              <a:rPr lang="en-US" altLang="zh-CN" sz="2400" b="1" dirty="0">
                <a:latin typeface="Bookman Old Style" pitchFamily="18" charset="0"/>
              </a:rPr>
              <a:t>      </a:t>
            </a:r>
          </a:p>
        </p:txBody>
      </p:sp>
      <p:sp>
        <p:nvSpPr>
          <p:cNvPr id="461870" name="Text Box 46"/>
          <p:cNvSpPr txBox="1">
            <a:spLocks noChangeArrowheads="1"/>
          </p:cNvSpPr>
          <p:nvPr/>
        </p:nvSpPr>
        <p:spPr bwMode="auto">
          <a:xfrm>
            <a:off x="714348" y="4797425"/>
            <a:ext cx="7848600"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20000"/>
              </a:spcBef>
              <a:buClr>
                <a:schemeClr val="accent2"/>
              </a:buClr>
              <a:buSzPct val="75000"/>
              <a:buFont typeface="Monotype Sorts"/>
              <a:buNone/>
              <a:defRPr/>
            </a:pPr>
            <a:r>
              <a:rPr lang="en-US" altLang="zh-CN" sz="2400" b="1" dirty="0">
                <a:solidFill>
                  <a:srgbClr val="0000CC"/>
                </a:solidFill>
                <a:latin typeface="Bookman Old Style" pitchFamily="18" charset="0"/>
              </a:rPr>
              <a:t>Ag(NH</a:t>
            </a:r>
            <a:r>
              <a:rPr lang="en-US" altLang="zh-CN" sz="2400" b="1" baseline="-25000" dirty="0">
                <a:solidFill>
                  <a:srgbClr val="0000CC"/>
                </a:solidFill>
                <a:latin typeface="Bookman Old Style" pitchFamily="18" charset="0"/>
              </a:rPr>
              <a:t>3</a:t>
            </a:r>
            <a:r>
              <a:rPr lang="en-US" altLang="zh-CN" sz="2400" b="1" dirty="0">
                <a:solidFill>
                  <a:srgbClr val="0000CC"/>
                </a:solidFill>
                <a:latin typeface="Bookman Old Style" pitchFamily="18" charset="0"/>
              </a:rPr>
              <a:t>)</a:t>
            </a:r>
            <a:r>
              <a:rPr lang="zh-CN" altLang="en-US" sz="2400" b="1" baseline="30000" dirty="0">
                <a:solidFill>
                  <a:srgbClr val="0000CC"/>
                </a:solidFill>
                <a:latin typeface="Bookman Old Style" pitchFamily="18" charset="0"/>
              </a:rPr>
              <a:t>＋</a:t>
            </a:r>
            <a:r>
              <a:rPr lang="zh-CN" altLang="en-US" sz="2400" b="1" dirty="0">
                <a:solidFill>
                  <a:srgbClr val="0000CC"/>
                </a:solidFill>
                <a:latin typeface="Bookman Old Style" pitchFamily="18" charset="0"/>
              </a:rPr>
              <a:t>＋</a:t>
            </a:r>
            <a:r>
              <a:rPr lang="en-US" altLang="zh-CN" sz="2400" b="1" dirty="0">
                <a:solidFill>
                  <a:srgbClr val="0000CC"/>
                </a:solidFill>
                <a:latin typeface="Bookman Old Style" pitchFamily="18" charset="0"/>
              </a:rPr>
              <a:t>NH</a:t>
            </a:r>
            <a:r>
              <a:rPr lang="en-US" altLang="zh-CN" sz="2400" b="1" baseline="-25000" dirty="0">
                <a:solidFill>
                  <a:srgbClr val="0000CC"/>
                </a:solidFill>
                <a:latin typeface="Bookman Old Style" pitchFamily="18" charset="0"/>
              </a:rPr>
              <a:t>3 </a:t>
            </a:r>
            <a:r>
              <a:rPr lang="en-US" altLang="zh-CN" sz="2400" b="1" dirty="0">
                <a:solidFill>
                  <a:srgbClr val="0000CC"/>
                </a:solidFill>
                <a:latin typeface="Bookman Old Style" pitchFamily="18" charset="0"/>
              </a:rPr>
              <a:t>     Ag(NH</a:t>
            </a:r>
            <a:r>
              <a:rPr lang="en-US" altLang="zh-CN" sz="2400" b="1" baseline="-25000" dirty="0">
                <a:solidFill>
                  <a:srgbClr val="0000CC"/>
                </a:solidFill>
                <a:latin typeface="Bookman Old Style" pitchFamily="18" charset="0"/>
              </a:rPr>
              <a:t>3</a:t>
            </a:r>
            <a:r>
              <a:rPr lang="en-US" altLang="zh-CN" sz="2400" b="1" dirty="0">
                <a:solidFill>
                  <a:srgbClr val="0000CC"/>
                </a:solidFill>
                <a:latin typeface="Bookman Old Style" pitchFamily="18" charset="0"/>
              </a:rPr>
              <a:t>)</a:t>
            </a:r>
            <a:r>
              <a:rPr lang="zh-CN" altLang="en-US" sz="2400" b="1" baseline="-25000" dirty="0">
                <a:solidFill>
                  <a:srgbClr val="0000CC"/>
                </a:solidFill>
                <a:latin typeface="Bookman Old Style" pitchFamily="18" charset="0"/>
              </a:rPr>
              <a:t>２</a:t>
            </a:r>
            <a:r>
              <a:rPr lang="zh-CN" altLang="en-US" sz="2400" b="1" baseline="30000" dirty="0">
                <a:solidFill>
                  <a:srgbClr val="0000CC"/>
                </a:solidFill>
                <a:latin typeface="Bookman Old Style" pitchFamily="18" charset="0"/>
              </a:rPr>
              <a:t>＋</a:t>
            </a:r>
            <a:r>
              <a:rPr lang="en-US" altLang="zh-CN" sz="2400" b="1" i="1" dirty="0">
                <a:solidFill>
                  <a:srgbClr val="D60093"/>
                </a:solidFill>
                <a:latin typeface="Bookman Old Style" pitchFamily="18" charset="0"/>
              </a:rPr>
              <a:t>K</a:t>
            </a:r>
            <a:r>
              <a:rPr lang="el-GR" altLang="zh-CN" sz="2400" b="1" baseline="30000" dirty="0">
                <a:solidFill>
                  <a:srgbClr val="D60093"/>
                </a:solidFill>
                <a:latin typeface="Bookman Old Style" pitchFamily="18" charset="0"/>
                <a:sym typeface="Symbol" pitchFamily="18" charset="2"/>
              </a:rPr>
              <a:t>Θ</a:t>
            </a:r>
            <a:r>
              <a:rPr lang="zh-CN" altLang="en-US" sz="2400" b="1" baseline="-25000" dirty="0">
                <a:solidFill>
                  <a:srgbClr val="D60093"/>
                </a:solidFill>
                <a:latin typeface="Bookman Old Style" pitchFamily="18" charset="0"/>
              </a:rPr>
              <a:t>稳</a:t>
            </a:r>
            <a:r>
              <a:rPr lang="en-US" altLang="zh-CN" sz="2400" b="1" baseline="-25000" dirty="0">
                <a:solidFill>
                  <a:srgbClr val="D60093"/>
                </a:solidFill>
                <a:latin typeface="Bookman Old Style" pitchFamily="18" charset="0"/>
              </a:rPr>
              <a:t>2</a:t>
            </a:r>
            <a:r>
              <a:rPr lang="en-US" altLang="zh-CN" sz="2400" b="1" dirty="0">
                <a:solidFill>
                  <a:srgbClr val="D60093"/>
                </a:solidFill>
                <a:latin typeface="Bookman Old Style" pitchFamily="18" charset="0"/>
              </a:rPr>
              <a:t>=8.3</a:t>
            </a:r>
            <a:r>
              <a:rPr lang="en-US" altLang="zh-CN" sz="2400" dirty="0">
                <a:solidFill>
                  <a:srgbClr val="D60093"/>
                </a:solidFill>
                <a:latin typeface="Bookman Old Style" pitchFamily="18" charset="0"/>
                <a:sym typeface="Marlett" pitchFamily="2" charset="2"/>
              </a:rPr>
              <a:t>10</a:t>
            </a:r>
            <a:r>
              <a:rPr lang="en-US" altLang="zh-CN" sz="2400" baseline="30000" dirty="0">
                <a:solidFill>
                  <a:srgbClr val="D60093"/>
                </a:solidFill>
                <a:latin typeface="Bookman Old Style" pitchFamily="18" charset="0"/>
                <a:sym typeface="Marlett" pitchFamily="2" charset="2"/>
              </a:rPr>
              <a:t>3</a:t>
            </a:r>
          </a:p>
        </p:txBody>
      </p:sp>
      <p:sp>
        <p:nvSpPr>
          <p:cNvPr id="461871" name="Text Box 47"/>
          <p:cNvSpPr txBox="1">
            <a:spLocks noChangeArrowheads="1"/>
          </p:cNvSpPr>
          <p:nvPr/>
        </p:nvSpPr>
        <p:spPr bwMode="auto">
          <a:xfrm>
            <a:off x="755576" y="4365625"/>
            <a:ext cx="8064500" cy="457200"/>
          </a:xfrm>
          <a:prstGeom prst="rect">
            <a:avLst/>
          </a:prstGeom>
          <a:noFill/>
          <a:ln w="9525">
            <a:noFill/>
            <a:miter lim="800000"/>
            <a:headEnd/>
            <a:tailEnd/>
          </a:ln>
          <a:effectLst>
            <a:outerShdw sy="50000" kx="-2453608" rotWithShape="0">
              <a:schemeClr val="bg2"/>
            </a:outerShdw>
          </a:effectLst>
        </p:spPr>
        <p:txBody>
          <a:bodyPr>
            <a:spAutoFit/>
          </a:bodyPr>
          <a:lstStyle/>
          <a:p>
            <a:pPr algn="just">
              <a:spcBef>
                <a:spcPct val="20000"/>
              </a:spcBef>
              <a:buClr>
                <a:schemeClr val="accent2"/>
              </a:buClr>
              <a:buSzPct val="75000"/>
              <a:buFont typeface="Monotype Sorts" pitchFamily="2" charset="2"/>
              <a:buNone/>
              <a:defRPr/>
            </a:pPr>
            <a:r>
              <a:rPr lang="en-US" altLang="zh-CN" sz="2400" b="1" dirty="0">
                <a:solidFill>
                  <a:srgbClr val="0000CC"/>
                </a:solidFill>
                <a:latin typeface="Bookman Old Style" pitchFamily="18" charset="0"/>
              </a:rPr>
              <a:t>Ag</a:t>
            </a:r>
            <a:r>
              <a:rPr lang="zh-CN" altLang="en-US" sz="2400" b="1" baseline="30000" dirty="0">
                <a:solidFill>
                  <a:srgbClr val="0000CC"/>
                </a:solidFill>
                <a:latin typeface="Bookman Old Style" pitchFamily="18" charset="0"/>
              </a:rPr>
              <a:t>＋</a:t>
            </a:r>
            <a:r>
              <a:rPr lang="zh-CN" altLang="en-US" sz="2400" b="1" dirty="0">
                <a:solidFill>
                  <a:srgbClr val="0000CC"/>
                </a:solidFill>
                <a:latin typeface="Bookman Old Style" pitchFamily="18" charset="0"/>
              </a:rPr>
              <a:t>＋</a:t>
            </a:r>
            <a:r>
              <a:rPr lang="en-US" altLang="zh-CN" sz="2400" b="1" dirty="0">
                <a:solidFill>
                  <a:srgbClr val="0000CC"/>
                </a:solidFill>
                <a:latin typeface="Bookman Old Style" pitchFamily="18" charset="0"/>
              </a:rPr>
              <a:t>NH</a:t>
            </a:r>
            <a:r>
              <a:rPr lang="en-US" altLang="zh-CN" sz="2400" b="1" baseline="-25000" dirty="0">
                <a:solidFill>
                  <a:srgbClr val="0000CC"/>
                </a:solidFill>
                <a:latin typeface="Bookman Old Style" pitchFamily="18" charset="0"/>
              </a:rPr>
              <a:t>3 </a:t>
            </a:r>
            <a:r>
              <a:rPr lang="en-US" altLang="zh-CN" sz="2400" b="1" dirty="0">
                <a:solidFill>
                  <a:srgbClr val="0000CC"/>
                </a:solidFill>
                <a:latin typeface="Bookman Old Style" pitchFamily="18" charset="0"/>
              </a:rPr>
              <a:t>       Ag(NH</a:t>
            </a:r>
            <a:r>
              <a:rPr lang="en-US" altLang="zh-CN" sz="2400" b="1" baseline="-25000" dirty="0">
                <a:solidFill>
                  <a:srgbClr val="0000CC"/>
                </a:solidFill>
                <a:latin typeface="Bookman Old Style" pitchFamily="18" charset="0"/>
              </a:rPr>
              <a:t>3</a:t>
            </a:r>
            <a:r>
              <a:rPr lang="en-US" altLang="zh-CN" sz="2400" b="1" dirty="0">
                <a:solidFill>
                  <a:srgbClr val="0000CC"/>
                </a:solidFill>
                <a:latin typeface="Bookman Old Style" pitchFamily="18" charset="0"/>
              </a:rPr>
              <a:t>)</a:t>
            </a:r>
            <a:r>
              <a:rPr lang="zh-CN" altLang="en-US" sz="2400" b="1" baseline="30000" dirty="0">
                <a:solidFill>
                  <a:srgbClr val="0000CC"/>
                </a:solidFill>
                <a:latin typeface="Bookman Old Style" pitchFamily="18" charset="0"/>
              </a:rPr>
              <a:t>＋</a:t>
            </a:r>
            <a:r>
              <a:rPr lang="zh-CN" altLang="en-US" sz="2400" b="1" dirty="0">
                <a:latin typeface="Bookman Old Style" pitchFamily="18" charset="0"/>
              </a:rPr>
              <a:t>     　　</a:t>
            </a:r>
            <a:r>
              <a:rPr lang="en-US" altLang="zh-CN" sz="2400" b="1" i="1" dirty="0">
                <a:solidFill>
                  <a:srgbClr val="D60093"/>
                </a:solidFill>
                <a:latin typeface="Bookman Old Style" pitchFamily="18" charset="0"/>
              </a:rPr>
              <a:t>K</a:t>
            </a:r>
            <a:r>
              <a:rPr lang="el-GR" altLang="zh-CN" sz="2400" b="1" baseline="30000" dirty="0">
                <a:solidFill>
                  <a:srgbClr val="D60093"/>
                </a:solidFill>
                <a:latin typeface="Bookman Old Style" pitchFamily="18" charset="0"/>
                <a:sym typeface="Symbol" pitchFamily="18" charset="2"/>
              </a:rPr>
              <a:t>Θ</a:t>
            </a:r>
            <a:r>
              <a:rPr lang="zh-CN" altLang="en-US" sz="2400" b="1" baseline="-25000" dirty="0">
                <a:solidFill>
                  <a:srgbClr val="D60093"/>
                </a:solidFill>
                <a:latin typeface="Bookman Old Style" pitchFamily="18" charset="0"/>
              </a:rPr>
              <a:t>稳</a:t>
            </a:r>
            <a:r>
              <a:rPr lang="en-US" altLang="zh-CN" sz="2400" b="1" baseline="-25000" dirty="0">
                <a:solidFill>
                  <a:srgbClr val="D60093"/>
                </a:solidFill>
                <a:latin typeface="Bookman Old Style" pitchFamily="18" charset="0"/>
              </a:rPr>
              <a:t>1</a:t>
            </a:r>
            <a:r>
              <a:rPr lang="en-US" altLang="zh-CN" sz="2400" b="1" dirty="0">
                <a:solidFill>
                  <a:srgbClr val="D60093"/>
                </a:solidFill>
                <a:latin typeface="Bookman Old Style" pitchFamily="18" charset="0"/>
              </a:rPr>
              <a:t>=2.0 </a:t>
            </a:r>
            <a:r>
              <a:rPr lang="en-US" altLang="zh-CN" sz="2400" dirty="0">
                <a:solidFill>
                  <a:srgbClr val="D60093"/>
                </a:solidFill>
                <a:latin typeface="Bookman Old Style" pitchFamily="18" charset="0"/>
                <a:sym typeface="Marlett" pitchFamily="2" charset="2"/>
              </a:rPr>
              <a:t>10</a:t>
            </a:r>
            <a:r>
              <a:rPr lang="en-US" altLang="zh-CN" sz="2400" baseline="30000" dirty="0">
                <a:solidFill>
                  <a:srgbClr val="D60093"/>
                </a:solidFill>
                <a:latin typeface="Bookman Old Style" pitchFamily="18" charset="0"/>
                <a:sym typeface="Marlett" pitchFamily="2" charset="2"/>
              </a:rPr>
              <a:t>3</a:t>
            </a:r>
            <a:endParaRPr kumimoji="1" lang="en-US" altLang="zh-CN" sz="2400" b="1" baseline="30000" dirty="0">
              <a:solidFill>
                <a:srgbClr val="D60093"/>
              </a:solidFill>
              <a:latin typeface="Bookman Old Style" pitchFamily="18" charset="0"/>
            </a:endParaRPr>
          </a:p>
        </p:txBody>
      </p:sp>
      <p:sp>
        <p:nvSpPr>
          <p:cNvPr id="461872" name="Text Box 48"/>
          <p:cNvSpPr txBox="1">
            <a:spLocks noChangeArrowheads="1"/>
          </p:cNvSpPr>
          <p:nvPr/>
        </p:nvSpPr>
        <p:spPr bwMode="auto">
          <a:xfrm>
            <a:off x="755525" y="3500438"/>
            <a:ext cx="8208963"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b="1" dirty="0">
                <a:solidFill>
                  <a:srgbClr val="0000CC"/>
                </a:solidFill>
                <a:latin typeface="Bookman Old Style" pitchFamily="18" charset="0"/>
              </a:rPr>
              <a:t>Ag(NH</a:t>
            </a:r>
            <a:r>
              <a:rPr lang="en-US" altLang="zh-CN" sz="2400" b="1" baseline="-25000" dirty="0">
                <a:solidFill>
                  <a:srgbClr val="0000CC"/>
                </a:solidFill>
                <a:latin typeface="Bookman Old Style" pitchFamily="18" charset="0"/>
              </a:rPr>
              <a:t>3</a:t>
            </a:r>
            <a:r>
              <a:rPr lang="en-US" altLang="zh-CN" sz="2400" b="1" dirty="0">
                <a:solidFill>
                  <a:srgbClr val="0000CC"/>
                </a:solidFill>
                <a:latin typeface="Bookman Old Style" pitchFamily="18" charset="0"/>
              </a:rPr>
              <a:t>)</a:t>
            </a:r>
            <a:r>
              <a:rPr lang="zh-CN" altLang="en-US" sz="2400" b="1" baseline="-25000" dirty="0">
                <a:solidFill>
                  <a:srgbClr val="0000CC"/>
                </a:solidFill>
                <a:latin typeface="Bookman Old Style" pitchFamily="18" charset="0"/>
              </a:rPr>
              <a:t>２</a:t>
            </a:r>
            <a:r>
              <a:rPr lang="zh-CN" altLang="en-US" sz="2400" b="1" baseline="30000" dirty="0">
                <a:solidFill>
                  <a:srgbClr val="0000CC"/>
                </a:solidFill>
                <a:latin typeface="Bookman Old Style" pitchFamily="18" charset="0"/>
              </a:rPr>
              <a:t>＋ </a:t>
            </a:r>
            <a:r>
              <a:rPr lang="zh-CN" altLang="en-US" sz="2400" b="1" dirty="0">
                <a:solidFill>
                  <a:srgbClr val="0000CC"/>
                </a:solidFill>
                <a:latin typeface="Bookman Old Style" pitchFamily="18" charset="0"/>
              </a:rPr>
              <a:t>       </a:t>
            </a:r>
            <a:r>
              <a:rPr lang="en-US" altLang="zh-CN" sz="2400" b="1" dirty="0">
                <a:solidFill>
                  <a:srgbClr val="0000CC"/>
                </a:solidFill>
                <a:latin typeface="Bookman Old Style" pitchFamily="18" charset="0"/>
              </a:rPr>
              <a:t>Ag</a:t>
            </a:r>
            <a:r>
              <a:rPr lang="zh-CN" altLang="en-US" sz="2400" b="1" baseline="30000" dirty="0">
                <a:solidFill>
                  <a:srgbClr val="0000CC"/>
                </a:solidFill>
                <a:latin typeface="Bookman Old Style" pitchFamily="18" charset="0"/>
              </a:rPr>
              <a:t>＋</a:t>
            </a:r>
            <a:r>
              <a:rPr lang="zh-CN" altLang="en-US" sz="2400" b="1" dirty="0">
                <a:solidFill>
                  <a:srgbClr val="0000CC"/>
                </a:solidFill>
                <a:latin typeface="Bookman Old Style" pitchFamily="18" charset="0"/>
              </a:rPr>
              <a:t>＋</a:t>
            </a:r>
            <a:r>
              <a:rPr lang="en-US" altLang="zh-CN" sz="2400" b="1" dirty="0">
                <a:solidFill>
                  <a:srgbClr val="0000CC"/>
                </a:solidFill>
                <a:latin typeface="Bookman Old Style" pitchFamily="18" charset="0"/>
              </a:rPr>
              <a:t>2NH</a:t>
            </a:r>
            <a:r>
              <a:rPr lang="en-US" altLang="zh-CN" sz="2400" b="1" baseline="-25000" dirty="0">
                <a:solidFill>
                  <a:srgbClr val="0000CC"/>
                </a:solidFill>
                <a:latin typeface="Bookman Old Style" pitchFamily="18" charset="0"/>
              </a:rPr>
              <a:t>3</a:t>
            </a:r>
            <a:r>
              <a:rPr lang="en-US" altLang="zh-CN" sz="2400" b="1" baseline="-25000" dirty="0">
                <a:solidFill>
                  <a:srgbClr val="CCFFFF"/>
                </a:solidFill>
                <a:latin typeface="Bookman Old Style" pitchFamily="18" charset="0"/>
              </a:rPr>
              <a:t>  </a:t>
            </a:r>
            <a:r>
              <a:rPr lang="en-US" altLang="zh-CN" sz="2400" b="1" dirty="0">
                <a:solidFill>
                  <a:srgbClr val="CCFFFF"/>
                </a:solidFill>
                <a:latin typeface="Bookman Old Style" pitchFamily="18" charset="0"/>
              </a:rPr>
              <a:t> </a:t>
            </a:r>
            <a:r>
              <a:rPr lang="en-US" altLang="zh-CN" sz="2400" b="1" dirty="0">
                <a:latin typeface="Bookman Old Style" pitchFamily="18" charset="0"/>
              </a:rPr>
              <a:t>  </a:t>
            </a:r>
            <a:r>
              <a:rPr lang="zh-CN" altLang="en-US" sz="1200" b="1" dirty="0">
                <a:latin typeface="Bookman Old Style" pitchFamily="18" charset="0"/>
              </a:rPr>
              <a:t>　　</a:t>
            </a:r>
            <a:r>
              <a:rPr lang="en-US" altLang="zh-CN" sz="2400" b="1" i="1" dirty="0">
                <a:solidFill>
                  <a:srgbClr val="D60093"/>
                </a:solidFill>
                <a:latin typeface="Bookman Old Style" pitchFamily="18" charset="0"/>
              </a:rPr>
              <a:t>K</a:t>
            </a:r>
            <a:r>
              <a:rPr lang="el-GR" altLang="zh-CN" sz="2400" b="1" baseline="30000" dirty="0">
                <a:solidFill>
                  <a:srgbClr val="D60093"/>
                </a:solidFill>
                <a:latin typeface="Bookman Old Style" pitchFamily="18" charset="0"/>
                <a:sym typeface="Symbol" pitchFamily="18" charset="2"/>
              </a:rPr>
              <a:t>Θ</a:t>
            </a:r>
            <a:r>
              <a:rPr lang="zh-CN" altLang="en-US" sz="2400" b="1" baseline="-25000" dirty="0">
                <a:solidFill>
                  <a:srgbClr val="D60093"/>
                </a:solidFill>
                <a:latin typeface="Bookman Old Style" pitchFamily="18" charset="0"/>
              </a:rPr>
              <a:t>不</a:t>
            </a:r>
            <a:r>
              <a:rPr lang="en-US" altLang="zh-CN" sz="2400" b="1" dirty="0">
                <a:solidFill>
                  <a:srgbClr val="D60093"/>
                </a:solidFill>
                <a:latin typeface="Bookman Old Style" pitchFamily="18" charset="0"/>
              </a:rPr>
              <a:t>=</a:t>
            </a:r>
            <a:r>
              <a:rPr lang="en-US" altLang="zh-CN" sz="2400" b="1" i="1" dirty="0">
                <a:solidFill>
                  <a:srgbClr val="D60093"/>
                </a:solidFill>
                <a:latin typeface="Bookman Old Style" pitchFamily="18" charset="0"/>
              </a:rPr>
              <a:t>K</a:t>
            </a:r>
            <a:r>
              <a:rPr lang="en-US" altLang="zh-CN" sz="2400" b="1" baseline="30000" dirty="0">
                <a:solidFill>
                  <a:srgbClr val="D60093"/>
                </a:solidFill>
                <a:latin typeface="Bookman Old Style" pitchFamily="18" charset="0"/>
              </a:rPr>
              <a:t> </a:t>
            </a:r>
            <a:r>
              <a:rPr lang="el-GR" altLang="zh-CN" sz="2400" b="1" baseline="30000" dirty="0">
                <a:solidFill>
                  <a:srgbClr val="D60093"/>
                </a:solidFill>
                <a:latin typeface="Bookman Old Style" pitchFamily="18" charset="0"/>
                <a:sym typeface="Symbol" pitchFamily="18" charset="2"/>
              </a:rPr>
              <a:t>Θ</a:t>
            </a:r>
            <a:r>
              <a:rPr lang="zh-CN" altLang="en-US" sz="2400" b="1" baseline="-25000" dirty="0">
                <a:solidFill>
                  <a:srgbClr val="D60093"/>
                </a:solidFill>
                <a:latin typeface="Bookman Old Style" pitchFamily="18" charset="0"/>
              </a:rPr>
              <a:t>不</a:t>
            </a:r>
            <a:r>
              <a:rPr lang="en-US" altLang="zh-CN" sz="2400" b="1" baseline="-25000" dirty="0">
                <a:solidFill>
                  <a:srgbClr val="D60093"/>
                </a:solidFill>
                <a:latin typeface="Bookman Old Style" pitchFamily="18" charset="0"/>
              </a:rPr>
              <a:t>1</a:t>
            </a:r>
            <a:r>
              <a:rPr lang="en-US" altLang="zh-CN" sz="2400" b="1" dirty="0">
                <a:solidFill>
                  <a:srgbClr val="D60093"/>
                </a:solidFill>
                <a:latin typeface="Bookman Old Style" pitchFamily="18" charset="0"/>
              </a:rPr>
              <a:t>.</a:t>
            </a:r>
            <a:r>
              <a:rPr lang="en-US" altLang="zh-CN" sz="2400" b="1" i="1" dirty="0">
                <a:solidFill>
                  <a:srgbClr val="D60093"/>
                </a:solidFill>
                <a:latin typeface="Bookman Old Style" pitchFamily="18" charset="0"/>
              </a:rPr>
              <a:t>K</a:t>
            </a:r>
            <a:r>
              <a:rPr lang="en-US" altLang="zh-CN" sz="2400" b="1" baseline="30000" dirty="0">
                <a:solidFill>
                  <a:srgbClr val="D60093"/>
                </a:solidFill>
                <a:latin typeface="Bookman Old Style" pitchFamily="18" charset="0"/>
              </a:rPr>
              <a:t> </a:t>
            </a:r>
            <a:r>
              <a:rPr lang="el-GR" altLang="zh-CN" sz="2400" b="1" baseline="30000" dirty="0">
                <a:solidFill>
                  <a:srgbClr val="D60093"/>
                </a:solidFill>
                <a:latin typeface="Bookman Old Style" pitchFamily="18" charset="0"/>
                <a:sym typeface="Symbol" pitchFamily="18" charset="2"/>
              </a:rPr>
              <a:t>Θ</a:t>
            </a:r>
            <a:r>
              <a:rPr lang="zh-CN" altLang="en-US" sz="2400" b="1" baseline="-25000" dirty="0">
                <a:solidFill>
                  <a:srgbClr val="D60093"/>
                </a:solidFill>
                <a:latin typeface="Bookman Old Style" pitchFamily="18" charset="0"/>
              </a:rPr>
              <a:t>不</a:t>
            </a:r>
            <a:r>
              <a:rPr lang="en-US" altLang="zh-CN" sz="2400" b="1" baseline="-25000" dirty="0">
                <a:solidFill>
                  <a:srgbClr val="D60093"/>
                </a:solidFill>
                <a:latin typeface="Bookman Old Style" pitchFamily="18" charset="0"/>
              </a:rPr>
              <a:t>2</a:t>
            </a:r>
          </a:p>
        </p:txBody>
      </p:sp>
      <p:sp>
        <p:nvSpPr>
          <p:cNvPr id="461873" name="Text Box 49"/>
          <p:cNvSpPr txBox="1">
            <a:spLocks noChangeArrowheads="1"/>
          </p:cNvSpPr>
          <p:nvPr/>
        </p:nvSpPr>
        <p:spPr bwMode="auto">
          <a:xfrm>
            <a:off x="828104" y="3068638"/>
            <a:ext cx="8280400" cy="420687"/>
          </a:xfrm>
          <a:prstGeom prst="rect">
            <a:avLst/>
          </a:prstGeom>
          <a:noFill/>
          <a:ln w="9525">
            <a:noFill/>
            <a:miter lim="800000"/>
            <a:headEnd/>
            <a:tailEnd/>
          </a:ln>
          <a:effectLst>
            <a:outerShdw sy="50000" kx="-2453608" rotWithShape="0">
              <a:schemeClr val="bg2"/>
            </a:outerShdw>
          </a:effectLst>
        </p:spPr>
        <p:txBody>
          <a:bodyPr>
            <a:spAutoFit/>
          </a:bodyPr>
          <a:lstStyle/>
          <a:p>
            <a:pPr>
              <a:lnSpc>
                <a:spcPct val="90000"/>
              </a:lnSpc>
              <a:spcBef>
                <a:spcPct val="20000"/>
              </a:spcBef>
              <a:buClr>
                <a:schemeClr val="accent2"/>
              </a:buClr>
              <a:buSzPct val="75000"/>
              <a:buFont typeface="Monotype Sorts" pitchFamily="2" charset="2"/>
              <a:buNone/>
              <a:defRPr/>
            </a:pPr>
            <a:r>
              <a:rPr lang="en-US" altLang="zh-CN" sz="2400" b="1" dirty="0">
                <a:solidFill>
                  <a:srgbClr val="0000CC"/>
                </a:solidFill>
                <a:latin typeface="Bookman Old Style" pitchFamily="18" charset="0"/>
              </a:rPr>
              <a:t>Ag(NH</a:t>
            </a:r>
            <a:r>
              <a:rPr lang="en-US" altLang="zh-CN" sz="2400" b="1" baseline="-25000" dirty="0">
                <a:solidFill>
                  <a:srgbClr val="0000CC"/>
                </a:solidFill>
                <a:latin typeface="Bookman Old Style" pitchFamily="18" charset="0"/>
              </a:rPr>
              <a:t>3</a:t>
            </a:r>
            <a:r>
              <a:rPr lang="en-US" altLang="zh-CN" sz="2400" b="1" dirty="0">
                <a:solidFill>
                  <a:srgbClr val="0000CC"/>
                </a:solidFill>
                <a:latin typeface="Bookman Old Style" pitchFamily="18" charset="0"/>
              </a:rPr>
              <a:t>)</a:t>
            </a:r>
            <a:r>
              <a:rPr lang="zh-CN" altLang="en-US" sz="2400" b="1" baseline="30000" dirty="0">
                <a:solidFill>
                  <a:srgbClr val="0000CC"/>
                </a:solidFill>
                <a:latin typeface="Bookman Old Style" pitchFamily="18" charset="0"/>
              </a:rPr>
              <a:t>＋</a:t>
            </a:r>
            <a:r>
              <a:rPr lang="zh-CN" altLang="en-US" sz="2400" b="1" dirty="0">
                <a:solidFill>
                  <a:srgbClr val="0000CC"/>
                </a:solidFill>
                <a:latin typeface="Bookman Old Style" pitchFamily="18" charset="0"/>
              </a:rPr>
              <a:t>        </a:t>
            </a:r>
            <a:r>
              <a:rPr lang="en-US" altLang="zh-CN" sz="2400" b="1" dirty="0">
                <a:solidFill>
                  <a:srgbClr val="0000CC"/>
                </a:solidFill>
                <a:latin typeface="Bookman Old Style" pitchFamily="18" charset="0"/>
              </a:rPr>
              <a:t>Ag</a:t>
            </a:r>
            <a:r>
              <a:rPr lang="zh-CN" altLang="en-US" sz="2400" b="1" baseline="30000" dirty="0">
                <a:solidFill>
                  <a:srgbClr val="0000CC"/>
                </a:solidFill>
                <a:latin typeface="Bookman Old Style" pitchFamily="18" charset="0"/>
              </a:rPr>
              <a:t>＋</a:t>
            </a:r>
            <a:r>
              <a:rPr lang="zh-CN" altLang="en-US" sz="2400" b="1" dirty="0">
                <a:solidFill>
                  <a:srgbClr val="0000CC"/>
                </a:solidFill>
                <a:latin typeface="Bookman Old Style" pitchFamily="18" charset="0"/>
              </a:rPr>
              <a:t>＋</a:t>
            </a:r>
            <a:r>
              <a:rPr lang="en-US" altLang="zh-CN" sz="2400" b="1" dirty="0">
                <a:solidFill>
                  <a:srgbClr val="0000CC"/>
                </a:solidFill>
                <a:latin typeface="Bookman Old Style" pitchFamily="18" charset="0"/>
              </a:rPr>
              <a:t>NH</a:t>
            </a:r>
            <a:r>
              <a:rPr lang="en-US" altLang="zh-CN" sz="2400" b="1" baseline="-25000" dirty="0">
                <a:solidFill>
                  <a:srgbClr val="0000CC"/>
                </a:solidFill>
                <a:latin typeface="Bookman Old Style" pitchFamily="18" charset="0"/>
              </a:rPr>
              <a:t>3</a:t>
            </a:r>
            <a:r>
              <a:rPr lang="en-US" altLang="zh-CN" sz="2400" b="1" dirty="0">
                <a:latin typeface="Bookman Old Style" pitchFamily="18" charset="0"/>
              </a:rPr>
              <a:t>     </a:t>
            </a:r>
            <a:r>
              <a:rPr lang="zh-CN" altLang="en-US" sz="2400" b="1" dirty="0">
                <a:latin typeface="Bookman Old Style" pitchFamily="18" charset="0"/>
              </a:rPr>
              <a:t>　　</a:t>
            </a:r>
            <a:r>
              <a:rPr lang="en-US" altLang="zh-CN" sz="2400" b="1" i="1" dirty="0">
                <a:solidFill>
                  <a:srgbClr val="D60093"/>
                </a:solidFill>
                <a:latin typeface="Bookman Old Style" pitchFamily="18" charset="0"/>
              </a:rPr>
              <a:t>K</a:t>
            </a:r>
            <a:r>
              <a:rPr lang="el-GR" altLang="zh-CN" sz="2400" b="1" baseline="30000" dirty="0">
                <a:solidFill>
                  <a:srgbClr val="D60093"/>
                </a:solidFill>
                <a:latin typeface="Bookman Old Style" pitchFamily="18" charset="0"/>
                <a:sym typeface="Symbol" pitchFamily="18" charset="2"/>
              </a:rPr>
              <a:t>Θ</a:t>
            </a:r>
            <a:r>
              <a:rPr lang="zh-CN" altLang="en-US" sz="2400" b="1" baseline="-25000" dirty="0">
                <a:solidFill>
                  <a:srgbClr val="D60093"/>
                </a:solidFill>
                <a:latin typeface="Bookman Old Style" pitchFamily="18" charset="0"/>
              </a:rPr>
              <a:t>不</a:t>
            </a:r>
            <a:r>
              <a:rPr lang="en-US" altLang="zh-CN" sz="2400" b="1" baseline="-25000" dirty="0">
                <a:solidFill>
                  <a:srgbClr val="D60093"/>
                </a:solidFill>
                <a:latin typeface="Bookman Old Style" pitchFamily="18" charset="0"/>
              </a:rPr>
              <a:t>2</a:t>
            </a:r>
            <a:r>
              <a:rPr lang="en-US" altLang="zh-CN" sz="2400" b="1" dirty="0">
                <a:solidFill>
                  <a:srgbClr val="D60093"/>
                </a:solidFill>
                <a:latin typeface="Bookman Old Style" pitchFamily="18" charset="0"/>
              </a:rPr>
              <a:t>=4.9 </a:t>
            </a:r>
            <a:r>
              <a:rPr lang="en-US" altLang="zh-CN" sz="2400" dirty="0">
                <a:solidFill>
                  <a:srgbClr val="D60093"/>
                </a:solidFill>
                <a:latin typeface="Bookman Old Style" pitchFamily="18" charset="0"/>
                <a:sym typeface="Marlett" pitchFamily="2" charset="2"/>
              </a:rPr>
              <a:t></a:t>
            </a:r>
            <a:r>
              <a:rPr lang="en-US" altLang="zh-CN" sz="2400" b="1" dirty="0">
                <a:solidFill>
                  <a:srgbClr val="D60093"/>
                </a:solidFill>
                <a:latin typeface="Bookman Old Style" pitchFamily="18" charset="0"/>
                <a:sym typeface="Marlett" pitchFamily="2" charset="2"/>
              </a:rPr>
              <a:t> </a:t>
            </a:r>
            <a:r>
              <a:rPr lang="en-US" altLang="zh-CN" sz="2400" dirty="0">
                <a:solidFill>
                  <a:srgbClr val="D60093"/>
                </a:solidFill>
                <a:latin typeface="Bookman Old Style" pitchFamily="18" charset="0"/>
                <a:sym typeface="Marlett" pitchFamily="2" charset="2"/>
              </a:rPr>
              <a:t>10</a:t>
            </a:r>
            <a:r>
              <a:rPr lang="en-US" altLang="zh-CN" sz="2400" baseline="30000" dirty="0">
                <a:solidFill>
                  <a:srgbClr val="D60093"/>
                </a:solidFill>
                <a:latin typeface="Bookman Old Style" pitchFamily="18" charset="0"/>
                <a:sym typeface="Marlett" pitchFamily="2" charset="2"/>
              </a:rPr>
              <a:t>-4</a:t>
            </a:r>
            <a:endParaRPr kumimoji="1" lang="en-US" altLang="zh-CN" sz="2400" b="1" baseline="30000" dirty="0">
              <a:solidFill>
                <a:srgbClr val="D60093"/>
              </a:solidFill>
              <a:latin typeface="Bookman Old Style" pitchFamily="18" charset="0"/>
            </a:endParaRPr>
          </a:p>
        </p:txBody>
      </p:sp>
      <p:sp>
        <p:nvSpPr>
          <p:cNvPr id="461874" name="Text Box 50"/>
          <p:cNvSpPr txBox="1">
            <a:spLocks noChangeArrowheads="1"/>
          </p:cNvSpPr>
          <p:nvPr/>
        </p:nvSpPr>
        <p:spPr bwMode="auto">
          <a:xfrm>
            <a:off x="755525" y="2492375"/>
            <a:ext cx="8208963"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20000"/>
              </a:spcBef>
              <a:buClr>
                <a:schemeClr val="accent2"/>
              </a:buClr>
              <a:buSzPct val="75000"/>
              <a:buFont typeface="Monotype Sorts" pitchFamily="2" charset="2"/>
              <a:buNone/>
              <a:defRPr/>
            </a:pPr>
            <a:r>
              <a:rPr lang="en-US" altLang="zh-CN" sz="2400" b="1" dirty="0">
                <a:solidFill>
                  <a:srgbClr val="0000CC"/>
                </a:solidFill>
                <a:latin typeface="Bookman Old Style" pitchFamily="18" charset="0"/>
              </a:rPr>
              <a:t>Ag(NH</a:t>
            </a:r>
            <a:r>
              <a:rPr lang="en-US" altLang="zh-CN" sz="2400" b="1" baseline="-25000" dirty="0">
                <a:solidFill>
                  <a:srgbClr val="0000CC"/>
                </a:solidFill>
                <a:latin typeface="Bookman Old Style" pitchFamily="18" charset="0"/>
              </a:rPr>
              <a:t>3</a:t>
            </a:r>
            <a:r>
              <a:rPr lang="en-US" altLang="zh-CN" sz="2400" b="1" dirty="0">
                <a:solidFill>
                  <a:srgbClr val="0000CC"/>
                </a:solidFill>
                <a:latin typeface="Bookman Old Style" pitchFamily="18" charset="0"/>
              </a:rPr>
              <a:t>)</a:t>
            </a:r>
            <a:r>
              <a:rPr lang="zh-CN" altLang="en-US" sz="2400" b="1" baseline="-25000" dirty="0">
                <a:solidFill>
                  <a:srgbClr val="0000CC"/>
                </a:solidFill>
                <a:latin typeface="Bookman Old Style" pitchFamily="18" charset="0"/>
              </a:rPr>
              <a:t>２</a:t>
            </a:r>
            <a:r>
              <a:rPr lang="en-US" altLang="zh-CN" sz="2400" b="1" baseline="30000" dirty="0">
                <a:solidFill>
                  <a:srgbClr val="0000CC"/>
                </a:solidFill>
                <a:latin typeface="Bookman Old Style" pitchFamily="18" charset="0"/>
              </a:rPr>
              <a:t>2</a:t>
            </a:r>
            <a:r>
              <a:rPr lang="zh-CN" altLang="en-US" sz="2400" b="1" baseline="30000" dirty="0">
                <a:solidFill>
                  <a:srgbClr val="0000CC"/>
                </a:solidFill>
                <a:latin typeface="Bookman Old Style" pitchFamily="18" charset="0"/>
              </a:rPr>
              <a:t>＋</a:t>
            </a:r>
            <a:r>
              <a:rPr lang="zh-CN" altLang="en-US" sz="2400" b="1" dirty="0">
                <a:solidFill>
                  <a:srgbClr val="0000CC"/>
                </a:solidFill>
                <a:latin typeface="Bookman Old Style" pitchFamily="18" charset="0"/>
              </a:rPr>
              <a:t>     </a:t>
            </a:r>
            <a:r>
              <a:rPr lang="en-US" altLang="zh-CN" sz="2400" b="1" dirty="0">
                <a:solidFill>
                  <a:srgbClr val="0000CC"/>
                </a:solidFill>
                <a:latin typeface="Bookman Old Style" pitchFamily="18" charset="0"/>
              </a:rPr>
              <a:t>Ag(NH</a:t>
            </a:r>
            <a:r>
              <a:rPr lang="en-US" altLang="zh-CN" sz="2400" b="1" baseline="-25000" dirty="0">
                <a:solidFill>
                  <a:srgbClr val="0000CC"/>
                </a:solidFill>
                <a:latin typeface="Bookman Old Style" pitchFamily="18" charset="0"/>
              </a:rPr>
              <a:t>3</a:t>
            </a:r>
            <a:r>
              <a:rPr lang="en-US" altLang="zh-CN" sz="2400" b="1" dirty="0">
                <a:solidFill>
                  <a:srgbClr val="0000CC"/>
                </a:solidFill>
                <a:latin typeface="Bookman Old Style" pitchFamily="18" charset="0"/>
              </a:rPr>
              <a:t>)</a:t>
            </a:r>
            <a:r>
              <a:rPr lang="zh-CN" altLang="en-US" sz="2400" b="1" baseline="30000" dirty="0">
                <a:solidFill>
                  <a:srgbClr val="0000CC"/>
                </a:solidFill>
                <a:latin typeface="Bookman Old Style" pitchFamily="18" charset="0"/>
              </a:rPr>
              <a:t>＋</a:t>
            </a:r>
            <a:r>
              <a:rPr lang="zh-CN" altLang="en-US" sz="2400" b="1" dirty="0">
                <a:solidFill>
                  <a:srgbClr val="0000CC"/>
                </a:solidFill>
                <a:latin typeface="Bookman Old Style" pitchFamily="18" charset="0"/>
              </a:rPr>
              <a:t>＋</a:t>
            </a:r>
            <a:r>
              <a:rPr lang="en-US" altLang="zh-CN" sz="2400" b="1" dirty="0">
                <a:solidFill>
                  <a:srgbClr val="0000CC"/>
                </a:solidFill>
                <a:latin typeface="Bookman Old Style" pitchFamily="18" charset="0"/>
              </a:rPr>
              <a:t>NH</a:t>
            </a:r>
            <a:r>
              <a:rPr lang="en-US" altLang="zh-CN" sz="2400" b="1" baseline="-25000" dirty="0">
                <a:solidFill>
                  <a:srgbClr val="0000CC"/>
                </a:solidFill>
                <a:latin typeface="Bookman Old Style" pitchFamily="18" charset="0"/>
              </a:rPr>
              <a:t>3</a:t>
            </a:r>
            <a:r>
              <a:rPr lang="en-US" altLang="zh-CN" sz="2400" b="1" baseline="-25000" dirty="0">
                <a:latin typeface="Bookman Old Style" pitchFamily="18" charset="0"/>
              </a:rPr>
              <a:t> </a:t>
            </a:r>
            <a:r>
              <a:rPr lang="en-US" altLang="zh-CN" sz="2400" b="1" dirty="0">
                <a:latin typeface="Bookman Old Style" pitchFamily="18" charset="0"/>
              </a:rPr>
              <a:t> </a:t>
            </a:r>
            <a:r>
              <a:rPr lang="en-US" altLang="zh-CN" sz="2400" b="1" i="1" dirty="0">
                <a:solidFill>
                  <a:srgbClr val="D60093"/>
                </a:solidFill>
                <a:latin typeface="Bookman Old Style" pitchFamily="18" charset="0"/>
              </a:rPr>
              <a:t>K</a:t>
            </a:r>
            <a:r>
              <a:rPr lang="el-GR" altLang="zh-CN" sz="2400" b="1" baseline="30000" dirty="0">
                <a:solidFill>
                  <a:srgbClr val="D60093"/>
                </a:solidFill>
                <a:latin typeface="Bookman Old Style" pitchFamily="18" charset="0"/>
                <a:sym typeface="Symbol" pitchFamily="18" charset="2"/>
              </a:rPr>
              <a:t>Θ</a:t>
            </a:r>
            <a:r>
              <a:rPr lang="zh-CN" altLang="en-US" sz="2400" b="1" baseline="-25000" dirty="0">
                <a:solidFill>
                  <a:srgbClr val="D60093"/>
                </a:solidFill>
                <a:latin typeface="Bookman Old Style" pitchFamily="18" charset="0"/>
              </a:rPr>
              <a:t>不</a:t>
            </a:r>
            <a:r>
              <a:rPr lang="en-US" altLang="zh-CN" sz="2400" b="1" baseline="-25000" dirty="0">
                <a:solidFill>
                  <a:srgbClr val="D60093"/>
                </a:solidFill>
                <a:latin typeface="Bookman Old Style" pitchFamily="18" charset="0"/>
              </a:rPr>
              <a:t>1</a:t>
            </a:r>
            <a:r>
              <a:rPr lang="en-US" altLang="zh-CN" sz="2400" b="1" dirty="0">
                <a:solidFill>
                  <a:srgbClr val="D60093"/>
                </a:solidFill>
                <a:latin typeface="Bookman Old Style" pitchFamily="18" charset="0"/>
              </a:rPr>
              <a:t>=1.2</a:t>
            </a:r>
            <a:r>
              <a:rPr lang="en-US" altLang="zh-CN" sz="2400" dirty="0">
                <a:solidFill>
                  <a:srgbClr val="D60093"/>
                </a:solidFill>
                <a:latin typeface="Bookman Old Style" pitchFamily="18" charset="0"/>
                <a:sym typeface="Marlett" pitchFamily="2" charset="2"/>
              </a:rPr>
              <a:t>10</a:t>
            </a:r>
            <a:r>
              <a:rPr lang="en-US" altLang="zh-CN" sz="2400" baseline="30000" dirty="0">
                <a:solidFill>
                  <a:srgbClr val="D60093"/>
                </a:solidFill>
                <a:latin typeface="Bookman Old Style" pitchFamily="18" charset="0"/>
                <a:sym typeface="Marlett" pitchFamily="2" charset="2"/>
              </a:rPr>
              <a:t>-4</a:t>
            </a:r>
            <a:endParaRPr kumimoji="1" lang="en-US" altLang="zh-CN" sz="2400" b="1" baseline="30000" dirty="0">
              <a:solidFill>
                <a:srgbClr val="D60093"/>
              </a:solidFill>
              <a:latin typeface="Bookman Old Style" pitchFamily="18" charset="0"/>
            </a:endParaRPr>
          </a:p>
        </p:txBody>
      </p:sp>
      <p:sp>
        <p:nvSpPr>
          <p:cNvPr id="461875" name="Line 51"/>
          <p:cNvSpPr>
            <a:spLocks noChangeShapeType="1"/>
          </p:cNvSpPr>
          <p:nvPr/>
        </p:nvSpPr>
        <p:spPr bwMode="auto">
          <a:xfrm>
            <a:off x="2554288" y="2779713"/>
            <a:ext cx="433387"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76" name="Line 52"/>
          <p:cNvSpPr>
            <a:spLocks noChangeShapeType="1"/>
          </p:cNvSpPr>
          <p:nvPr/>
        </p:nvSpPr>
        <p:spPr bwMode="auto">
          <a:xfrm flipV="1">
            <a:off x="2554288" y="2851150"/>
            <a:ext cx="433387" cy="635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77" name="Line 53"/>
          <p:cNvSpPr>
            <a:spLocks noChangeShapeType="1"/>
          </p:cNvSpPr>
          <p:nvPr/>
        </p:nvSpPr>
        <p:spPr bwMode="auto">
          <a:xfrm>
            <a:off x="2482850" y="3368675"/>
            <a:ext cx="433388"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78" name="Line 54"/>
          <p:cNvSpPr>
            <a:spLocks noChangeShapeType="1"/>
          </p:cNvSpPr>
          <p:nvPr/>
        </p:nvSpPr>
        <p:spPr bwMode="auto">
          <a:xfrm>
            <a:off x="2471738" y="3287713"/>
            <a:ext cx="431800"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79" name="Line 55"/>
          <p:cNvSpPr>
            <a:spLocks noChangeShapeType="1"/>
          </p:cNvSpPr>
          <p:nvPr/>
        </p:nvSpPr>
        <p:spPr bwMode="auto">
          <a:xfrm>
            <a:off x="2627313" y="3716338"/>
            <a:ext cx="433387"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80" name="Line 56"/>
          <p:cNvSpPr>
            <a:spLocks noChangeShapeType="1"/>
          </p:cNvSpPr>
          <p:nvPr/>
        </p:nvSpPr>
        <p:spPr bwMode="auto">
          <a:xfrm flipV="1">
            <a:off x="2554288" y="4537075"/>
            <a:ext cx="433387" cy="635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81" name="Line 57"/>
          <p:cNvSpPr>
            <a:spLocks noChangeShapeType="1"/>
          </p:cNvSpPr>
          <p:nvPr/>
        </p:nvSpPr>
        <p:spPr bwMode="auto">
          <a:xfrm>
            <a:off x="2627313" y="3787775"/>
            <a:ext cx="433387"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82" name="Line 58"/>
          <p:cNvSpPr>
            <a:spLocks noChangeShapeType="1"/>
          </p:cNvSpPr>
          <p:nvPr/>
        </p:nvSpPr>
        <p:spPr bwMode="auto">
          <a:xfrm flipV="1">
            <a:off x="2554288" y="4618038"/>
            <a:ext cx="433387" cy="635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83" name="Line 59"/>
          <p:cNvSpPr>
            <a:spLocks noChangeShapeType="1"/>
          </p:cNvSpPr>
          <p:nvPr/>
        </p:nvSpPr>
        <p:spPr bwMode="auto">
          <a:xfrm>
            <a:off x="3216266" y="5013325"/>
            <a:ext cx="431800"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84" name="Line 60"/>
          <p:cNvSpPr>
            <a:spLocks noChangeShapeType="1"/>
          </p:cNvSpPr>
          <p:nvPr/>
        </p:nvSpPr>
        <p:spPr bwMode="auto">
          <a:xfrm flipV="1">
            <a:off x="3214678" y="5086350"/>
            <a:ext cx="433388" cy="635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85" name="Line 61"/>
          <p:cNvSpPr>
            <a:spLocks noChangeShapeType="1"/>
          </p:cNvSpPr>
          <p:nvPr/>
        </p:nvSpPr>
        <p:spPr bwMode="auto">
          <a:xfrm>
            <a:off x="2554288" y="5397500"/>
            <a:ext cx="433387"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86" name="Line 62"/>
          <p:cNvSpPr>
            <a:spLocks noChangeShapeType="1"/>
          </p:cNvSpPr>
          <p:nvPr/>
        </p:nvSpPr>
        <p:spPr bwMode="auto">
          <a:xfrm flipV="1">
            <a:off x="2554288" y="5472113"/>
            <a:ext cx="433387" cy="635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461887" name="Line 63"/>
          <p:cNvSpPr>
            <a:spLocks noChangeShapeType="1"/>
          </p:cNvSpPr>
          <p:nvPr/>
        </p:nvSpPr>
        <p:spPr bwMode="auto">
          <a:xfrm>
            <a:off x="250825" y="4149725"/>
            <a:ext cx="7920038" cy="0"/>
          </a:xfrm>
          <a:prstGeom prst="line">
            <a:avLst/>
          </a:prstGeom>
          <a:noFill/>
          <a:ln w="38100">
            <a:solidFill>
              <a:schemeClr val="folHlink"/>
            </a:solidFill>
            <a:prstDash val="sysDot"/>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18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18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182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18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18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18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18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18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18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18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18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18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18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18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18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6188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18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188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188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618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188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6188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6186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18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188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186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1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6" grpId="0"/>
      <p:bldP spid="461827" grpId="0" build="p"/>
      <p:bldP spid="461858" grpId="0" animBg="1"/>
      <p:bldP spid="461868" grpId="0"/>
      <p:bldP spid="461869" grpId="0"/>
      <p:bldP spid="461870" grpId="0"/>
      <p:bldP spid="461871" grpId="0"/>
      <p:bldP spid="461872" grpId="0"/>
      <p:bldP spid="461873" grpId="0"/>
      <p:bldP spid="461874" grpId="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2850" name="Rectangle 2"/>
          <p:cNvSpPr>
            <a:spLocks noGrp="1" noChangeArrowheads="1"/>
          </p:cNvSpPr>
          <p:nvPr>
            <p:ph type="title" idx="4294967295"/>
          </p:nvPr>
        </p:nvSpPr>
        <p:spPr>
          <a:xfrm>
            <a:off x="1371600" y="981075"/>
            <a:ext cx="5432425" cy="1104900"/>
          </a:xfrm>
        </p:spPr>
        <p:txBody>
          <a:bodyPr/>
          <a:lstStyle/>
          <a:p>
            <a:pPr algn="just">
              <a:defRPr/>
            </a:pPr>
            <a:r>
              <a:rPr lang="en-US" altLang="zh-CN" sz="3600" b="1" smtClean="0">
                <a:solidFill>
                  <a:srgbClr val="0000CC"/>
                </a:solidFill>
                <a:effectLst>
                  <a:outerShdw blurRad="38100" dist="38100" dir="2700000" algn="tl">
                    <a:srgbClr val="C0C0C0"/>
                  </a:outerShdw>
                </a:effectLst>
                <a:latin typeface="黑体" pitchFamily="2" charset="-122"/>
                <a:ea typeface="黑体" pitchFamily="2" charset="-122"/>
              </a:rPr>
              <a:t>3) </a:t>
            </a:r>
            <a:r>
              <a:rPr lang="zh-CN" altLang="en-US" sz="3600" b="1" smtClean="0">
                <a:solidFill>
                  <a:srgbClr val="0000CC"/>
                </a:solidFill>
                <a:effectLst>
                  <a:outerShdw blurRad="38100" dist="38100" dir="2700000" algn="tl">
                    <a:srgbClr val="C0C0C0"/>
                  </a:outerShdw>
                </a:effectLst>
                <a:latin typeface="黑体" pitchFamily="2" charset="-122"/>
                <a:ea typeface="黑体" pitchFamily="2" charset="-122"/>
              </a:rPr>
              <a:t>累积稳定常数　</a:t>
            </a:r>
            <a:r>
              <a:rPr lang="el-GR" altLang="zh-CN" sz="3600" b="1" i="1" smtClean="0">
                <a:solidFill>
                  <a:srgbClr val="0000CC"/>
                </a:solidFill>
                <a:effectLst>
                  <a:outerShdw blurRad="38100" dist="38100" dir="2700000" algn="tl">
                    <a:srgbClr val="C0C0C0"/>
                  </a:outerShdw>
                </a:effectLst>
                <a:latin typeface="黑体" pitchFamily="2" charset="-122"/>
                <a:ea typeface="黑体" pitchFamily="2" charset="-122"/>
              </a:rPr>
              <a:t>β</a:t>
            </a:r>
            <a:r>
              <a:rPr lang="el-GR" altLang="zh-CN" sz="3600" b="1" i="1" baseline="-25000" smtClean="0">
                <a:solidFill>
                  <a:srgbClr val="0000CC"/>
                </a:solidFill>
                <a:effectLst>
                  <a:outerShdw blurRad="38100" dist="38100" dir="2700000" algn="tl">
                    <a:srgbClr val="C0C0C0"/>
                  </a:outerShdw>
                </a:effectLst>
                <a:latin typeface="黑体" pitchFamily="2" charset="-122"/>
                <a:ea typeface="黑体" pitchFamily="2" charset="-122"/>
              </a:rPr>
              <a:t>n</a:t>
            </a:r>
          </a:p>
        </p:txBody>
      </p:sp>
      <p:sp>
        <p:nvSpPr>
          <p:cNvPr id="462851" name="Rectangle 3"/>
          <p:cNvSpPr>
            <a:spLocks noGrp="1" noChangeArrowheads="1"/>
          </p:cNvSpPr>
          <p:nvPr>
            <p:ph type="body" idx="4294967295"/>
          </p:nvPr>
        </p:nvSpPr>
        <p:spPr>
          <a:xfrm>
            <a:off x="1589088" y="2679700"/>
            <a:ext cx="6927850" cy="1854200"/>
          </a:xfrm>
        </p:spPr>
        <p:txBody>
          <a:bodyPr/>
          <a:lstStyle/>
          <a:p>
            <a:pPr algn="just">
              <a:buFont typeface="Wingdings" pitchFamily="2" charset="2"/>
              <a:buNone/>
              <a:defRPr/>
            </a:pPr>
            <a:r>
              <a:rPr lang="en-US" altLang="zh-CN" b="1" i="1" dirty="0" smtClean="0">
                <a:solidFill>
                  <a:srgbClr val="FF6600"/>
                </a:solidFill>
                <a:effectLst>
                  <a:outerShdw blurRad="38100" dist="38100" dir="2700000" algn="tl">
                    <a:srgbClr val="C0C0C0"/>
                  </a:outerShdw>
                </a:effectLst>
                <a:latin typeface="Bookman Old Style" pitchFamily="18" charset="0"/>
                <a:sym typeface="Symbol" pitchFamily="18" charset="2"/>
              </a:rPr>
              <a:t></a:t>
            </a:r>
            <a:r>
              <a:rPr lang="en-US" altLang="zh-CN" b="1" i="1" baseline="-25000" dirty="0" smtClean="0">
                <a:solidFill>
                  <a:srgbClr val="FF6600"/>
                </a:solidFill>
                <a:effectLst>
                  <a:outerShdw blurRad="38100" dist="38100" dir="2700000" algn="tl">
                    <a:srgbClr val="C0C0C0"/>
                  </a:outerShdw>
                </a:effectLst>
                <a:latin typeface="Bookman Old Style" pitchFamily="18" charset="0"/>
                <a:sym typeface="Symbol" pitchFamily="18" charset="2"/>
              </a:rPr>
              <a:t>n</a:t>
            </a:r>
            <a:r>
              <a:rPr lang="en-US" altLang="zh-CN" b="1" i="1" dirty="0" smtClean="0">
                <a:solidFill>
                  <a:srgbClr val="0000CC"/>
                </a:solidFill>
                <a:effectLst>
                  <a:outerShdw blurRad="38100" dist="38100" dir="2700000" algn="tl">
                    <a:srgbClr val="C0C0C0"/>
                  </a:outerShdw>
                </a:effectLst>
                <a:latin typeface="Bookman Old Style" pitchFamily="18" charset="0"/>
              </a:rPr>
              <a:t> </a:t>
            </a:r>
            <a:r>
              <a:rPr lang="en-US" altLang="zh-CN" b="1" dirty="0" smtClean="0">
                <a:solidFill>
                  <a:srgbClr val="0000CC"/>
                </a:solidFill>
                <a:effectLst>
                  <a:outerShdw blurRad="38100" dist="38100" dir="2700000" algn="tl">
                    <a:srgbClr val="C0C0C0"/>
                  </a:outerShdw>
                </a:effectLst>
                <a:latin typeface="Bookman Old Style" pitchFamily="18" charset="0"/>
              </a:rPr>
              <a:t>=</a:t>
            </a:r>
            <a:r>
              <a:rPr lang="en-US" altLang="zh-CN" b="1" i="1" dirty="0" smtClean="0">
                <a:solidFill>
                  <a:srgbClr val="0000CC"/>
                </a:solidFill>
                <a:effectLst>
                  <a:outerShdw blurRad="38100" dist="38100" dir="2700000" algn="tl">
                    <a:srgbClr val="C0C0C0"/>
                  </a:outerShdw>
                </a:effectLst>
                <a:latin typeface="Bookman Old Style" pitchFamily="18" charset="0"/>
              </a:rPr>
              <a:t> K</a:t>
            </a:r>
            <a:r>
              <a:rPr lang="el-GR" altLang="zh-CN" b="1" baseline="30000" dirty="0" smtClean="0">
                <a:solidFill>
                  <a:srgbClr val="0000CC"/>
                </a:solidFill>
                <a:effectLst>
                  <a:outerShdw blurRad="38100" dist="38100" dir="2700000" algn="tl">
                    <a:srgbClr val="C0C0C0"/>
                  </a:outerShdw>
                </a:effectLst>
                <a:latin typeface="Bookman Old Style" pitchFamily="18" charset="0"/>
                <a:sym typeface="Symbol" pitchFamily="18" charset="2"/>
              </a:rPr>
              <a:t>Θ</a:t>
            </a:r>
            <a:r>
              <a:rPr lang="zh-CN" altLang="en-US" b="1" baseline="-25000" dirty="0" smtClean="0">
                <a:solidFill>
                  <a:srgbClr val="0000CC"/>
                </a:solidFill>
                <a:effectLst>
                  <a:outerShdw blurRad="38100" dist="38100" dir="2700000" algn="tl">
                    <a:srgbClr val="C0C0C0"/>
                  </a:outerShdw>
                </a:effectLst>
                <a:latin typeface="Bookman Old Style" pitchFamily="18" charset="0"/>
              </a:rPr>
              <a:t>稳</a:t>
            </a:r>
            <a:r>
              <a:rPr lang="en-US" altLang="zh-CN" b="1" dirty="0" smtClean="0">
                <a:solidFill>
                  <a:srgbClr val="0000CC"/>
                </a:solidFill>
                <a:effectLst>
                  <a:outerShdw blurRad="38100" dist="38100" dir="2700000" algn="tl">
                    <a:srgbClr val="C0C0C0"/>
                  </a:outerShdw>
                </a:effectLst>
                <a:latin typeface="Bookman Old Style" pitchFamily="18" charset="0"/>
              </a:rPr>
              <a:t>= </a:t>
            </a:r>
            <a:r>
              <a:rPr lang="en-US" altLang="zh-CN" b="1" i="1" dirty="0" smtClean="0">
                <a:solidFill>
                  <a:srgbClr val="0000CC"/>
                </a:solidFill>
                <a:effectLst>
                  <a:outerShdw blurRad="38100" dist="38100" dir="2700000" algn="tl">
                    <a:srgbClr val="C0C0C0"/>
                  </a:outerShdw>
                </a:effectLst>
                <a:latin typeface="Bookman Old Style" pitchFamily="18" charset="0"/>
              </a:rPr>
              <a:t>K</a:t>
            </a:r>
            <a:r>
              <a:rPr lang="el-GR" altLang="zh-CN" b="1" baseline="30000" dirty="0" smtClean="0">
                <a:solidFill>
                  <a:srgbClr val="0000CC"/>
                </a:solidFill>
                <a:effectLst>
                  <a:outerShdw blurRad="38100" dist="38100" dir="2700000" algn="tl">
                    <a:srgbClr val="C0C0C0"/>
                  </a:outerShdw>
                </a:effectLst>
                <a:latin typeface="Bookman Old Style" pitchFamily="18" charset="0"/>
                <a:sym typeface="Symbol" pitchFamily="18" charset="2"/>
              </a:rPr>
              <a:t>Θ</a:t>
            </a:r>
            <a:r>
              <a:rPr lang="zh-CN" altLang="en-US" b="1" baseline="-25000" dirty="0" smtClean="0">
                <a:solidFill>
                  <a:srgbClr val="0000CC"/>
                </a:solidFill>
                <a:effectLst>
                  <a:outerShdw blurRad="38100" dist="38100" dir="2700000" algn="tl">
                    <a:srgbClr val="C0C0C0"/>
                  </a:outerShdw>
                </a:effectLst>
                <a:latin typeface="Bookman Old Style" pitchFamily="18" charset="0"/>
              </a:rPr>
              <a:t>稳</a:t>
            </a:r>
            <a:r>
              <a:rPr lang="en-US" altLang="zh-CN" b="1" baseline="-25000" dirty="0" smtClean="0">
                <a:solidFill>
                  <a:srgbClr val="0000CC"/>
                </a:solidFill>
                <a:effectLst>
                  <a:outerShdw blurRad="38100" dist="38100" dir="2700000" algn="tl">
                    <a:srgbClr val="C0C0C0"/>
                  </a:outerShdw>
                </a:effectLst>
                <a:latin typeface="Bookman Old Style" pitchFamily="18" charset="0"/>
              </a:rPr>
              <a:t>1</a:t>
            </a:r>
            <a:r>
              <a:rPr lang="en-US" altLang="zh-CN" b="1" dirty="0" smtClean="0">
                <a:solidFill>
                  <a:srgbClr val="0000CC"/>
                </a:solidFill>
                <a:effectLst>
                  <a:outerShdw blurRad="38100" dist="38100" dir="2700000" algn="tl">
                    <a:srgbClr val="C0C0C0"/>
                  </a:outerShdw>
                </a:effectLst>
                <a:latin typeface="Bookman Old Style" pitchFamily="18" charset="0"/>
              </a:rPr>
              <a:t>. </a:t>
            </a:r>
            <a:r>
              <a:rPr lang="en-US" altLang="zh-CN" b="1" i="1" dirty="0" smtClean="0">
                <a:solidFill>
                  <a:srgbClr val="0000CC"/>
                </a:solidFill>
                <a:effectLst>
                  <a:outerShdw blurRad="38100" dist="38100" dir="2700000" algn="tl">
                    <a:srgbClr val="C0C0C0"/>
                  </a:outerShdw>
                </a:effectLst>
                <a:latin typeface="Bookman Old Style" pitchFamily="18" charset="0"/>
              </a:rPr>
              <a:t>K</a:t>
            </a:r>
            <a:r>
              <a:rPr lang="el-GR" altLang="zh-CN" b="1" baseline="30000" dirty="0" smtClean="0">
                <a:solidFill>
                  <a:srgbClr val="0000CC"/>
                </a:solidFill>
                <a:effectLst>
                  <a:outerShdw blurRad="38100" dist="38100" dir="2700000" algn="tl">
                    <a:srgbClr val="C0C0C0"/>
                  </a:outerShdw>
                </a:effectLst>
                <a:latin typeface="Bookman Old Style" pitchFamily="18" charset="0"/>
                <a:sym typeface="Symbol" pitchFamily="18" charset="2"/>
              </a:rPr>
              <a:t>Θ</a:t>
            </a:r>
            <a:r>
              <a:rPr lang="zh-CN" altLang="en-US" b="1" baseline="-25000" dirty="0" smtClean="0">
                <a:solidFill>
                  <a:srgbClr val="0000CC"/>
                </a:solidFill>
                <a:effectLst>
                  <a:outerShdw blurRad="38100" dist="38100" dir="2700000" algn="tl">
                    <a:srgbClr val="C0C0C0"/>
                  </a:outerShdw>
                </a:effectLst>
                <a:latin typeface="Bookman Old Style" pitchFamily="18" charset="0"/>
              </a:rPr>
              <a:t>稳</a:t>
            </a:r>
            <a:r>
              <a:rPr lang="en-US" altLang="zh-CN" b="1" baseline="-25000" dirty="0" smtClean="0">
                <a:solidFill>
                  <a:srgbClr val="0000CC"/>
                </a:solidFill>
                <a:effectLst>
                  <a:outerShdw blurRad="38100" dist="38100" dir="2700000" algn="tl">
                    <a:srgbClr val="C0C0C0"/>
                  </a:outerShdw>
                </a:effectLst>
                <a:latin typeface="Bookman Old Style" pitchFamily="18" charset="0"/>
              </a:rPr>
              <a:t>2</a:t>
            </a:r>
          </a:p>
          <a:p>
            <a:pPr algn="just">
              <a:buFont typeface="Wingdings" pitchFamily="2" charset="2"/>
              <a:buNone/>
              <a:defRPr/>
            </a:pPr>
            <a:endParaRPr lang="en-US" altLang="zh-CN" b="1" baseline="-25000" dirty="0" smtClean="0">
              <a:solidFill>
                <a:srgbClr val="0000CC"/>
              </a:solidFill>
              <a:effectLst>
                <a:outerShdw blurRad="38100" dist="38100" dir="2700000" algn="tl">
                  <a:srgbClr val="C0C0C0"/>
                </a:outerShdw>
              </a:effectLst>
              <a:latin typeface="Bookman Old Style" pitchFamily="18" charset="0"/>
            </a:endParaRPr>
          </a:p>
          <a:p>
            <a:pPr algn="just">
              <a:buFont typeface="Wingdings" pitchFamily="2" charset="2"/>
              <a:buNone/>
              <a:defRPr/>
            </a:pPr>
            <a:r>
              <a:rPr lang="el-GR" altLang="zh-CN" b="1" i="1" dirty="0" smtClean="0">
                <a:solidFill>
                  <a:srgbClr val="0000CC"/>
                </a:solidFill>
                <a:effectLst>
                  <a:outerShdw blurRad="38100" dist="38100" dir="2700000" algn="tl">
                    <a:srgbClr val="C0C0C0"/>
                  </a:outerShdw>
                </a:effectLst>
                <a:latin typeface="Bookman Old Style" pitchFamily="18" charset="0"/>
                <a:ea typeface="黑体" pitchFamily="2" charset="-122"/>
              </a:rPr>
              <a:t>β</a:t>
            </a:r>
            <a:r>
              <a:rPr lang="el-GR" altLang="zh-CN" b="1" i="1" baseline="-25000" dirty="0" smtClean="0">
                <a:solidFill>
                  <a:srgbClr val="0000CC"/>
                </a:solidFill>
                <a:effectLst>
                  <a:outerShdw blurRad="38100" dist="38100" dir="2700000" algn="tl">
                    <a:srgbClr val="C0C0C0"/>
                  </a:outerShdw>
                </a:effectLst>
                <a:latin typeface="Bookman Old Style" pitchFamily="18" charset="0"/>
                <a:ea typeface="黑体" pitchFamily="2" charset="-122"/>
              </a:rPr>
              <a:t>n</a:t>
            </a:r>
            <a:r>
              <a:rPr lang="en-US" altLang="zh-CN" b="1" dirty="0" smtClean="0">
                <a:solidFill>
                  <a:srgbClr val="0000CC"/>
                </a:solidFill>
                <a:effectLst>
                  <a:outerShdw blurRad="38100" dist="38100" dir="2700000" algn="tl">
                    <a:srgbClr val="C0C0C0"/>
                  </a:outerShdw>
                </a:effectLst>
                <a:latin typeface="Bookman Old Style" pitchFamily="18" charset="0"/>
              </a:rPr>
              <a:t> </a:t>
            </a:r>
            <a:r>
              <a:rPr lang="en-US" altLang="zh-CN" sz="3600" b="1" dirty="0" smtClean="0">
                <a:solidFill>
                  <a:srgbClr val="0000CC"/>
                </a:solidFill>
                <a:effectLst>
                  <a:outerShdw blurRad="38100" dist="38100" dir="2700000" algn="tl">
                    <a:srgbClr val="C0C0C0"/>
                  </a:outerShdw>
                </a:effectLst>
                <a:latin typeface="Bookman Old Style" pitchFamily="18" charset="0"/>
              </a:rPr>
              <a:t>([Ag(NH</a:t>
            </a:r>
            <a:r>
              <a:rPr lang="en-US" altLang="zh-CN" sz="3600" b="1" baseline="-25000" dirty="0" smtClean="0">
                <a:solidFill>
                  <a:srgbClr val="0000CC"/>
                </a:solidFill>
                <a:effectLst>
                  <a:outerShdw blurRad="38100" dist="38100" dir="2700000" algn="tl">
                    <a:srgbClr val="C0C0C0"/>
                  </a:outerShdw>
                </a:effectLst>
                <a:latin typeface="Bookman Old Style" pitchFamily="18" charset="0"/>
              </a:rPr>
              <a:t>3</a:t>
            </a:r>
            <a:r>
              <a:rPr lang="en-US" altLang="zh-CN" sz="3600" b="1" dirty="0" smtClean="0">
                <a:solidFill>
                  <a:srgbClr val="0000CC"/>
                </a:solidFill>
                <a:effectLst>
                  <a:outerShdw blurRad="38100" dist="38100" dir="2700000" algn="tl">
                    <a:srgbClr val="C0C0C0"/>
                  </a:outerShdw>
                </a:effectLst>
                <a:latin typeface="Bookman Old Style" pitchFamily="18" charset="0"/>
              </a:rPr>
              <a:t>)</a:t>
            </a:r>
            <a:r>
              <a:rPr lang="en-US" altLang="zh-CN" sz="3600" b="1" baseline="-25000" dirty="0" smtClean="0">
                <a:solidFill>
                  <a:srgbClr val="0000CC"/>
                </a:solidFill>
                <a:effectLst>
                  <a:outerShdw blurRad="38100" dist="38100" dir="2700000" algn="tl">
                    <a:srgbClr val="C0C0C0"/>
                  </a:outerShdw>
                </a:effectLst>
                <a:latin typeface="Bookman Old Style" pitchFamily="18" charset="0"/>
              </a:rPr>
              <a:t>2</a:t>
            </a:r>
            <a:r>
              <a:rPr lang="zh-CN" altLang="en-US" sz="3600" b="1" baseline="30000" dirty="0" smtClean="0">
                <a:solidFill>
                  <a:srgbClr val="0000CC"/>
                </a:solidFill>
                <a:effectLst>
                  <a:outerShdw blurRad="38100" dist="38100" dir="2700000" algn="tl">
                    <a:srgbClr val="C0C0C0"/>
                  </a:outerShdw>
                </a:effectLst>
                <a:latin typeface="Bookman Old Style" pitchFamily="18" charset="0"/>
              </a:rPr>
              <a:t>＋</a:t>
            </a:r>
            <a:r>
              <a:rPr lang="en-US" altLang="zh-CN" sz="3600" b="1" dirty="0" smtClean="0">
                <a:solidFill>
                  <a:srgbClr val="0000CC"/>
                </a:solidFill>
                <a:effectLst>
                  <a:outerShdw blurRad="38100" dist="38100" dir="2700000" algn="tl">
                    <a:srgbClr val="C0C0C0"/>
                  </a:outerShdw>
                </a:effectLst>
                <a:latin typeface="Bookman Old Style" pitchFamily="18" charset="0"/>
              </a:rPr>
              <a:t>]) =</a:t>
            </a:r>
            <a:r>
              <a:rPr lang="en-US" altLang="zh-CN" b="1" i="1" dirty="0" smtClean="0">
                <a:solidFill>
                  <a:srgbClr val="0000CC"/>
                </a:solidFill>
                <a:effectLst>
                  <a:outerShdw blurRad="38100" dist="38100" dir="2700000" algn="tl">
                    <a:srgbClr val="C0C0C0"/>
                  </a:outerShdw>
                </a:effectLst>
                <a:latin typeface="Bookman Old Style" pitchFamily="18" charset="0"/>
              </a:rPr>
              <a:t>K</a:t>
            </a:r>
            <a:r>
              <a:rPr lang="el-GR" altLang="zh-CN" b="1" baseline="30000" dirty="0" smtClean="0">
                <a:solidFill>
                  <a:srgbClr val="0000CC"/>
                </a:solidFill>
                <a:effectLst>
                  <a:outerShdw blurRad="38100" dist="38100" dir="2700000" algn="tl">
                    <a:srgbClr val="C0C0C0"/>
                  </a:outerShdw>
                </a:effectLst>
                <a:latin typeface="Bookman Old Style" pitchFamily="18" charset="0"/>
                <a:sym typeface="Symbol" pitchFamily="18" charset="2"/>
              </a:rPr>
              <a:t>Θ</a:t>
            </a:r>
            <a:r>
              <a:rPr lang="zh-CN" altLang="en-US" b="1" baseline="-25000" dirty="0" smtClean="0">
                <a:solidFill>
                  <a:srgbClr val="0000CC"/>
                </a:solidFill>
                <a:effectLst>
                  <a:outerShdw blurRad="38100" dist="38100" dir="2700000" algn="tl">
                    <a:srgbClr val="C0C0C0"/>
                  </a:outerShdw>
                </a:effectLst>
                <a:latin typeface="Bookman Old Style" pitchFamily="18" charset="0"/>
              </a:rPr>
              <a:t>稳</a:t>
            </a:r>
            <a:r>
              <a:rPr lang="en-US" altLang="zh-CN" b="1" baseline="-25000" dirty="0" smtClean="0">
                <a:solidFill>
                  <a:srgbClr val="0000CC"/>
                </a:solidFill>
                <a:effectLst>
                  <a:outerShdw blurRad="38100" dist="38100" dir="2700000" algn="tl">
                    <a:srgbClr val="C0C0C0"/>
                  </a:outerShdw>
                </a:effectLst>
                <a:latin typeface="Bookman Old Style" pitchFamily="18" charset="0"/>
              </a:rPr>
              <a:t>1</a:t>
            </a:r>
            <a:r>
              <a:rPr lang="en-US" altLang="zh-CN" b="1" dirty="0" smtClean="0">
                <a:solidFill>
                  <a:srgbClr val="0000CC"/>
                </a:solidFill>
                <a:effectLst>
                  <a:outerShdw blurRad="38100" dist="38100" dir="2700000" algn="tl">
                    <a:srgbClr val="C0C0C0"/>
                  </a:outerShdw>
                </a:effectLst>
                <a:latin typeface="Bookman Old Style" pitchFamily="18" charset="0"/>
              </a:rPr>
              <a:t>. </a:t>
            </a:r>
            <a:r>
              <a:rPr lang="en-US" altLang="zh-CN" b="1" i="1" dirty="0" smtClean="0">
                <a:solidFill>
                  <a:srgbClr val="0000CC"/>
                </a:solidFill>
                <a:effectLst>
                  <a:outerShdw blurRad="38100" dist="38100" dir="2700000" algn="tl">
                    <a:srgbClr val="C0C0C0"/>
                  </a:outerShdw>
                </a:effectLst>
                <a:latin typeface="Bookman Old Style" pitchFamily="18" charset="0"/>
              </a:rPr>
              <a:t>K</a:t>
            </a:r>
            <a:r>
              <a:rPr lang="el-GR" altLang="zh-CN" b="1" baseline="30000" dirty="0" smtClean="0">
                <a:solidFill>
                  <a:srgbClr val="0000CC"/>
                </a:solidFill>
                <a:effectLst>
                  <a:outerShdw blurRad="38100" dist="38100" dir="2700000" algn="tl">
                    <a:srgbClr val="C0C0C0"/>
                  </a:outerShdw>
                </a:effectLst>
                <a:latin typeface="Bookman Old Style" pitchFamily="18" charset="0"/>
                <a:sym typeface="Symbol" pitchFamily="18" charset="2"/>
              </a:rPr>
              <a:t>Θ</a:t>
            </a:r>
            <a:r>
              <a:rPr lang="zh-CN" altLang="en-US" b="1" baseline="-25000" dirty="0" smtClean="0">
                <a:solidFill>
                  <a:srgbClr val="0000CC"/>
                </a:solidFill>
                <a:effectLst>
                  <a:outerShdw blurRad="38100" dist="38100" dir="2700000" algn="tl">
                    <a:srgbClr val="C0C0C0"/>
                  </a:outerShdw>
                </a:effectLst>
                <a:latin typeface="Bookman Old Style" pitchFamily="18" charset="0"/>
              </a:rPr>
              <a:t>稳</a:t>
            </a:r>
            <a:r>
              <a:rPr lang="en-US" altLang="zh-CN" b="1" baseline="-25000" dirty="0" smtClean="0">
                <a:solidFill>
                  <a:srgbClr val="0000CC"/>
                </a:solidFill>
                <a:effectLst>
                  <a:outerShdw blurRad="38100" dist="38100" dir="2700000" algn="tl">
                    <a:srgbClr val="C0C0C0"/>
                  </a:outerShdw>
                </a:effectLst>
                <a:latin typeface="Bookman Old Style" pitchFamily="18" charset="0"/>
              </a:rPr>
              <a:t>2</a:t>
            </a:r>
          </a:p>
          <a:p>
            <a:pPr algn="just">
              <a:buFont typeface="Wingdings" pitchFamily="2" charset="2"/>
              <a:buNone/>
              <a:defRPr/>
            </a:pPr>
            <a:endParaRPr lang="en-US" altLang="zh-CN" sz="3600" b="1" baseline="-25000" dirty="0" smtClean="0">
              <a:solidFill>
                <a:srgbClr val="0000CC"/>
              </a:solidFill>
              <a:effectLst>
                <a:outerShdw blurRad="38100" dist="38100" dir="2700000" algn="tl">
                  <a:srgbClr val="C0C0C0"/>
                </a:outerShdw>
              </a:effectLst>
              <a:latin typeface="Bookman Old Style" pitchFamily="18" charset="0"/>
            </a:endParaRPr>
          </a:p>
        </p:txBody>
      </p:sp>
      <p:sp>
        <p:nvSpPr>
          <p:cNvPr id="698371" name="Text Box 4"/>
          <p:cNvSpPr txBox="1">
            <a:spLocks noChangeArrowheads="1"/>
          </p:cNvSpPr>
          <p:nvPr/>
        </p:nvSpPr>
        <p:spPr bwMode="auto">
          <a:xfrm>
            <a:off x="5715000" y="4419600"/>
            <a:ext cx="1295400" cy="366713"/>
          </a:xfrm>
          <a:prstGeom prst="rect">
            <a:avLst/>
          </a:prstGeom>
          <a:noFill/>
          <a:ln w="9525">
            <a:noFill/>
            <a:miter lim="800000"/>
            <a:headEnd/>
            <a:tailEnd/>
          </a:ln>
        </p:spPr>
        <p:txBody>
          <a:bodyPr>
            <a:spAutoFit/>
          </a:bodyPr>
          <a:lstStyle/>
          <a:p>
            <a:endParaRPr kumimoji="1" lang="zh-CN" altLang="zh-CN">
              <a:latin typeface="Times New Roman" pitchFamily="18" charset="0"/>
            </a:endParaRPr>
          </a:p>
        </p:txBody>
      </p:sp>
      <p:sp>
        <p:nvSpPr>
          <p:cNvPr id="698372" name="Text Box 5"/>
          <p:cNvSpPr txBox="1">
            <a:spLocks noChangeArrowheads="1"/>
          </p:cNvSpPr>
          <p:nvPr/>
        </p:nvSpPr>
        <p:spPr bwMode="auto">
          <a:xfrm>
            <a:off x="9051925" y="36036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sp>
        <p:nvSpPr>
          <p:cNvPr id="462859" name="AutoShape 11">
            <a:hlinkClick r:id="rId3" action="ppaction://hlinksldjump" highlightClick="1"/>
          </p:cNvPr>
          <p:cNvSpPr>
            <a:spLocks noChangeArrowheads="1"/>
          </p:cNvSpPr>
          <p:nvPr/>
        </p:nvSpPr>
        <p:spPr bwMode="auto">
          <a:xfrm>
            <a:off x="7010400" y="5410200"/>
            <a:ext cx="533400" cy="7620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62850"/>
                                        </p:tgtEl>
                                        <p:attrNameLst>
                                          <p:attrName>style.visibility</p:attrName>
                                        </p:attrNameLst>
                                      </p:cBhvr>
                                      <p:to>
                                        <p:strVal val="visible"/>
                                      </p:to>
                                    </p:set>
                                    <p:animEffect transition="in" filter="dissolve">
                                      <p:cBhvr>
                                        <p:cTn id="7" dur="500"/>
                                        <p:tgtEl>
                                          <p:spTgt spid="4628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2851">
                                            <p:txEl>
                                              <p:pRg st="0" end="0"/>
                                            </p:txEl>
                                          </p:spTgt>
                                        </p:tgtEl>
                                        <p:attrNameLst>
                                          <p:attrName>style.visibility</p:attrName>
                                        </p:attrNameLst>
                                      </p:cBhvr>
                                      <p:to>
                                        <p:strVal val="visible"/>
                                      </p:to>
                                    </p:set>
                                    <p:animEffect transition="in" filter="dissolve">
                                      <p:cBhvr>
                                        <p:cTn id="12" dur="500"/>
                                        <p:tgtEl>
                                          <p:spTgt spid="4628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62851">
                                            <p:txEl>
                                              <p:pRg st="2" end="2"/>
                                            </p:txEl>
                                          </p:spTgt>
                                        </p:tgtEl>
                                        <p:attrNameLst>
                                          <p:attrName>style.visibility</p:attrName>
                                        </p:attrNameLst>
                                      </p:cBhvr>
                                      <p:to>
                                        <p:strVal val="visible"/>
                                      </p:to>
                                    </p:set>
                                    <p:animEffect transition="in" filter="dissolve">
                                      <p:cBhvr>
                                        <p:cTn id="17" dur="500"/>
                                        <p:tgtEl>
                                          <p:spTgt spid="4628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0" grpId="0"/>
      <p:bldP spid="462851" grpId="0" build="p"/>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6738" name="Rectangle 2"/>
          <p:cNvSpPr>
            <a:spLocks noGrp="1" noChangeArrowheads="1"/>
          </p:cNvSpPr>
          <p:nvPr>
            <p:ph type="title" idx="4294967295"/>
          </p:nvPr>
        </p:nvSpPr>
        <p:spPr>
          <a:xfrm>
            <a:off x="827584" y="836712"/>
            <a:ext cx="5360988" cy="1104900"/>
          </a:xfrm>
        </p:spPr>
        <p:txBody>
          <a:bodyPr/>
          <a:lstStyle/>
          <a:p>
            <a:pPr>
              <a:defRPr/>
            </a:pPr>
            <a:r>
              <a:rPr lang="en-US" altLang="zh-CN" dirty="0" smtClean="0">
                <a:solidFill>
                  <a:srgbClr val="0000CC"/>
                </a:solidFill>
                <a:ea typeface="黑体" pitchFamily="2" charset="-122"/>
              </a:rPr>
              <a:t>3</a:t>
            </a:r>
            <a:r>
              <a:rPr lang="zh-CN" altLang="en-US" dirty="0" smtClean="0">
                <a:solidFill>
                  <a:srgbClr val="0000CC"/>
                </a:solidFill>
                <a:ea typeface="黑体" pitchFamily="2" charset="-122"/>
              </a:rPr>
              <a:t>、配位平衡的应用</a:t>
            </a:r>
          </a:p>
        </p:txBody>
      </p:sp>
      <p:sp>
        <p:nvSpPr>
          <p:cNvPr id="756739" name="Rectangle 3"/>
          <p:cNvSpPr>
            <a:spLocks noGrp="1" noChangeArrowheads="1"/>
          </p:cNvSpPr>
          <p:nvPr>
            <p:ph type="body" idx="4294967295"/>
          </p:nvPr>
        </p:nvSpPr>
        <p:spPr>
          <a:xfrm>
            <a:off x="899592" y="2204864"/>
            <a:ext cx="7308850" cy="3384376"/>
          </a:xfrm>
        </p:spPr>
        <p:txBody>
          <a:bodyPr/>
          <a:lstStyle/>
          <a:p>
            <a:pPr>
              <a:lnSpc>
                <a:spcPct val="150000"/>
              </a:lnSpc>
              <a:buFont typeface="Wingdings" pitchFamily="2" charset="2"/>
              <a:buNone/>
              <a:defRPr/>
            </a:pPr>
            <a:r>
              <a:rPr lang="en-US" altLang="zh-CN" dirty="0" smtClean="0">
                <a:solidFill>
                  <a:srgbClr val="0000CC"/>
                </a:solidFill>
                <a:latin typeface="黑体" pitchFamily="2" charset="-122"/>
                <a:ea typeface="黑体" pitchFamily="2" charset="-122"/>
              </a:rPr>
              <a:t>1)</a:t>
            </a:r>
            <a:r>
              <a:rPr lang="zh-CN" altLang="en-US" dirty="0" smtClean="0">
                <a:solidFill>
                  <a:srgbClr val="0000CC"/>
                </a:solidFill>
                <a:latin typeface="黑体" pitchFamily="2" charset="-122"/>
                <a:ea typeface="黑体" pitchFamily="2" charset="-122"/>
              </a:rPr>
              <a:t>．判断配离子和难溶物的相互转化</a:t>
            </a:r>
          </a:p>
          <a:p>
            <a:pPr>
              <a:lnSpc>
                <a:spcPct val="150000"/>
              </a:lnSpc>
              <a:buFont typeface="Wingdings" pitchFamily="2" charset="2"/>
              <a:buNone/>
              <a:defRPr/>
            </a:pPr>
            <a:r>
              <a:rPr lang="en-US" altLang="zh-CN" dirty="0" smtClean="0">
                <a:solidFill>
                  <a:srgbClr val="0000CC"/>
                </a:solidFill>
                <a:latin typeface="黑体" pitchFamily="2" charset="-122"/>
                <a:ea typeface="黑体" pitchFamily="2" charset="-122"/>
              </a:rPr>
              <a:t>2)</a:t>
            </a:r>
            <a:r>
              <a:rPr lang="zh-CN" altLang="en-US" dirty="0" smtClean="0">
                <a:solidFill>
                  <a:srgbClr val="0000CC"/>
                </a:solidFill>
                <a:latin typeface="黑体" pitchFamily="2" charset="-122"/>
                <a:ea typeface="黑体" pitchFamily="2" charset="-122"/>
              </a:rPr>
              <a:t>．在分析化学中的应用</a:t>
            </a:r>
          </a:p>
          <a:p>
            <a:pPr>
              <a:lnSpc>
                <a:spcPct val="150000"/>
              </a:lnSpc>
              <a:buFont typeface="Wingdings" pitchFamily="2" charset="2"/>
              <a:buNone/>
              <a:defRPr/>
            </a:pPr>
            <a:r>
              <a:rPr lang="en-US" altLang="zh-CN" dirty="0" smtClean="0">
                <a:solidFill>
                  <a:srgbClr val="0000CC"/>
                </a:solidFill>
                <a:latin typeface="黑体" pitchFamily="2" charset="-122"/>
                <a:ea typeface="黑体" pitchFamily="2" charset="-122"/>
              </a:rPr>
              <a:t>3)</a:t>
            </a:r>
            <a:r>
              <a:rPr lang="zh-CN" altLang="en-US" dirty="0" smtClean="0">
                <a:solidFill>
                  <a:srgbClr val="0000CC"/>
                </a:solidFill>
                <a:latin typeface="黑体" pitchFamily="2" charset="-122"/>
                <a:ea typeface="黑体" pitchFamily="2" charset="-122"/>
              </a:rPr>
              <a:t>．在化工和生物化学中的应用</a:t>
            </a:r>
            <a:endParaRPr lang="en-US" altLang="zh-CN" dirty="0" smtClean="0">
              <a:solidFill>
                <a:srgbClr val="0000CC"/>
              </a:solidFill>
              <a:latin typeface="黑体" pitchFamily="2" charset="-122"/>
              <a:ea typeface="黑体" pitchFamily="2" charset="-122"/>
            </a:endParaRPr>
          </a:p>
          <a:p>
            <a:pPr>
              <a:lnSpc>
                <a:spcPct val="150000"/>
              </a:lnSpc>
              <a:buFont typeface="Wingdings" pitchFamily="2" charset="2"/>
              <a:buNone/>
              <a:defRPr/>
            </a:pPr>
            <a:r>
              <a:rPr lang="en-US" altLang="zh-CN" dirty="0" smtClean="0">
                <a:solidFill>
                  <a:srgbClr val="0000CC"/>
                </a:solidFill>
                <a:latin typeface="黑体" pitchFamily="2" charset="-122"/>
                <a:ea typeface="黑体" pitchFamily="2" charset="-122"/>
              </a:rPr>
              <a:t>4). </a:t>
            </a:r>
            <a:r>
              <a:rPr lang="zh-CN" altLang="en-US" dirty="0" smtClean="0">
                <a:solidFill>
                  <a:srgbClr val="0000CC"/>
                </a:solidFill>
                <a:latin typeface="黑体" pitchFamily="2" charset="-122"/>
                <a:ea typeface="黑体" pitchFamily="2" charset="-122"/>
              </a:rPr>
              <a:t>配位滴定</a:t>
            </a:r>
            <a:endParaRPr lang="zh-CN" altLang="en-US" dirty="0" smtClean="0">
              <a:solidFill>
                <a:srgbClr val="0000CC"/>
              </a:solidFill>
            </a:endParaRPr>
          </a:p>
        </p:txBody>
      </p:sp>
      <p:sp>
        <p:nvSpPr>
          <p:cNvPr id="756740" name="AutoShape 4">
            <a:hlinkClick r:id="rId2" action="ppaction://hlinksldjump" highlightClick="1"/>
          </p:cNvPr>
          <p:cNvSpPr>
            <a:spLocks noChangeArrowheads="1"/>
          </p:cNvSpPr>
          <p:nvPr/>
        </p:nvSpPr>
        <p:spPr bwMode="auto">
          <a:xfrm>
            <a:off x="8027988" y="5949950"/>
            <a:ext cx="609600" cy="3460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6738"/>
                                        </p:tgtEl>
                                        <p:attrNameLst>
                                          <p:attrName>style.visibility</p:attrName>
                                        </p:attrNameLst>
                                      </p:cBhvr>
                                      <p:to>
                                        <p:strVal val="visible"/>
                                      </p:to>
                                    </p:set>
                                    <p:animEffect transition="in" filter="dissolve">
                                      <p:cBhvr>
                                        <p:cTn id="7" dur="500"/>
                                        <p:tgtEl>
                                          <p:spTgt spid="7567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6739">
                                            <p:txEl>
                                              <p:pRg st="0" end="0"/>
                                            </p:txEl>
                                          </p:spTgt>
                                        </p:tgtEl>
                                        <p:attrNameLst>
                                          <p:attrName>style.visibility</p:attrName>
                                        </p:attrNameLst>
                                      </p:cBhvr>
                                      <p:to>
                                        <p:strVal val="visible"/>
                                      </p:to>
                                    </p:set>
                                    <p:animEffect transition="in" filter="dissolve">
                                      <p:cBhvr>
                                        <p:cTn id="12" dur="500"/>
                                        <p:tgtEl>
                                          <p:spTgt spid="7567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6739">
                                            <p:txEl>
                                              <p:pRg st="1" end="1"/>
                                            </p:txEl>
                                          </p:spTgt>
                                        </p:tgtEl>
                                        <p:attrNameLst>
                                          <p:attrName>style.visibility</p:attrName>
                                        </p:attrNameLst>
                                      </p:cBhvr>
                                      <p:to>
                                        <p:strVal val="visible"/>
                                      </p:to>
                                    </p:set>
                                    <p:animEffect transition="in" filter="dissolve">
                                      <p:cBhvr>
                                        <p:cTn id="17" dur="500"/>
                                        <p:tgtEl>
                                          <p:spTgt spid="7567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6739">
                                            <p:txEl>
                                              <p:pRg st="2" end="2"/>
                                            </p:txEl>
                                          </p:spTgt>
                                        </p:tgtEl>
                                        <p:attrNameLst>
                                          <p:attrName>style.visibility</p:attrName>
                                        </p:attrNameLst>
                                      </p:cBhvr>
                                      <p:to>
                                        <p:strVal val="visible"/>
                                      </p:to>
                                    </p:set>
                                    <p:animEffect transition="in" filter="dissolve">
                                      <p:cBhvr>
                                        <p:cTn id="22" dur="500"/>
                                        <p:tgtEl>
                                          <p:spTgt spid="7567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56739">
                                            <p:txEl>
                                              <p:pRg st="3" end="3"/>
                                            </p:txEl>
                                          </p:spTgt>
                                        </p:tgtEl>
                                        <p:attrNameLst>
                                          <p:attrName>style.visibility</p:attrName>
                                        </p:attrNameLst>
                                      </p:cBhvr>
                                      <p:to>
                                        <p:strVal val="visible"/>
                                      </p:to>
                                    </p:set>
                                    <p:animEffect transition="in" filter="dissolve">
                                      <p:cBhvr>
                                        <p:cTn id="27" dur="500"/>
                                        <p:tgtEl>
                                          <p:spTgt spid="7567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56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8" grpId="0"/>
      <p:bldP spid="756739" grpId="0" build="p"/>
      <p:bldP spid="756740"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8210" name="Rectangle 2"/>
          <p:cNvSpPr>
            <a:spLocks noGrp="1" noChangeArrowheads="1"/>
          </p:cNvSpPr>
          <p:nvPr>
            <p:ph type="title" idx="4294967295"/>
          </p:nvPr>
        </p:nvSpPr>
        <p:spPr>
          <a:xfrm>
            <a:off x="1116013" y="1700213"/>
            <a:ext cx="7772400" cy="1104900"/>
          </a:xfrm>
        </p:spPr>
        <p:txBody>
          <a:bodyPr/>
          <a:lstStyle/>
          <a:p>
            <a:pPr>
              <a:defRPr/>
            </a:pPr>
            <a:r>
              <a:rPr lang="en-US" altLang="zh-CN" smtClean="0">
                <a:effectLst>
                  <a:outerShdw blurRad="38100" dist="38100" dir="2700000" algn="tl">
                    <a:srgbClr val="C0C0C0"/>
                  </a:outerShdw>
                </a:effectLst>
                <a:ea typeface="黑体" pitchFamily="2" charset="-122"/>
              </a:rPr>
              <a:t/>
            </a:r>
            <a:br>
              <a:rPr lang="en-US" altLang="zh-CN" smtClean="0">
                <a:effectLst>
                  <a:outerShdw blurRad="38100" dist="38100" dir="2700000" algn="tl">
                    <a:srgbClr val="C0C0C0"/>
                  </a:outerShdw>
                </a:effectLst>
                <a:ea typeface="黑体" pitchFamily="2" charset="-122"/>
              </a:rPr>
            </a:br>
            <a:endParaRPr lang="en-US" altLang="zh-CN" smtClean="0">
              <a:effectLst>
                <a:outerShdw blurRad="38100" dist="38100" dir="2700000" algn="tl">
                  <a:srgbClr val="C0C0C0"/>
                </a:outerShdw>
              </a:effectLst>
              <a:latin typeface="黑体" pitchFamily="2" charset="-122"/>
              <a:ea typeface="黑体" pitchFamily="2" charset="-122"/>
            </a:endParaRPr>
          </a:p>
        </p:txBody>
      </p:sp>
      <p:sp>
        <p:nvSpPr>
          <p:cNvPr id="478211" name="Rectangle 3"/>
          <p:cNvSpPr>
            <a:spLocks noGrp="1" noChangeArrowheads="1"/>
          </p:cNvSpPr>
          <p:nvPr>
            <p:ph type="body" idx="4294967295"/>
          </p:nvPr>
        </p:nvSpPr>
        <p:spPr>
          <a:xfrm>
            <a:off x="611560" y="2143116"/>
            <a:ext cx="8136904" cy="4071966"/>
          </a:xfrm>
        </p:spPr>
        <p:txBody>
          <a:bodyPr/>
          <a:lstStyle/>
          <a:p>
            <a:pPr>
              <a:lnSpc>
                <a:spcPct val="150000"/>
              </a:lnSpc>
              <a:buFont typeface="Wingdings" pitchFamily="2" charset="2"/>
              <a:buNone/>
              <a:defRPr/>
            </a:pPr>
            <a:r>
              <a:rPr lang="en-US" altLang="zh-CN" sz="2800" dirty="0" smtClean="0">
                <a:solidFill>
                  <a:srgbClr val="0000CC"/>
                </a:solidFill>
                <a:latin typeface="宋体" charset="-122"/>
              </a:rPr>
              <a:t>    </a:t>
            </a:r>
            <a:r>
              <a:rPr lang="zh-CN" altLang="en-US" sz="2800" dirty="0" smtClean="0">
                <a:solidFill>
                  <a:srgbClr val="0000CC"/>
                </a:solidFill>
                <a:latin typeface="黑体" pitchFamily="2" charset="-122"/>
                <a:ea typeface="黑体" pitchFamily="2" charset="-122"/>
              </a:rPr>
              <a:t>利用配离子的不稳定常数，可以判断配离子与另一种配离子之间，配离子与难溶物之间的转化。对于类型相同的配离子可用的大小直接判断，也可以用计算转化反应的标准平衡常数来判断。</a:t>
            </a:r>
          </a:p>
          <a:p>
            <a:pPr>
              <a:lnSpc>
                <a:spcPct val="150000"/>
              </a:lnSpc>
              <a:buFont typeface="Wingdings" pitchFamily="2" charset="2"/>
              <a:buNone/>
              <a:defRPr/>
            </a:pPr>
            <a:r>
              <a:rPr lang="zh-CN" altLang="en-US" sz="2800" dirty="0" smtClean="0">
                <a:solidFill>
                  <a:srgbClr val="0000CC"/>
                </a:solidFill>
                <a:latin typeface="黑体" pitchFamily="2" charset="-122"/>
                <a:ea typeface="黑体" pitchFamily="2" charset="-122"/>
              </a:rPr>
              <a:t>   </a:t>
            </a:r>
            <a:r>
              <a:rPr lang="zh-CN" altLang="en-US" sz="2800" dirty="0" smtClean="0">
                <a:solidFill>
                  <a:srgbClr val="D60093"/>
                </a:solidFill>
                <a:latin typeface="黑体" pitchFamily="2" charset="-122"/>
                <a:ea typeface="黑体" pitchFamily="2" charset="-122"/>
              </a:rPr>
              <a:t>例</a:t>
            </a:r>
            <a:r>
              <a:rPr lang="en-US" altLang="zh-CN" sz="2800" dirty="0" smtClean="0">
                <a:solidFill>
                  <a:srgbClr val="D60093"/>
                </a:solidFill>
                <a:latin typeface="黑体" pitchFamily="2" charset="-122"/>
                <a:ea typeface="黑体" pitchFamily="2" charset="-122"/>
              </a:rPr>
              <a:t>1</a:t>
            </a:r>
            <a:r>
              <a:rPr lang="zh-CN" altLang="en-US" sz="2800" dirty="0" smtClean="0">
                <a:solidFill>
                  <a:srgbClr val="D60093"/>
                </a:solidFill>
                <a:latin typeface="黑体" pitchFamily="2" charset="-122"/>
                <a:ea typeface="黑体" pitchFamily="2" charset="-122"/>
              </a:rPr>
              <a:t>，例</a:t>
            </a:r>
            <a:r>
              <a:rPr lang="en-US" altLang="zh-CN" sz="2800" dirty="0" smtClean="0">
                <a:solidFill>
                  <a:srgbClr val="D60093"/>
                </a:solidFill>
                <a:latin typeface="黑体" pitchFamily="2" charset="-122"/>
                <a:ea typeface="黑体" pitchFamily="2" charset="-122"/>
              </a:rPr>
              <a:t>2</a:t>
            </a:r>
            <a:r>
              <a:rPr lang="en-US" altLang="zh-CN" sz="2800" dirty="0" smtClean="0">
                <a:solidFill>
                  <a:srgbClr val="0000CC"/>
                </a:solidFill>
                <a:latin typeface="黑体" pitchFamily="2" charset="-122"/>
                <a:ea typeface="黑体" pitchFamily="2" charset="-122"/>
              </a:rPr>
              <a:t> </a:t>
            </a:r>
          </a:p>
        </p:txBody>
      </p:sp>
      <p:sp>
        <p:nvSpPr>
          <p:cNvPr id="701443" name="AutoShape 5">
            <a:hlinkClick r:id="rId3" action="ppaction://hlinksldjump" highlightClick="1"/>
          </p:cNvPr>
          <p:cNvSpPr>
            <a:spLocks noChangeArrowheads="1"/>
          </p:cNvSpPr>
          <p:nvPr/>
        </p:nvSpPr>
        <p:spPr bwMode="auto">
          <a:xfrm>
            <a:off x="7885113" y="5876925"/>
            <a:ext cx="717550" cy="390525"/>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
        <p:nvSpPr>
          <p:cNvPr id="478214" name="Rectangle 6"/>
          <p:cNvSpPr>
            <a:spLocks noChangeArrowheads="1"/>
          </p:cNvSpPr>
          <p:nvPr/>
        </p:nvSpPr>
        <p:spPr bwMode="auto">
          <a:xfrm>
            <a:off x="1258888" y="1125538"/>
            <a:ext cx="6686550" cy="579437"/>
          </a:xfrm>
          <a:prstGeom prst="rect">
            <a:avLst/>
          </a:prstGeom>
          <a:noFill/>
          <a:ln w="9525">
            <a:noFill/>
            <a:miter lim="800000"/>
            <a:headEnd/>
            <a:tailEnd/>
          </a:ln>
          <a:effectLst>
            <a:outerShdw sy="50000" kx="-2453608" rotWithShape="0">
              <a:schemeClr val="bg2"/>
            </a:outerShdw>
          </a:effectLst>
        </p:spPr>
        <p:txBody>
          <a:bodyPr wrap="none">
            <a:spAutoFit/>
          </a:bodyPr>
          <a:lstStyle/>
          <a:p>
            <a:pPr>
              <a:spcBef>
                <a:spcPct val="20000"/>
              </a:spcBef>
              <a:buClr>
                <a:schemeClr val="accent2"/>
              </a:buClr>
              <a:buSzPct val="75000"/>
              <a:buFont typeface="Monotype Sorts" pitchFamily="2" charset="2"/>
              <a:buNone/>
              <a:defRPr/>
            </a:pPr>
            <a:r>
              <a:rPr lang="en-US" altLang="zh-CN" sz="3200">
                <a:solidFill>
                  <a:srgbClr val="0000CC"/>
                </a:solidFill>
                <a:latin typeface="黑体" pitchFamily="2" charset="-122"/>
                <a:ea typeface="黑体" pitchFamily="2" charset="-122"/>
              </a:rPr>
              <a:t>1)</a:t>
            </a:r>
            <a:r>
              <a:rPr lang="zh-CN" altLang="en-US" sz="3200">
                <a:solidFill>
                  <a:srgbClr val="0000CC"/>
                </a:solidFill>
                <a:latin typeface="黑体" pitchFamily="2" charset="-122"/>
                <a:ea typeface="黑体" pitchFamily="2" charset="-122"/>
              </a:rPr>
              <a:t>．判断配离子和难溶物的相互转化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78210"/>
                                        </p:tgtEl>
                                        <p:attrNameLst>
                                          <p:attrName>style.visibility</p:attrName>
                                        </p:attrNameLst>
                                      </p:cBhvr>
                                      <p:to>
                                        <p:strVal val="visible"/>
                                      </p:to>
                                    </p:set>
                                    <p:animEffect transition="in" filter="dissolve">
                                      <p:cBhvr>
                                        <p:cTn id="7" dur="500"/>
                                        <p:tgtEl>
                                          <p:spTgt spid="4782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8211">
                                            <p:txEl>
                                              <p:pRg st="0" end="0"/>
                                            </p:txEl>
                                          </p:spTgt>
                                        </p:tgtEl>
                                        <p:attrNameLst>
                                          <p:attrName>style.visibility</p:attrName>
                                        </p:attrNameLst>
                                      </p:cBhvr>
                                      <p:to>
                                        <p:strVal val="visible"/>
                                      </p:to>
                                    </p:set>
                                    <p:animEffect transition="in" filter="dissolve">
                                      <p:cBhvr>
                                        <p:cTn id="12" dur="500"/>
                                        <p:tgtEl>
                                          <p:spTgt spid="4782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8211">
                                            <p:txEl>
                                              <p:pRg st="1" end="1"/>
                                            </p:txEl>
                                          </p:spTgt>
                                        </p:tgtEl>
                                        <p:attrNameLst>
                                          <p:attrName>style.visibility</p:attrName>
                                        </p:attrNameLst>
                                      </p:cBhvr>
                                      <p:to>
                                        <p:strVal val="visible"/>
                                      </p:to>
                                    </p:set>
                                    <p:animEffect transition="in" filter="dissolve">
                                      <p:cBhvr>
                                        <p:cTn id="17" dur="500"/>
                                        <p:tgtEl>
                                          <p:spTgt spid="4782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0" grpId="0"/>
      <p:bldP spid="478211" grpId="0" build="p"/>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3907" name="Rectangle 3"/>
          <p:cNvSpPr>
            <a:spLocks noGrp="1" noChangeArrowheads="1"/>
          </p:cNvSpPr>
          <p:nvPr>
            <p:ph type="body" idx="4294967295"/>
          </p:nvPr>
        </p:nvSpPr>
        <p:spPr>
          <a:xfrm>
            <a:off x="683568" y="1484313"/>
            <a:ext cx="8208911" cy="3886200"/>
          </a:xfrm>
        </p:spPr>
        <p:txBody>
          <a:bodyPr/>
          <a:lstStyle/>
          <a:p>
            <a:pPr>
              <a:buFont typeface="Wingdings" pitchFamily="2" charset="2"/>
              <a:buNone/>
              <a:defRPr/>
            </a:pPr>
            <a:r>
              <a:rPr lang="zh-CN" altLang="en-US" b="1" dirty="0" smtClean="0">
                <a:solidFill>
                  <a:srgbClr val="0000CC"/>
                </a:solidFill>
                <a:latin typeface="Bookman Old Style" pitchFamily="18" charset="0"/>
                <a:ea typeface="黑体" pitchFamily="2" charset="-122"/>
              </a:rPr>
              <a:t>例</a:t>
            </a:r>
            <a:r>
              <a:rPr lang="en-US" altLang="zh-CN" b="1" dirty="0" smtClean="0">
                <a:solidFill>
                  <a:srgbClr val="0000CC"/>
                </a:solidFill>
                <a:latin typeface="Bookman Old Style" pitchFamily="18" charset="0"/>
                <a:ea typeface="黑体" pitchFamily="2" charset="-122"/>
              </a:rPr>
              <a:t>1</a:t>
            </a:r>
            <a:r>
              <a:rPr lang="zh-CN" altLang="en-US" b="1" dirty="0" smtClean="0">
                <a:solidFill>
                  <a:srgbClr val="0000CC"/>
                </a:solidFill>
                <a:latin typeface="Bookman Old Style" pitchFamily="18" charset="0"/>
                <a:ea typeface="黑体" pitchFamily="2" charset="-122"/>
              </a:rPr>
              <a:t>：将</a:t>
            </a:r>
            <a:r>
              <a:rPr lang="en-US" altLang="zh-CN" b="1" dirty="0" smtClean="0">
                <a:solidFill>
                  <a:srgbClr val="0000CC"/>
                </a:solidFill>
                <a:latin typeface="Bookman Old Style" pitchFamily="18" charset="0"/>
                <a:ea typeface="黑体" pitchFamily="2" charset="-122"/>
              </a:rPr>
              <a:t>0.20mol</a:t>
            </a:r>
            <a:r>
              <a:rPr lang="en-US" altLang="zh-CN" dirty="0" smtClean="0">
                <a:solidFill>
                  <a:srgbClr val="0000CC"/>
                </a:solidFill>
                <a:latin typeface="Bookman Old Style" pitchFamily="18" charset="0"/>
                <a:ea typeface="黑体" pitchFamily="2" charset="-122"/>
              </a:rPr>
              <a:t>•</a:t>
            </a:r>
            <a:r>
              <a:rPr lang="en-US" altLang="zh-CN" b="1" dirty="0" smtClean="0">
                <a:solidFill>
                  <a:srgbClr val="0000CC"/>
                </a:solidFill>
                <a:latin typeface="Bookman Old Style" pitchFamily="18" charset="0"/>
                <a:ea typeface="黑体" pitchFamily="2" charset="-122"/>
              </a:rPr>
              <a:t>L</a:t>
            </a:r>
            <a:r>
              <a:rPr lang="en-US" altLang="zh-CN" b="1" baseline="30000" dirty="0" smtClean="0">
                <a:solidFill>
                  <a:srgbClr val="0000CC"/>
                </a:solidFill>
                <a:latin typeface="Bookman Old Style" pitchFamily="18" charset="0"/>
                <a:ea typeface="黑体" pitchFamily="2" charset="-122"/>
              </a:rPr>
              <a:t>-1</a:t>
            </a:r>
            <a:r>
              <a:rPr lang="en-US" altLang="zh-CN" b="1" dirty="0" smtClean="0">
                <a:solidFill>
                  <a:srgbClr val="0000CC"/>
                </a:solidFill>
                <a:latin typeface="Bookman Old Style" pitchFamily="18" charset="0"/>
                <a:ea typeface="黑体" pitchFamily="2" charset="-122"/>
              </a:rPr>
              <a:t>AgNO</a:t>
            </a:r>
            <a:r>
              <a:rPr lang="en-US" altLang="zh-CN" b="1" baseline="-25000" dirty="0" smtClean="0">
                <a:solidFill>
                  <a:srgbClr val="0000CC"/>
                </a:solidFill>
                <a:latin typeface="Bookman Old Style" pitchFamily="18" charset="0"/>
                <a:ea typeface="黑体" pitchFamily="2" charset="-122"/>
              </a:rPr>
              <a:t>3</a:t>
            </a:r>
            <a:r>
              <a:rPr lang="zh-CN" altLang="en-US" b="1" dirty="0" smtClean="0">
                <a:solidFill>
                  <a:srgbClr val="0000CC"/>
                </a:solidFill>
                <a:latin typeface="Bookman Old Style" pitchFamily="18" charset="0"/>
                <a:ea typeface="黑体" pitchFamily="2" charset="-122"/>
              </a:rPr>
              <a:t>与</a:t>
            </a:r>
            <a:r>
              <a:rPr lang="en-US" altLang="zh-CN" b="1" dirty="0" smtClean="0">
                <a:solidFill>
                  <a:srgbClr val="0000CC"/>
                </a:solidFill>
                <a:latin typeface="Bookman Old Style" pitchFamily="18" charset="0"/>
                <a:ea typeface="黑体" pitchFamily="2" charset="-122"/>
              </a:rPr>
              <a:t>2.4mol</a:t>
            </a:r>
            <a:r>
              <a:rPr lang="en-US" altLang="zh-CN" dirty="0" smtClean="0">
                <a:solidFill>
                  <a:srgbClr val="0000CC"/>
                </a:solidFill>
                <a:latin typeface="Bookman Old Style" pitchFamily="18" charset="0"/>
                <a:ea typeface="黑体" pitchFamily="2" charset="-122"/>
              </a:rPr>
              <a:t>•</a:t>
            </a:r>
            <a:r>
              <a:rPr lang="en-US" altLang="zh-CN" b="1" dirty="0" smtClean="0">
                <a:solidFill>
                  <a:srgbClr val="0000CC"/>
                </a:solidFill>
                <a:latin typeface="Bookman Old Style" pitchFamily="18" charset="0"/>
                <a:ea typeface="黑体" pitchFamily="2" charset="-122"/>
              </a:rPr>
              <a:t>L</a:t>
            </a:r>
            <a:r>
              <a:rPr lang="en-US" altLang="zh-CN" b="1" baseline="30000" dirty="0" smtClean="0">
                <a:solidFill>
                  <a:srgbClr val="0000CC"/>
                </a:solidFill>
                <a:latin typeface="Bookman Old Style" pitchFamily="18" charset="0"/>
                <a:ea typeface="黑体" pitchFamily="2" charset="-122"/>
              </a:rPr>
              <a:t>-1</a:t>
            </a:r>
          </a:p>
          <a:p>
            <a:pPr>
              <a:buFont typeface="Wingdings" pitchFamily="2" charset="2"/>
              <a:buNone/>
              <a:defRPr/>
            </a:pPr>
            <a:r>
              <a:rPr lang="en-US" altLang="zh-CN" b="1" dirty="0" smtClean="0">
                <a:solidFill>
                  <a:srgbClr val="0000CC"/>
                </a:solidFill>
                <a:latin typeface="Bookman Old Style" pitchFamily="18" charset="0"/>
                <a:ea typeface="黑体" pitchFamily="2" charset="-122"/>
              </a:rPr>
              <a:t>NH</a:t>
            </a:r>
            <a:r>
              <a:rPr lang="en-US" altLang="zh-CN" b="1" baseline="-25000" dirty="0" smtClean="0">
                <a:solidFill>
                  <a:srgbClr val="0000CC"/>
                </a:solidFill>
                <a:latin typeface="Bookman Old Style" pitchFamily="18" charset="0"/>
                <a:ea typeface="黑体" pitchFamily="2" charset="-122"/>
              </a:rPr>
              <a:t>3</a:t>
            </a:r>
            <a:r>
              <a:rPr lang="en-US" altLang="zh-CN" dirty="0" smtClean="0">
                <a:solidFill>
                  <a:srgbClr val="0000CC"/>
                </a:solidFill>
                <a:latin typeface="Bookman Old Style" pitchFamily="18" charset="0"/>
                <a:ea typeface="黑体" pitchFamily="2" charset="-122"/>
              </a:rPr>
              <a:t>•</a:t>
            </a:r>
            <a:r>
              <a:rPr lang="en-US" altLang="zh-CN" b="1" dirty="0" smtClean="0">
                <a:solidFill>
                  <a:srgbClr val="0000CC"/>
                </a:solidFill>
                <a:latin typeface="Bookman Old Style" pitchFamily="18" charset="0"/>
                <a:ea typeface="黑体" pitchFamily="2" charset="-122"/>
              </a:rPr>
              <a:t>H</a:t>
            </a:r>
            <a:r>
              <a:rPr lang="en-US" altLang="zh-CN" b="1" baseline="-25000" dirty="0" smtClean="0">
                <a:solidFill>
                  <a:srgbClr val="0000CC"/>
                </a:solidFill>
                <a:latin typeface="Bookman Old Style" pitchFamily="18" charset="0"/>
                <a:ea typeface="黑体" pitchFamily="2" charset="-122"/>
              </a:rPr>
              <a:t>2</a:t>
            </a:r>
            <a:r>
              <a:rPr lang="en-US" altLang="zh-CN" b="1" dirty="0" smtClean="0">
                <a:solidFill>
                  <a:srgbClr val="0000CC"/>
                </a:solidFill>
                <a:latin typeface="Bookman Old Style" pitchFamily="18" charset="0"/>
                <a:ea typeface="黑体" pitchFamily="2" charset="-122"/>
              </a:rPr>
              <a:t>O</a:t>
            </a:r>
            <a:r>
              <a:rPr lang="zh-CN" altLang="en-US" b="1" dirty="0" smtClean="0">
                <a:solidFill>
                  <a:srgbClr val="0000CC"/>
                </a:solidFill>
                <a:latin typeface="Bookman Old Style" pitchFamily="18" charset="0"/>
                <a:ea typeface="黑体" pitchFamily="2" charset="-122"/>
              </a:rPr>
              <a:t>等体积混合求生成</a:t>
            </a:r>
            <a:r>
              <a:rPr lang="en-US" altLang="zh-CN" b="1" dirty="0" smtClean="0">
                <a:solidFill>
                  <a:srgbClr val="0000CC"/>
                </a:solidFill>
                <a:latin typeface="Bookman Old Style" pitchFamily="18" charset="0"/>
                <a:ea typeface="黑体" pitchFamily="2" charset="-122"/>
              </a:rPr>
              <a:t>[Ag(NH</a:t>
            </a:r>
            <a:r>
              <a:rPr lang="en-US" altLang="zh-CN" b="1" baseline="-25000" dirty="0" smtClean="0">
                <a:solidFill>
                  <a:srgbClr val="0000CC"/>
                </a:solidFill>
                <a:latin typeface="Bookman Old Style" pitchFamily="18" charset="0"/>
                <a:ea typeface="黑体" pitchFamily="2" charset="-122"/>
              </a:rPr>
              <a:t>3</a:t>
            </a:r>
            <a:r>
              <a:rPr lang="en-US" altLang="zh-CN" b="1" dirty="0" smtClean="0">
                <a:solidFill>
                  <a:srgbClr val="0000CC"/>
                </a:solidFill>
                <a:latin typeface="Bookman Old Style" pitchFamily="18" charset="0"/>
                <a:ea typeface="黑体" pitchFamily="2" charset="-122"/>
              </a:rPr>
              <a:t>)</a:t>
            </a:r>
            <a:r>
              <a:rPr lang="en-US" altLang="zh-CN" b="1" baseline="-25000" dirty="0" smtClean="0">
                <a:solidFill>
                  <a:srgbClr val="0000CC"/>
                </a:solidFill>
                <a:latin typeface="Bookman Old Style" pitchFamily="18" charset="0"/>
                <a:ea typeface="黑体" pitchFamily="2" charset="-122"/>
              </a:rPr>
              <a:t>2</a:t>
            </a:r>
            <a:r>
              <a:rPr lang="en-US" altLang="zh-CN" b="1" dirty="0" smtClean="0">
                <a:solidFill>
                  <a:srgbClr val="0000CC"/>
                </a:solidFill>
                <a:latin typeface="Bookman Old Style" pitchFamily="18" charset="0"/>
                <a:ea typeface="黑体" pitchFamily="2" charset="-122"/>
              </a:rPr>
              <a:t>]</a:t>
            </a:r>
            <a:r>
              <a:rPr lang="zh-CN" altLang="en-US" b="1" baseline="30000" dirty="0" smtClean="0">
                <a:solidFill>
                  <a:srgbClr val="0000CC"/>
                </a:solidFill>
                <a:latin typeface="Bookman Old Style" pitchFamily="18" charset="0"/>
                <a:ea typeface="黑体" pitchFamily="2" charset="-122"/>
              </a:rPr>
              <a:t>＋</a:t>
            </a:r>
          </a:p>
          <a:p>
            <a:pPr>
              <a:buFont typeface="Wingdings" pitchFamily="2" charset="2"/>
              <a:buNone/>
              <a:defRPr/>
            </a:pPr>
            <a:r>
              <a:rPr lang="zh-CN" altLang="en-US" b="1" dirty="0" smtClean="0">
                <a:solidFill>
                  <a:srgbClr val="0000CC"/>
                </a:solidFill>
                <a:latin typeface="Bookman Old Style" pitchFamily="18" charset="0"/>
                <a:ea typeface="黑体" pitchFamily="2" charset="-122"/>
              </a:rPr>
              <a:t>溶液中的</a:t>
            </a:r>
            <a:r>
              <a:rPr lang="en-US" altLang="zh-CN" b="1" dirty="0" smtClean="0">
                <a:solidFill>
                  <a:srgbClr val="0000CC"/>
                </a:solidFill>
                <a:latin typeface="Bookman Old Style" pitchFamily="18" charset="0"/>
                <a:ea typeface="黑体" pitchFamily="2" charset="-122"/>
              </a:rPr>
              <a:t>C(Ag</a:t>
            </a:r>
            <a:r>
              <a:rPr lang="zh-CN" altLang="en-US" b="1" baseline="30000" dirty="0" smtClean="0">
                <a:solidFill>
                  <a:srgbClr val="0000CC"/>
                </a:solidFill>
                <a:latin typeface="Bookman Old Style" pitchFamily="18" charset="0"/>
                <a:ea typeface="黑体" pitchFamily="2" charset="-122"/>
              </a:rPr>
              <a:t>＋</a:t>
            </a:r>
            <a:r>
              <a:rPr lang="en-US" altLang="zh-CN" b="1" dirty="0" smtClean="0">
                <a:solidFill>
                  <a:srgbClr val="0000CC"/>
                </a:solidFill>
                <a:latin typeface="Bookman Old Style" pitchFamily="18" charset="0"/>
                <a:ea typeface="黑体" pitchFamily="2" charset="-122"/>
              </a:rPr>
              <a:t>)=</a:t>
            </a:r>
            <a:r>
              <a:rPr lang="zh-CN" altLang="en-US" b="1" dirty="0" smtClean="0">
                <a:solidFill>
                  <a:srgbClr val="0000CC"/>
                </a:solidFill>
                <a:latin typeface="Bookman Old Style" pitchFamily="18" charset="0"/>
                <a:ea typeface="黑体" pitchFamily="2" charset="-122"/>
              </a:rPr>
              <a:t>？</a:t>
            </a:r>
          </a:p>
          <a:p>
            <a:pPr>
              <a:buFont typeface="Wingdings" pitchFamily="2" charset="2"/>
              <a:buNone/>
              <a:defRPr/>
            </a:pPr>
            <a:r>
              <a:rPr lang="zh-CN" altLang="en-US" sz="2800" b="1" dirty="0" smtClean="0">
                <a:solidFill>
                  <a:schemeClr val="tx2"/>
                </a:solidFill>
                <a:latin typeface="Bookman Old Style" pitchFamily="18" charset="0"/>
                <a:ea typeface="黑体" pitchFamily="2" charset="-122"/>
              </a:rPr>
              <a:t>（已知</a:t>
            </a:r>
            <a:r>
              <a:rPr lang="zh-CN" altLang="en-US" sz="2800" b="1" i="1" dirty="0" smtClean="0">
                <a:solidFill>
                  <a:schemeClr val="tx2"/>
                </a:solidFill>
                <a:latin typeface="Bookman Old Style" pitchFamily="18" charset="0"/>
                <a:ea typeface="黑体" pitchFamily="2" charset="-122"/>
                <a:sym typeface="Symbol" pitchFamily="18" charset="2"/>
              </a:rPr>
              <a:t> </a:t>
            </a:r>
            <a:r>
              <a:rPr lang="en-US" altLang="zh-CN" sz="2800" b="1" dirty="0" smtClean="0">
                <a:solidFill>
                  <a:schemeClr val="tx2"/>
                </a:solidFill>
                <a:latin typeface="Bookman Old Style" pitchFamily="18" charset="0"/>
                <a:ea typeface="黑体" pitchFamily="2" charset="-122"/>
              </a:rPr>
              <a:t>([Ag(NH</a:t>
            </a:r>
            <a:r>
              <a:rPr lang="en-US" altLang="zh-CN" sz="2800" b="1" baseline="-25000" dirty="0" smtClean="0">
                <a:solidFill>
                  <a:schemeClr val="tx2"/>
                </a:solidFill>
                <a:latin typeface="Bookman Old Style" pitchFamily="18" charset="0"/>
                <a:ea typeface="黑体" pitchFamily="2" charset="-122"/>
              </a:rPr>
              <a:t>3</a:t>
            </a:r>
            <a:r>
              <a:rPr lang="en-US" altLang="zh-CN" sz="2800" b="1" dirty="0" smtClean="0">
                <a:solidFill>
                  <a:schemeClr val="tx2"/>
                </a:solidFill>
                <a:latin typeface="Bookman Old Style" pitchFamily="18" charset="0"/>
                <a:ea typeface="黑体" pitchFamily="2" charset="-122"/>
              </a:rPr>
              <a:t>)</a:t>
            </a:r>
            <a:r>
              <a:rPr lang="en-US" altLang="zh-CN" sz="2800" b="1" baseline="-25000" dirty="0" smtClean="0">
                <a:solidFill>
                  <a:schemeClr val="tx2"/>
                </a:solidFill>
                <a:latin typeface="Bookman Old Style" pitchFamily="18" charset="0"/>
                <a:ea typeface="黑体" pitchFamily="2" charset="-122"/>
              </a:rPr>
              <a:t>2</a:t>
            </a:r>
            <a:r>
              <a:rPr lang="en-US" altLang="zh-CN" sz="2800" b="1" dirty="0" smtClean="0">
                <a:solidFill>
                  <a:schemeClr val="tx2"/>
                </a:solidFill>
                <a:latin typeface="Bookman Old Style" pitchFamily="18" charset="0"/>
                <a:ea typeface="黑体" pitchFamily="2" charset="-122"/>
              </a:rPr>
              <a:t>]</a:t>
            </a:r>
            <a:r>
              <a:rPr lang="zh-CN" altLang="en-US" sz="2800" b="1" baseline="30000" dirty="0" smtClean="0">
                <a:solidFill>
                  <a:schemeClr val="tx2"/>
                </a:solidFill>
                <a:latin typeface="Bookman Old Style" pitchFamily="18" charset="0"/>
                <a:ea typeface="黑体" pitchFamily="2" charset="-122"/>
              </a:rPr>
              <a:t>＋</a:t>
            </a:r>
            <a:r>
              <a:rPr lang="en-US" altLang="zh-CN" sz="2800" b="1" dirty="0" smtClean="0">
                <a:solidFill>
                  <a:schemeClr val="tx2"/>
                </a:solidFill>
                <a:latin typeface="Bookman Old Style" pitchFamily="18" charset="0"/>
                <a:ea typeface="黑体" pitchFamily="2" charset="-122"/>
              </a:rPr>
              <a:t>)=1.7</a:t>
            </a:r>
            <a:r>
              <a:rPr lang="en-US" altLang="zh-CN" sz="2800" dirty="0" smtClean="0">
                <a:solidFill>
                  <a:schemeClr val="tx2"/>
                </a:solidFill>
                <a:latin typeface="Bookman Old Style" pitchFamily="18" charset="0"/>
                <a:ea typeface="黑体" pitchFamily="2" charset="-122"/>
              </a:rPr>
              <a:t>x</a:t>
            </a:r>
            <a:r>
              <a:rPr lang="en-US" altLang="zh-CN" sz="2800" b="1" dirty="0" smtClean="0">
                <a:solidFill>
                  <a:schemeClr val="tx2"/>
                </a:solidFill>
                <a:latin typeface="Bookman Old Style" pitchFamily="18" charset="0"/>
                <a:ea typeface="黑体" pitchFamily="2" charset="-122"/>
              </a:rPr>
              <a:t>10</a:t>
            </a:r>
            <a:r>
              <a:rPr lang="en-US" altLang="zh-CN" sz="2800" b="1" baseline="30000" dirty="0" smtClean="0">
                <a:solidFill>
                  <a:schemeClr val="tx2"/>
                </a:solidFill>
                <a:latin typeface="Bookman Old Style" pitchFamily="18" charset="0"/>
                <a:ea typeface="黑体" pitchFamily="2" charset="-122"/>
              </a:rPr>
              <a:t>7</a:t>
            </a:r>
            <a:r>
              <a:rPr lang="zh-CN" altLang="en-US" sz="2800" b="1" dirty="0" smtClean="0">
                <a:solidFill>
                  <a:schemeClr val="tx2"/>
                </a:solidFill>
                <a:latin typeface="Bookman Old Style" pitchFamily="18" charset="0"/>
              </a:rPr>
              <a:t>）</a:t>
            </a:r>
            <a:r>
              <a:rPr lang="zh-CN" altLang="en-US" sz="3600" b="1" dirty="0" smtClean="0">
                <a:solidFill>
                  <a:schemeClr val="tx2"/>
                </a:solidFill>
                <a:latin typeface="Bookman Old Style"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3907">
                                            <p:txEl>
                                              <p:pRg st="0" end="0"/>
                                            </p:txEl>
                                          </p:spTgt>
                                        </p:tgtEl>
                                        <p:attrNameLst>
                                          <p:attrName>style.visibility</p:attrName>
                                        </p:attrNameLst>
                                      </p:cBhvr>
                                      <p:to>
                                        <p:strVal val="visible"/>
                                      </p:to>
                                    </p:set>
                                    <p:animEffect transition="in" filter="dissolve">
                                      <p:cBhvr>
                                        <p:cTn id="7" dur="500"/>
                                        <p:tgtEl>
                                          <p:spTgt spid="763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3907">
                                            <p:txEl>
                                              <p:pRg st="1" end="1"/>
                                            </p:txEl>
                                          </p:spTgt>
                                        </p:tgtEl>
                                        <p:attrNameLst>
                                          <p:attrName>style.visibility</p:attrName>
                                        </p:attrNameLst>
                                      </p:cBhvr>
                                      <p:to>
                                        <p:strVal val="visible"/>
                                      </p:to>
                                    </p:set>
                                    <p:animEffect transition="in" filter="dissolve">
                                      <p:cBhvr>
                                        <p:cTn id="12" dur="500"/>
                                        <p:tgtEl>
                                          <p:spTgt spid="763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63907">
                                            <p:txEl>
                                              <p:pRg st="2" end="2"/>
                                            </p:txEl>
                                          </p:spTgt>
                                        </p:tgtEl>
                                        <p:attrNameLst>
                                          <p:attrName>style.visibility</p:attrName>
                                        </p:attrNameLst>
                                      </p:cBhvr>
                                      <p:to>
                                        <p:strVal val="visible"/>
                                      </p:to>
                                    </p:set>
                                    <p:animEffect transition="in" filter="dissolve">
                                      <p:cBhvr>
                                        <p:cTn id="17" dur="500"/>
                                        <p:tgtEl>
                                          <p:spTgt spid="763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63907">
                                            <p:txEl>
                                              <p:pRg st="3" end="3"/>
                                            </p:txEl>
                                          </p:spTgt>
                                        </p:tgtEl>
                                        <p:attrNameLst>
                                          <p:attrName>style.visibility</p:attrName>
                                        </p:attrNameLst>
                                      </p:cBhvr>
                                      <p:to>
                                        <p:strVal val="visible"/>
                                      </p:to>
                                    </p:set>
                                    <p:animEffect transition="in" filter="dissolve">
                                      <p:cBhvr>
                                        <p:cTn id="22" dur="500"/>
                                        <p:tgtEl>
                                          <p:spTgt spid="7639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7"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1058" name="Rectangle 2"/>
          <p:cNvSpPr>
            <a:spLocks noGrp="1" noChangeArrowheads="1"/>
          </p:cNvSpPr>
          <p:nvPr>
            <p:ph type="title" idx="4294967295"/>
          </p:nvPr>
        </p:nvSpPr>
        <p:spPr>
          <a:xfrm>
            <a:off x="539750" y="333375"/>
            <a:ext cx="6397625" cy="1143000"/>
          </a:xfrm>
        </p:spPr>
        <p:txBody>
          <a:bodyPr/>
          <a:lstStyle/>
          <a:p>
            <a:pPr algn="just">
              <a:defRPr/>
            </a:pPr>
            <a:r>
              <a:rPr lang="zh-CN" altLang="en-US" sz="4000" smtClean="0">
                <a:solidFill>
                  <a:srgbClr val="0000CC"/>
                </a:solidFill>
                <a:effectLst>
                  <a:outerShdw blurRad="38100" dist="38100" dir="2700000" algn="tl">
                    <a:srgbClr val="C0C0C0"/>
                  </a:outerShdw>
                </a:effectLst>
                <a:ea typeface="黑体" pitchFamily="2" charset="-122"/>
              </a:rPr>
              <a:t>水的离子积</a:t>
            </a:r>
          </a:p>
        </p:txBody>
      </p:sp>
      <p:sp>
        <p:nvSpPr>
          <p:cNvPr id="301059" name="Rectangle 3"/>
          <p:cNvSpPr>
            <a:spLocks noGrp="1" noChangeArrowheads="1"/>
          </p:cNvSpPr>
          <p:nvPr>
            <p:ph type="body" idx="4294967295"/>
          </p:nvPr>
        </p:nvSpPr>
        <p:spPr>
          <a:xfrm>
            <a:off x="288479" y="1484784"/>
            <a:ext cx="8424167" cy="3530600"/>
          </a:xfrm>
        </p:spPr>
        <p:txBody>
          <a:bodyPr/>
          <a:lstStyle/>
          <a:p>
            <a:pPr algn="just">
              <a:buFont typeface="Wingdings" pitchFamily="2" charset="2"/>
              <a:buNone/>
              <a:defRPr/>
            </a:pPr>
            <a:r>
              <a:rPr lang="en-US" altLang="zh-CN" sz="4000" b="1" dirty="0" smtClean="0">
                <a:effectLst>
                  <a:outerShdw blurRad="38100" dist="38100" dir="2700000" algn="tl">
                    <a:srgbClr val="C0C0C0"/>
                  </a:outerShdw>
                </a:effectLst>
              </a:rPr>
              <a:t>	  </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通常将此平衡常数</a:t>
            </a:r>
            <a:r>
              <a:rPr lang="en-US" altLang="zh-CN" i="1" dirty="0" smtClean="0">
                <a:solidFill>
                  <a:srgbClr val="D60093"/>
                </a:solidFill>
                <a:effectLst>
                  <a:outerShdw blurRad="38100" dist="38100" dir="2700000" algn="tl">
                    <a:srgbClr val="C0C0C0"/>
                  </a:outerShdw>
                </a:effectLst>
                <a:latin typeface="黑体" pitchFamily="2" charset="-122"/>
                <a:ea typeface="黑体" pitchFamily="2" charset="-122"/>
              </a:rPr>
              <a:t>K</a:t>
            </a:r>
            <a:r>
              <a:rPr lang="el-GR" altLang="zh-CN" baseline="30000" dirty="0" smtClean="0">
                <a:solidFill>
                  <a:srgbClr val="D60093"/>
                </a:solidFill>
                <a:effectLst>
                  <a:outerShdw blurRad="38100" dist="38100" dir="2700000" algn="tl">
                    <a:srgbClr val="C0C0C0"/>
                  </a:outerShdw>
                </a:effectLst>
                <a:latin typeface="Tahoma" pitchFamily="34" charset="0"/>
                <a:ea typeface="黑体" pitchFamily="2" charset="-122"/>
                <a:cs typeface="Tahoma" pitchFamily="34" charset="0"/>
              </a:rPr>
              <a:t>θ</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称为水的</a:t>
            </a:r>
            <a:r>
              <a:rPr lang="zh-CN" altLang="en-US" dirty="0" smtClean="0">
                <a:solidFill>
                  <a:srgbClr val="D60093"/>
                </a:solidFill>
                <a:effectLst>
                  <a:outerShdw blurRad="38100" dist="38100" dir="2700000" algn="tl">
                    <a:srgbClr val="C0C0C0"/>
                  </a:outerShdw>
                </a:effectLst>
                <a:latin typeface="黑体" pitchFamily="2" charset="-122"/>
                <a:ea typeface="黑体" pitchFamily="2" charset="-122"/>
              </a:rPr>
              <a:t>离子积</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记为</a:t>
            </a:r>
            <a:r>
              <a:rPr lang="en-US" altLang="zh-CN" i="1" dirty="0" smtClean="0">
                <a:solidFill>
                  <a:srgbClr val="D60093"/>
                </a:solidFill>
                <a:effectLst>
                  <a:outerShdw blurRad="38100" dist="38100" dir="2700000" algn="tl">
                    <a:srgbClr val="C0C0C0"/>
                  </a:outerShdw>
                </a:effectLst>
                <a:latin typeface="黑体" pitchFamily="2" charset="-122"/>
                <a:ea typeface="黑体" pitchFamily="2" charset="-122"/>
              </a:rPr>
              <a:t>K</a:t>
            </a:r>
            <a:r>
              <a:rPr lang="el-GR" altLang="zh-CN" baseline="30000" dirty="0" smtClean="0">
                <a:solidFill>
                  <a:srgbClr val="D60093"/>
                </a:solidFill>
                <a:effectLst>
                  <a:outerShdw blurRad="38100" dist="38100" dir="2700000" algn="tl">
                    <a:srgbClr val="C0C0C0"/>
                  </a:outerShdw>
                </a:effectLst>
                <a:latin typeface="Tahoma" pitchFamily="34" charset="0"/>
                <a:ea typeface="黑体" pitchFamily="2" charset="-122"/>
              </a:rPr>
              <a:t>θ</a:t>
            </a:r>
            <a:r>
              <a:rPr lang="el-GR" altLang="zh-CN" baseline="-25000" dirty="0" smtClean="0">
                <a:solidFill>
                  <a:srgbClr val="D60093"/>
                </a:solidFill>
                <a:effectLst>
                  <a:outerShdw blurRad="38100" dist="38100" dir="2700000" algn="tl">
                    <a:srgbClr val="C0C0C0"/>
                  </a:outerShdw>
                </a:effectLst>
                <a:latin typeface="Tahoma" pitchFamily="34" charset="0"/>
                <a:ea typeface="黑体" pitchFamily="2" charset="-122"/>
              </a:rPr>
              <a:t>W</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，即</a:t>
            </a:r>
          </a:p>
          <a:p>
            <a:pPr>
              <a:buFont typeface="Wingdings" pitchFamily="2" charset="2"/>
              <a:buNone/>
              <a:defRPr/>
            </a:pPr>
            <a:endParaRPr lang="en-US" altLang="zh-CN" dirty="0" smtClean="0">
              <a:solidFill>
                <a:srgbClr val="0000CC"/>
              </a:solidFill>
              <a:effectLst>
                <a:outerShdw blurRad="38100" dist="38100" dir="2700000" algn="tl">
                  <a:srgbClr val="C0C0C0"/>
                </a:outerShdw>
              </a:effectLst>
              <a:latin typeface="黑体" pitchFamily="2" charset="-122"/>
              <a:ea typeface="黑体" pitchFamily="2" charset="-122"/>
            </a:endParaRPr>
          </a:p>
        </p:txBody>
      </p:sp>
      <p:sp>
        <p:nvSpPr>
          <p:cNvPr id="343048" name="Text Box 4"/>
          <p:cNvSpPr txBox="1">
            <a:spLocks noChangeArrowheads="1"/>
          </p:cNvSpPr>
          <p:nvPr/>
        </p:nvSpPr>
        <p:spPr bwMode="auto">
          <a:xfrm>
            <a:off x="9051925" y="3754438"/>
            <a:ext cx="184150" cy="457200"/>
          </a:xfrm>
          <a:prstGeom prst="rect">
            <a:avLst/>
          </a:prstGeom>
          <a:noFill/>
          <a:ln w="9525">
            <a:noFill/>
            <a:miter lim="800000"/>
            <a:headEnd/>
            <a:tailEnd/>
          </a:ln>
        </p:spPr>
        <p:txBody>
          <a:bodyPr wrap="none">
            <a:spAutoFit/>
          </a:bodyPr>
          <a:lstStyle/>
          <a:p>
            <a:endParaRPr kumimoji="1" lang="zh-CN" altLang="zh-CN" sz="2400">
              <a:latin typeface="Times New Roman" pitchFamily="18" charset="0"/>
            </a:endParaRPr>
          </a:p>
        </p:txBody>
      </p:sp>
      <p:graphicFrame>
        <p:nvGraphicFramePr>
          <p:cNvPr id="301064" name="Object 8"/>
          <p:cNvGraphicFramePr>
            <a:graphicFrameLocks noChangeAspect="1"/>
          </p:cNvGraphicFramePr>
          <p:nvPr/>
        </p:nvGraphicFramePr>
        <p:xfrm>
          <a:off x="2051050" y="2781300"/>
          <a:ext cx="5041900" cy="1096963"/>
        </p:xfrm>
        <a:graphic>
          <a:graphicData uri="http://schemas.openxmlformats.org/presentationml/2006/ole">
            <mc:AlternateContent xmlns:mc="http://schemas.openxmlformats.org/markup-compatibility/2006">
              <mc:Choice xmlns:v="urn:schemas-microsoft-com:vml" Requires="v">
                <p:oleObj spid="_x0000_s343150" name="公式" r:id="rId4" imgW="2463800" imgH="495300" progId="">
                  <p:embed/>
                </p:oleObj>
              </mc:Choice>
              <mc:Fallback>
                <p:oleObj name="公式" r:id="rId4" imgW="2463800" imgH="495300" progId="">
                  <p:embed/>
                  <p:pic>
                    <p:nvPicPr>
                      <p:cNvPr id="0"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2781300"/>
                        <a:ext cx="5041900" cy="10969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pic>
        <p:nvPicPr>
          <p:cNvPr id="343050" name="Picture 11"/>
          <p:cNvPicPr>
            <a:picLocks noChangeAspect="1" noChangeArrowheads="1"/>
          </p:cNvPicPr>
          <p:nvPr/>
        </p:nvPicPr>
        <p:blipFill>
          <a:blip r:embed="rId6" cstate="print"/>
          <a:srcRect/>
          <a:stretch>
            <a:fillRect/>
          </a:stretch>
        </p:blipFill>
        <p:spPr bwMode="auto">
          <a:xfrm>
            <a:off x="915988" y="3933825"/>
            <a:ext cx="7543800" cy="28590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01058"/>
                                        </p:tgtEl>
                                        <p:attrNameLst>
                                          <p:attrName>style.visibility</p:attrName>
                                        </p:attrNameLst>
                                      </p:cBhvr>
                                      <p:to>
                                        <p:strVal val="visible"/>
                                      </p:to>
                                    </p:set>
                                    <p:animEffect transition="in" filter="dissolve">
                                      <p:cBhvr>
                                        <p:cTn id="7" dur="500"/>
                                        <p:tgtEl>
                                          <p:spTgt spid="3010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1059">
                                            <p:txEl>
                                              <p:pRg st="0" end="0"/>
                                            </p:txEl>
                                          </p:spTgt>
                                        </p:tgtEl>
                                        <p:attrNameLst>
                                          <p:attrName>style.visibility</p:attrName>
                                        </p:attrNameLst>
                                      </p:cBhvr>
                                      <p:to>
                                        <p:strVal val="visible"/>
                                      </p:to>
                                    </p:set>
                                    <p:animEffect transition="in" filter="dissolve">
                                      <p:cBhvr>
                                        <p:cTn id="12" dur="500"/>
                                        <p:tgtEl>
                                          <p:spTgt spid="3010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10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3050"/>
                                        </p:tgtEl>
                                        <p:attrNameLst>
                                          <p:attrName>style.visibility</p:attrName>
                                        </p:attrNameLst>
                                      </p:cBhvr>
                                      <p:to>
                                        <p:strVal val="visible"/>
                                      </p:to>
                                    </p:set>
                                    <p:animEffect transition="in" filter="fade">
                                      <p:cBhvr>
                                        <p:cTn id="21" dur="500"/>
                                        <p:tgtEl>
                                          <p:spTgt spid="343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8" grpId="0"/>
      <p:bldP spid="301059"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4931" name="Rectangle 3"/>
          <p:cNvSpPr>
            <a:spLocks noGrp="1" noChangeArrowheads="1"/>
          </p:cNvSpPr>
          <p:nvPr>
            <p:ph type="body" idx="4294967295"/>
          </p:nvPr>
        </p:nvSpPr>
        <p:spPr>
          <a:xfrm>
            <a:off x="590872" y="1772816"/>
            <a:ext cx="8229600" cy="3886200"/>
          </a:xfrm>
        </p:spPr>
        <p:txBody>
          <a:bodyPr/>
          <a:lstStyle/>
          <a:p>
            <a:pPr algn="just">
              <a:buFont typeface="Wingdings" pitchFamily="2" charset="2"/>
              <a:buNone/>
              <a:defRPr/>
            </a:pPr>
            <a:r>
              <a:rPr lang="zh-CN" altLang="en-US" b="1" dirty="0" smtClean="0">
                <a:solidFill>
                  <a:srgbClr val="0000CC"/>
                </a:solidFill>
                <a:latin typeface="Bookman Old Style" pitchFamily="18" charset="0"/>
                <a:ea typeface="黑体" pitchFamily="2" charset="-122"/>
              </a:rPr>
              <a:t>解：混合后没有反应时</a:t>
            </a:r>
          </a:p>
          <a:p>
            <a:pPr lvl="1" algn="just">
              <a:buFont typeface="Wingdings" pitchFamily="2" charset="2"/>
              <a:buNone/>
              <a:defRPr/>
            </a:pPr>
            <a:r>
              <a:rPr lang="en-US" altLang="zh-CN" sz="2400" b="1" dirty="0" smtClean="0">
                <a:solidFill>
                  <a:srgbClr val="0000CC"/>
                </a:solidFill>
                <a:latin typeface="Bookman Old Style" pitchFamily="18" charset="0"/>
              </a:rPr>
              <a:t>C(Ag</a:t>
            </a:r>
            <a:r>
              <a:rPr lang="zh-CN" altLang="en-US" sz="2400" b="1" baseline="30000" dirty="0" smtClean="0">
                <a:solidFill>
                  <a:srgbClr val="0000CC"/>
                </a:solidFill>
                <a:latin typeface="Bookman Old Style" pitchFamily="18" charset="0"/>
              </a:rPr>
              <a:t>＋</a:t>
            </a:r>
            <a:r>
              <a:rPr lang="en-US" altLang="zh-CN" sz="2400" b="1" dirty="0" smtClean="0">
                <a:solidFill>
                  <a:srgbClr val="0000CC"/>
                </a:solidFill>
                <a:latin typeface="Bookman Old Style" pitchFamily="18" charset="0"/>
              </a:rPr>
              <a:t>)=0.10mol.L</a:t>
            </a:r>
            <a:r>
              <a:rPr lang="zh-CN" altLang="en-US" sz="2400" b="1" baseline="30000" dirty="0" smtClean="0">
                <a:solidFill>
                  <a:srgbClr val="0000CC"/>
                </a:solidFill>
                <a:latin typeface="Bookman Old Style" pitchFamily="18" charset="0"/>
              </a:rPr>
              <a:t>－</a:t>
            </a:r>
            <a:r>
              <a:rPr lang="en-US" altLang="zh-CN" sz="2400" b="1" baseline="30000" dirty="0" smtClean="0">
                <a:solidFill>
                  <a:srgbClr val="0000CC"/>
                </a:solidFill>
                <a:latin typeface="Bookman Old Style" pitchFamily="18" charset="0"/>
              </a:rPr>
              <a:t>1</a:t>
            </a:r>
          </a:p>
          <a:p>
            <a:pPr lvl="1" algn="just">
              <a:buFont typeface="Wingdings" pitchFamily="2" charset="2"/>
              <a:buNone/>
              <a:defRPr/>
            </a:pPr>
            <a:r>
              <a:rPr lang="en-US" altLang="zh-CN" sz="2400" b="1" dirty="0" smtClean="0">
                <a:solidFill>
                  <a:srgbClr val="0000CC"/>
                </a:solidFill>
                <a:latin typeface="Bookman Old Style" pitchFamily="18" charset="0"/>
              </a:rPr>
              <a:t>C(NH</a:t>
            </a:r>
            <a:r>
              <a:rPr lang="en-US" altLang="zh-CN" sz="2400" b="1" baseline="-25000" dirty="0" smtClean="0">
                <a:solidFill>
                  <a:srgbClr val="0000CC"/>
                </a:solidFill>
                <a:latin typeface="Bookman Old Style" pitchFamily="18" charset="0"/>
              </a:rPr>
              <a:t>3</a:t>
            </a:r>
            <a:r>
              <a:rPr lang="en-US" altLang="zh-CN" sz="2400" b="1" dirty="0" smtClean="0">
                <a:solidFill>
                  <a:srgbClr val="0000CC"/>
                </a:solidFill>
                <a:latin typeface="Bookman Old Style" pitchFamily="18" charset="0"/>
              </a:rPr>
              <a:t>.H</a:t>
            </a:r>
            <a:r>
              <a:rPr lang="en-US" altLang="zh-CN" sz="2400" b="1" baseline="-25000" dirty="0" smtClean="0">
                <a:solidFill>
                  <a:srgbClr val="0000CC"/>
                </a:solidFill>
                <a:latin typeface="Bookman Old Style" pitchFamily="18" charset="0"/>
              </a:rPr>
              <a:t>2</a:t>
            </a:r>
            <a:r>
              <a:rPr lang="en-US" altLang="zh-CN" sz="2400" b="1" dirty="0" smtClean="0">
                <a:solidFill>
                  <a:srgbClr val="0000CC"/>
                </a:solidFill>
                <a:latin typeface="Bookman Old Style" pitchFamily="18" charset="0"/>
              </a:rPr>
              <a:t>O)=1.2mol.L</a:t>
            </a:r>
            <a:r>
              <a:rPr lang="zh-CN" altLang="en-US" sz="2400" b="1" baseline="30000" dirty="0" smtClean="0">
                <a:solidFill>
                  <a:srgbClr val="0000CC"/>
                </a:solidFill>
                <a:latin typeface="Bookman Old Style" pitchFamily="18" charset="0"/>
              </a:rPr>
              <a:t>－</a:t>
            </a:r>
            <a:r>
              <a:rPr lang="en-US" altLang="zh-CN" sz="2400" b="1" baseline="30000" dirty="0" smtClean="0">
                <a:solidFill>
                  <a:srgbClr val="0000CC"/>
                </a:solidFill>
                <a:latin typeface="Bookman Old Style" pitchFamily="18" charset="0"/>
              </a:rPr>
              <a:t>1</a:t>
            </a:r>
            <a:endParaRPr lang="en-US" altLang="zh-CN" sz="2400" b="1" dirty="0" smtClean="0">
              <a:solidFill>
                <a:srgbClr val="0000CC"/>
              </a:solidFill>
              <a:latin typeface="Bookman Old Style" pitchFamily="18" charset="0"/>
            </a:endParaRPr>
          </a:p>
          <a:p>
            <a:pPr>
              <a:buFont typeface="Wingdings" pitchFamily="2" charset="2"/>
              <a:buNone/>
              <a:defRPr/>
            </a:pPr>
            <a:r>
              <a:rPr lang="zh-CN" altLang="en-US" b="1" dirty="0" smtClean="0">
                <a:solidFill>
                  <a:srgbClr val="0000CC"/>
                </a:solidFill>
                <a:latin typeface="Bookman Old Style" pitchFamily="18" charset="0"/>
                <a:ea typeface="黑体" pitchFamily="2" charset="-122"/>
              </a:rPr>
              <a:t>则  </a:t>
            </a:r>
            <a:r>
              <a:rPr lang="zh-CN" altLang="en-US" b="1" dirty="0" smtClean="0">
                <a:solidFill>
                  <a:srgbClr val="0000CC"/>
                </a:solidFill>
                <a:latin typeface="Bookman Old Style" pitchFamily="18" charset="0"/>
              </a:rPr>
              <a:t>           </a:t>
            </a:r>
            <a:r>
              <a:rPr lang="en-US" altLang="zh-CN" sz="2800" b="1" dirty="0" smtClean="0">
                <a:solidFill>
                  <a:srgbClr val="0000CC"/>
                </a:solidFill>
                <a:latin typeface="Bookman Old Style" pitchFamily="18" charset="0"/>
                <a:ea typeface="黑体" pitchFamily="2" charset="-122"/>
              </a:rPr>
              <a:t>Ag</a:t>
            </a:r>
            <a:r>
              <a:rPr lang="zh-CN" altLang="en-US" sz="2800" b="1" baseline="30000" dirty="0" smtClean="0">
                <a:solidFill>
                  <a:srgbClr val="0000CC"/>
                </a:solidFill>
                <a:latin typeface="Bookman Old Style" pitchFamily="18" charset="0"/>
                <a:ea typeface="黑体" pitchFamily="2" charset="-122"/>
              </a:rPr>
              <a:t>＋</a:t>
            </a:r>
            <a:r>
              <a:rPr lang="zh-CN" altLang="en-US" sz="2800" b="1" dirty="0" smtClean="0">
                <a:solidFill>
                  <a:srgbClr val="0000CC"/>
                </a:solidFill>
                <a:latin typeface="Bookman Old Style" pitchFamily="18" charset="0"/>
                <a:ea typeface="黑体" pitchFamily="2" charset="-122"/>
              </a:rPr>
              <a:t>＋</a:t>
            </a:r>
            <a:r>
              <a:rPr lang="en-US" altLang="zh-CN" sz="2800" b="1" dirty="0" smtClean="0">
                <a:solidFill>
                  <a:srgbClr val="0000CC"/>
                </a:solidFill>
                <a:latin typeface="Bookman Old Style" pitchFamily="18" charset="0"/>
                <a:ea typeface="黑体" pitchFamily="2" charset="-122"/>
              </a:rPr>
              <a:t>2NH</a:t>
            </a:r>
            <a:r>
              <a:rPr lang="en-US" altLang="zh-CN" sz="2800" b="1" baseline="-25000" dirty="0" smtClean="0">
                <a:solidFill>
                  <a:srgbClr val="0000CC"/>
                </a:solidFill>
                <a:latin typeface="Bookman Old Style" pitchFamily="18" charset="0"/>
                <a:ea typeface="黑体" pitchFamily="2" charset="-122"/>
              </a:rPr>
              <a:t>3</a:t>
            </a:r>
            <a:r>
              <a:rPr lang="en-US" altLang="zh-CN" sz="2800" b="1" dirty="0" smtClean="0">
                <a:solidFill>
                  <a:srgbClr val="0000CC"/>
                </a:solidFill>
                <a:latin typeface="Bookman Old Style" pitchFamily="18" charset="0"/>
                <a:ea typeface="黑体" pitchFamily="2" charset="-122"/>
              </a:rPr>
              <a:t>    [Ag(NH</a:t>
            </a:r>
            <a:r>
              <a:rPr lang="en-US" altLang="zh-CN" sz="2800" b="1" baseline="-25000" dirty="0" smtClean="0">
                <a:solidFill>
                  <a:srgbClr val="0000CC"/>
                </a:solidFill>
                <a:latin typeface="Bookman Old Style" pitchFamily="18" charset="0"/>
                <a:ea typeface="黑体" pitchFamily="2" charset="-122"/>
              </a:rPr>
              <a:t>3</a:t>
            </a:r>
            <a:r>
              <a:rPr lang="en-US" altLang="zh-CN" sz="2800" b="1" dirty="0" smtClean="0">
                <a:solidFill>
                  <a:srgbClr val="0000CC"/>
                </a:solidFill>
                <a:latin typeface="Bookman Old Style" pitchFamily="18" charset="0"/>
                <a:ea typeface="黑体" pitchFamily="2" charset="-122"/>
              </a:rPr>
              <a:t>)</a:t>
            </a:r>
            <a:r>
              <a:rPr lang="en-US" altLang="zh-CN" sz="2800" b="1" baseline="-25000" dirty="0" smtClean="0">
                <a:solidFill>
                  <a:srgbClr val="0000CC"/>
                </a:solidFill>
                <a:latin typeface="Bookman Old Style" pitchFamily="18" charset="0"/>
                <a:ea typeface="黑体" pitchFamily="2" charset="-122"/>
              </a:rPr>
              <a:t>2</a:t>
            </a:r>
            <a:r>
              <a:rPr lang="en-US" altLang="zh-CN" sz="2800" b="1" dirty="0" smtClean="0">
                <a:solidFill>
                  <a:srgbClr val="0000CC"/>
                </a:solidFill>
                <a:latin typeface="Bookman Old Style" pitchFamily="18" charset="0"/>
                <a:ea typeface="黑体" pitchFamily="2" charset="-122"/>
              </a:rPr>
              <a:t>]</a:t>
            </a:r>
            <a:r>
              <a:rPr lang="zh-CN" altLang="en-US" sz="2800" b="1" baseline="30000" dirty="0" smtClean="0">
                <a:solidFill>
                  <a:srgbClr val="0000CC"/>
                </a:solidFill>
                <a:latin typeface="Bookman Old Style" pitchFamily="18" charset="0"/>
                <a:ea typeface="黑体" pitchFamily="2" charset="-122"/>
              </a:rPr>
              <a:t>＋</a:t>
            </a:r>
            <a:endParaRPr lang="zh-CN" altLang="en-US" sz="2800" b="1" dirty="0" smtClean="0">
              <a:solidFill>
                <a:srgbClr val="0000CC"/>
              </a:solidFill>
              <a:latin typeface="Bookman Old Style" pitchFamily="18" charset="0"/>
              <a:ea typeface="黑体" pitchFamily="2" charset="-122"/>
            </a:endParaRPr>
          </a:p>
          <a:p>
            <a:pPr algn="just">
              <a:buFont typeface="Wingdings" pitchFamily="2" charset="2"/>
              <a:buNone/>
              <a:defRPr/>
            </a:pPr>
            <a:r>
              <a:rPr lang="zh-CN" altLang="en-US" sz="2800" b="1" dirty="0" smtClean="0">
                <a:solidFill>
                  <a:srgbClr val="0000CC"/>
                </a:solidFill>
                <a:latin typeface="Bookman Old Style" pitchFamily="18" charset="0"/>
                <a:ea typeface="黑体" pitchFamily="2" charset="-122"/>
              </a:rPr>
              <a:t>反应前浓度</a:t>
            </a:r>
            <a:r>
              <a:rPr lang="zh-CN" altLang="en-US" b="1" dirty="0" smtClean="0">
                <a:latin typeface="Bookman Old Style" pitchFamily="18" charset="0"/>
              </a:rPr>
              <a:t>   </a:t>
            </a:r>
            <a:r>
              <a:rPr lang="en-US" altLang="zh-CN" b="1" dirty="0" smtClean="0">
                <a:solidFill>
                  <a:schemeClr val="tx2"/>
                </a:solidFill>
                <a:latin typeface="Bookman Old Style" pitchFamily="18" charset="0"/>
              </a:rPr>
              <a:t>0.10   1.2         0</a:t>
            </a:r>
          </a:p>
          <a:p>
            <a:pPr algn="just">
              <a:buFont typeface="Wingdings" pitchFamily="2" charset="2"/>
              <a:buNone/>
              <a:defRPr/>
            </a:pPr>
            <a:r>
              <a:rPr lang="zh-CN" altLang="en-US" sz="2800" b="1" dirty="0" smtClean="0">
                <a:solidFill>
                  <a:srgbClr val="0000CC"/>
                </a:solidFill>
                <a:latin typeface="Bookman Old Style" pitchFamily="18" charset="0"/>
                <a:ea typeface="黑体" pitchFamily="2" charset="-122"/>
              </a:rPr>
              <a:t>完全反应后</a:t>
            </a:r>
            <a:r>
              <a:rPr lang="zh-CN" altLang="en-US" sz="2800" b="1" dirty="0" smtClean="0">
                <a:latin typeface="Bookman Old Style" pitchFamily="18" charset="0"/>
              </a:rPr>
              <a:t> </a:t>
            </a:r>
            <a:r>
              <a:rPr lang="zh-CN" altLang="en-US" b="1" dirty="0" smtClean="0">
                <a:latin typeface="Bookman Old Style" pitchFamily="18" charset="0"/>
              </a:rPr>
              <a:t>   </a:t>
            </a:r>
            <a:r>
              <a:rPr lang="en-US" altLang="zh-CN" b="1" dirty="0" smtClean="0">
                <a:solidFill>
                  <a:schemeClr val="tx2"/>
                </a:solidFill>
                <a:latin typeface="Bookman Old Style" pitchFamily="18" charset="0"/>
              </a:rPr>
              <a:t>0       1.0        0.10</a:t>
            </a:r>
          </a:p>
          <a:p>
            <a:pPr algn="just">
              <a:buFont typeface="Wingdings" pitchFamily="2" charset="2"/>
              <a:buNone/>
              <a:defRPr/>
            </a:pPr>
            <a:r>
              <a:rPr lang="zh-CN" altLang="en-US" sz="2800" b="1" dirty="0" smtClean="0">
                <a:solidFill>
                  <a:srgbClr val="0000CC"/>
                </a:solidFill>
                <a:latin typeface="Bookman Old Style" pitchFamily="18" charset="0"/>
                <a:ea typeface="黑体" pitchFamily="2" charset="-122"/>
              </a:rPr>
              <a:t>平衡后</a:t>
            </a:r>
            <a:r>
              <a:rPr lang="zh-CN" altLang="en-US" sz="2800" b="1" dirty="0" smtClean="0">
                <a:latin typeface="Bookman Old Style" pitchFamily="18" charset="0"/>
              </a:rPr>
              <a:t>  </a:t>
            </a:r>
            <a:r>
              <a:rPr lang="zh-CN" altLang="en-US" b="1" dirty="0" smtClean="0">
                <a:latin typeface="Bookman Old Style" pitchFamily="18" charset="0"/>
              </a:rPr>
              <a:t>       </a:t>
            </a:r>
            <a:r>
              <a:rPr lang="en-US" altLang="zh-CN" b="1" i="1" dirty="0" smtClean="0">
                <a:solidFill>
                  <a:srgbClr val="D60093"/>
                </a:solidFill>
                <a:latin typeface="Bookman Old Style" pitchFamily="18" charset="0"/>
              </a:rPr>
              <a:t>x</a:t>
            </a:r>
            <a:r>
              <a:rPr lang="en-US" altLang="zh-CN" b="1" i="1" dirty="0" smtClean="0">
                <a:solidFill>
                  <a:schemeClr val="tx2"/>
                </a:solidFill>
                <a:latin typeface="Bookman Old Style" pitchFamily="18" charset="0"/>
              </a:rPr>
              <a:t>      </a:t>
            </a:r>
            <a:r>
              <a:rPr lang="en-US" altLang="zh-CN" b="1" dirty="0" smtClean="0">
                <a:solidFill>
                  <a:schemeClr val="tx2"/>
                </a:solidFill>
                <a:latin typeface="Bookman Old Style" pitchFamily="18" charset="0"/>
              </a:rPr>
              <a:t>1.0+2</a:t>
            </a:r>
            <a:r>
              <a:rPr lang="en-US" altLang="zh-CN" b="1" i="1" dirty="0" smtClean="0">
                <a:solidFill>
                  <a:srgbClr val="D60093"/>
                </a:solidFill>
                <a:latin typeface="Bookman Old Style" pitchFamily="18" charset="0"/>
              </a:rPr>
              <a:t>x</a:t>
            </a:r>
            <a:r>
              <a:rPr lang="en-US" altLang="zh-CN" b="1" dirty="0" smtClean="0">
                <a:solidFill>
                  <a:schemeClr val="tx2"/>
                </a:solidFill>
                <a:latin typeface="Bookman Old Style" pitchFamily="18" charset="0"/>
              </a:rPr>
              <a:t>    0.10-</a:t>
            </a:r>
            <a:r>
              <a:rPr lang="en-US" altLang="zh-CN" b="1" i="1" dirty="0" smtClean="0">
                <a:solidFill>
                  <a:srgbClr val="D60093"/>
                </a:solidFill>
                <a:latin typeface="Bookman Old Style" pitchFamily="18" charset="0"/>
              </a:rPr>
              <a:t>x</a:t>
            </a:r>
            <a:endParaRPr lang="en-US" altLang="zh-CN" dirty="0" smtClean="0">
              <a:solidFill>
                <a:srgbClr val="D60093"/>
              </a:solidFill>
              <a:latin typeface="Bookman Old Style" pitchFamily="18" charset="0"/>
            </a:endParaRPr>
          </a:p>
        </p:txBody>
      </p:sp>
      <p:sp>
        <p:nvSpPr>
          <p:cNvPr id="764932" name="Line 4"/>
          <p:cNvSpPr>
            <a:spLocks noChangeShapeType="1"/>
          </p:cNvSpPr>
          <p:nvPr/>
        </p:nvSpPr>
        <p:spPr bwMode="auto">
          <a:xfrm>
            <a:off x="4921572" y="3509541"/>
            <a:ext cx="360363"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p>
        </p:txBody>
      </p:sp>
      <p:sp>
        <p:nvSpPr>
          <p:cNvPr id="764933" name="Line 5"/>
          <p:cNvSpPr>
            <a:spLocks noChangeShapeType="1"/>
          </p:cNvSpPr>
          <p:nvPr/>
        </p:nvSpPr>
        <p:spPr bwMode="auto">
          <a:xfrm>
            <a:off x="4921572" y="3580979"/>
            <a:ext cx="360363"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4931">
                                            <p:txEl>
                                              <p:pRg st="0" end="0"/>
                                            </p:txEl>
                                          </p:spTgt>
                                        </p:tgtEl>
                                        <p:attrNameLst>
                                          <p:attrName>style.visibility</p:attrName>
                                        </p:attrNameLst>
                                      </p:cBhvr>
                                      <p:to>
                                        <p:strVal val="visible"/>
                                      </p:to>
                                    </p:set>
                                    <p:animEffect transition="in" filter="dissolve">
                                      <p:cBhvr>
                                        <p:cTn id="7" dur="500"/>
                                        <p:tgtEl>
                                          <p:spTgt spid="76493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64931">
                                            <p:txEl>
                                              <p:pRg st="1" end="1"/>
                                            </p:txEl>
                                          </p:spTgt>
                                        </p:tgtEl>
                                        <p:attrNameLst>
                                          <p:attrName>style.visibility</p:attrName>
                                        </p:attrNameLst>
                                      </p:cBhvr>
                                      <p:to>
                                        <p:strVal val="visible"/>
                                      </p:to>
                                    </p:set>
                                    <p:animEffect transition="in" filter="dissolve">
                                      <p:cBhvr>
                                        <p:cTn id="10" dur="500"/>
                                        <p:tgtEl>
                                          <p:spTgt spid="764931">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64931">
                                            <p:txEl>
                                              <p:pRg st="2" end="2"/>
                                            </p:txEl>
                                          </p:spTgt>
                                        </p:tgtEl>
                                        <p:attrNameLst>
                                          <p:attrName>style.visibility</p:attrName>
                                        </p:attrNameLst>
                                      </p:cBhvr>
                                      <p:to>
                                        <p:strVal val="visible"/>
                                      </p:to>
                                    </p:set>
                                    <p:animEffect transition="in" filter="dissolve">
                                      <p:cBhvr>
                                        <p:cTn id="13" dur="500"/>
                                        <p:tgtEl>
                                          <p:spTgt spid="76493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64931">
                                            <p:txEl>
                                              <p:pRg st="3" end="3"/>
                                            </p:txEl>
                                          </p:spTgt>
                                        </p:tgtEl>
                                        <p:attrNameLst>
                                          <p:attrName>style.visibility</p:attrName>
                                        </p:attrNameLst>
                                      </p:cBhvr>
                                      <p:to>
                                        <p:strVal val="visible"/>
                                      </p:to>
                                    </p:set>
                                    <p:animEffect transition="in" filter="dissolve">
                                      <p:cBhvr>
                                        <p:cTn id="18" dur="500"/>
                                        <p:tgtEl>
                                          <p:spTgt spid="76493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64932"/>
                                        </p:tgtEl>
                                        <p:attrNameLst>
                                          <p:attrName>style.visibility</p:attrName>
                                        </p:attrNameLst>
                                      </p:cBhvr>
                                      <p:to>
                                        <p:strVal val="visible"/>
                                      </p:to>
                                    </p:set>
                                    <p:animEffect transition="in" filter="blinds(horizontal)">
                                      <p:cBhvr>
                                        <p:cTn id="23" dur="500"/>
                                        <p:tgtEl>
                                          <p:spTgt spid="764932"/>
                                        </p:tgtEl>
                                      </p:cBhvr>
                                    </p:animEffect>
                                  </p:childTnLst>
                                </p:cTn>
                              </p:par>
                              <p:par>
                                <p:cTn id="24" presetID="3" presetClass="entr" presetSubtype="10" fill="hold" nodeType="withEffect">
                                  <p:stCondLst>
                                    <p:cond delay="0"/>
                                  </p:stCondLst>
                                  <p:childTnLst>
                                    <p:set>
                                      <p:cBhvr>
                                        <p:cTn id="25" dur="1" fill="hold">
                                          <p:stCondLst>
                                            <p:cond delay="0"/>
                                          </p:stCondLst>
                                        </p:cTn>
                                        <p:tgtEl>
                                          <p:spTgt spid="764933"/>
                                        </p:tgtEl>
                                        <p:attrNameLst>
                                          <p:attrName>style.visibility</p:attrName>
                                        </p:attrNameLst>
                                      </p:cBhvr>
                                      <p:to>
                                        <p:strVal val="visible"/>
                                      </p:to>
                                    </p:set>
                                    <p:animEffect transition="in" filter="blinds(horizontal)">
                                      <p:cBhvr>
                                        <p:cTn id="26" dur="500"/>
                                        <p:tgtEl>
                                          <p:spTgt spid="76493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64931">
                                            <p:txEl>
                                              <p:pRg st="4" end="4"/>
                                            </p:txEl>
                                          </p:spTgt>
                                        </p:tgtEl>
                                        <p:attrNameLst>
                                          <p:attrName>style.visibility</p:attrName>
                                        </p:attrNameLst>
                                      </p:cBhvr>
                                      <p:to>
                                        <p:strVal val="visible"/>
                                      </p:to>
                                    </p:set>
                                    <p:animEffect transition="in" filter="dissolve">
                                      <p:cBhvr>
                                        <p:cTn id="31" dur="500"/>
                                        <p:tgtEl>
                                          <p:spTgt spid="764931">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64931">
                                            <p:txEl>
                                              <p:pRg st="5" end="5"/>
                                            </p:txEl>
                                          </p:spTgt>
                                        </p:tgtEl>
                                        <p:attrNameLst>
                                          <p:attrName>style.visibility</p:attrName>
                                        </p:attrNameLst>
                                      </p:cBhvr>
                                      <p:to>
                                        <p:strVal val="visible"/>
                                      </p:to>
                                    </p:set>
                                    <p:animEffect transition="in" filter="dissolve">
                                      <p:cBhvr>
                                        <p:cTn id="36" dur="500"/>
                                        <p:tgtEl>
                                          <p:spTgt spid="764931">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64931">
                                            <p:txEl>
                                              <p:pRg st="6" end="6"/>
                                            </p:txEl>
                                          </p:spTgt>
                                        </p:tgtEl>
                                        <p:attrNameLst>
                                          <p:attrName>style.visibility</p:attrName>
                                        </p:attrNameLst>
                                      </p:cBhvr>
                                      <p:to>
                                        <p:strVal val="visible"/>
                                      </p:to>
                                    </p:set>
                                    <p:animEffect transition="in" filter="dissolve">
                                      <p:cBhvr>
                                        <p:cTn id="41" dur="500"/>
                                        <p:tgtEl>
                                          <p:spTgt spid="7649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1"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54658" name="Object 4"/>
          <p:cNvGraphicFramePr>
            <a:graphicFrameLocks noGrp="1" noChangeAspect="1"/>
          </p:cNvGraphicFramePr>
          <p:nvPr>
            <p:ph type="body" idx="4294967295"/>
          </p:nvPr>
        </p:nvGraphicFramePr>
        <p:xfrm>
          <a:off x="838200" y="1981200"/>
          <a:ext cx="7772400" cy="1147763"/>
        </p:xfrm>
        <a:graphic>
          <a:graphicData uri="http://schemas.openxmlformats.org/presentationml/2006/ole">
            <mc:AlternateContent xmlns:mc="http://schemas.openxmlformats.org/markup-compatibility/2006">
              <mc:Choice xmlns:v="urn:schemas-microsoft-com:vml" Requires="v">
                <p:oleObj spid="_x0000_s455079" name="公式" r:id="rId3" imgW="3022600" imgH="520700" progId="">
                  <p:embed/>
                </p:oleObj>
              </mc:Choice>
              <mc:Fallback>
                <p:oleObj name="公式" r:id="rId3" imgW="3022600" imgH="520700" progId="">
                  <p:embed/>
                  <p:pic>
                    <p:nvPicPr>
                      <p:cNvPr id="0" name="Picture 10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81200"/>
                        <a:ext cx="7772400" cy="1147763"/>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4659" name="Object 5"/>
          <p:cNvGraphicFramePr>
            <a:graphicFrameLocks noChangeAspect="1"/>
          </p:cNvGraphicFramePr>
          <p:nvPr/>
        </p:nvGraphicFramePr>
        <p:xfrm>
          <a:off x="1619250" y="2997200"/>
          <a:ext cx="4191000" cy="1292225"/>
        </p:xfrm>
        <a:graphic>
          <a:graphicData uri="http://schemas.openxmlformats.org/presentationml/2006/ole">
            <mc:AlternateContent xmlns:mc="http://schemas.openxmlformats.org/markup-compatibility/2006">
              <mc:Choice xmlns:v="urn:schemas-microsoft-com:vml" Requires="v">
                <p:oleObj spid="_x0000_s455080" name="公式" r:id="rId5" imgW="1358900" imgH="419100" progId="">
                  <p:embed/>
                </p:oleObj>
              </mc:Choice>
              <mc:Fallback>
                <p:oleObj name="公式" r:id="rId5" imgW="1358900" imgH="419100" progId="">
                  <p:embed/>
                  <p:pic>
                    <p:nvPicPr>
                      <p:cNvPr id="0" name="Picture 1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2997200"/>
                        <a:ext cx="4191000" cy="1292225"/>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4660" name="Object 6"/>
          <p:cNvGraphicFramePr>
            <a:graphicFrameLocks noChangeAspect="1"/>
          </p:cNvGraphicFramePr>
          <p:nvPr/>
        </p:nvGraphicFramePr>
        <p:xfrm>
          <a:off x="1447800" y="4419600"/>
          <a:ext cx="3810000" cy="788988"/>
        </p:xfrm>
        <a:graphic>
          <a:graphicData uri="http://schemas.openxmlformats.org/presentationml/2006/ole">
            <mc:AlternateContent xmlns:mc="http://schemas.openxmlformats.org/markup-compatibility/2006">
              <mc:Choice xmlns:v="urn:schemas-microsoft-com:vml" Requires="v">
                <p:oleObj spid="_x0000_s455081" name="公式" r:id="rId7" imgW="1104900" imgH="228600" progId="">
                  <p:embed/>
                </p:oleObj>
              </mc:Choice>
              <mc:Fallback>
                <p:oleObj name="公式" r:id="rId7" imgW="1104900" imgH="228600" progId="">
                  <p:embed/>
                  <p:pic>
                    <p:nvPicPr>
                      <p:cNvPr id="0" name="Picture 1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4419600"/>
                        <a:ext cx="3810000" cy="788988"/>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5960" name="Rectangle 8"/>
          <p:cNvSpPr>
            <a:spLocks noChangeArrowheads="1"/>
          </p:cNvSpPr>
          <p:nvPr/>
        </p:nvSpPr>
        <p:spPr bwMode="auto">
          <a:xfrm>
            <a:off x="1295400" y="5449888"/>
            <a:ext cx="6351419" cy="584775"/>
          </a:xfrm>
          <a:prstGeom prst="rect">
            <a:avLst/>
          </a:prstGeom>
          <a:noFill/>
          <a:ln w="9525">
            <a:noFill/>
            <a:miter lim="800000"/>
            <a:headEnd/>
            <a:tailEnd/>
          </a:ln>
          <a:effectLst>
            <a:outerShdw sy="50000" kx="-2453608" rotWithShape="0">
              <a:schemeClr val="bg2"/>
            </a:outerShdw>
          </a:effectLst>
        </p:spPr>
        <p:txBody>
          <a:bodyPr wrap="none">
            <a:spAutoFit/>
          </a:bodyPr>
          <a:lstStyle/>
          <a:p>
            <a:pPr>
              <a:spcBef>
                <a:spcPct val="20000"/>
              </a:spcBef>
              <a:buClr>
                <a:schemeClr val="accent1"/>
              </a:buClr>
              <a:buSzPct val="90000"/>
              <a:buFont typeface="Monotype Sorts" pitchFamily="2" charset="2"/>
              <a:buNone/>
              <a:defRPr/>
            </a:pPr>
            <a:r>
              <a:rPr kumimoji="1" lang="zh-CN" altLang="en-US" sz="3200" b="1" dirty="0">
                <a:solidFill>
                  <a:srgbClr val="0000CC"/>
                </a:solidFill>
                <a:latin typeface="Bookman Old Style" pitchFamily="18" charset="0"/>
              </a:rPr>
              <a:t>即</a:t>
            </a:r>
            <a:r>
              <a:rPr kumimoji="1" lang="en-US" altLang="zh-CN" sz="3200" b="1" dirty="0">
                <a:solidFill>
                  <a:srgbClr val="0000CC"/>
                </a:solidFill>
                <a:latin typeface="Bookman Old Style" pitchFamily="18" charset="0"/>
              </a:rPr>
              <a:t>C(Ag</a:t>
            </a:r>
            <a:r>
              <a:rPr kumimoji="1" lang="zh-CN" altLang="en-US" sz="3200" b="1" baseline="30000" dirty="0">
                <a:solidFill>
                  <a:srgbClr val="0000CC"/>
                </a:solidFill>
                <a:latin typeface="Bookman Old Style" pitchFamily="18" charset="0"/>
              </a:rPr>
              <a:t>＋</a:t>
            </a:r>
            <a:r>
              <a:rPr kumimoji="1" lang="en-US" altLang="zh-CN" sz="3200" b="1" dirty="0">
                <a:solidFill>
                  <a:srgbClr val="0000CC"/>
                </a:solidFill>
                <a:latin typeface="Bookman Old Style" pitchFamily="18" charset="0"/>
              </a:rPr>
              <a:t>)=  5.9</a:t>
            </a:r>
            <a:r>
              <a:rPr kumimoji="1" lang="en-US" altLang="zh-CN" sz="3200" b="1" dirty="0">
                <a:solidFill>
                  <a:srgbClr val="0000CC"/>
                </a:solidFill>
                <a:latin typeface="Bookman Old Style" pitchFamily="18" charset="0"/>
                <a:ea typeface="DotumChe" pitchFamily="49" charset="-127"/>
              </a:rPr>
              <a:t>Ⅹ</a:t>
            </a:r>
            <a:r>
              <a:rPr kumimoji="1" lang="en-US" altLang="zh-CN" sz="3200" b="1" dirty="0">
                <a:solidFill>
                  <a:srgbClr val="0000CC"/>
                </a:solidFill>
                <a:latin typeface="Bookman Old Style" pitchFamily="18" charset="0"/>
              </a:rPr>
              <a:t>10</a:t>
            </a:r>
            <a:r>
              <a:rPr kumimoji="1" lang="en-US" altLang="zh-CN" sz="3200" b="1" baseline="30000" dirty="0">
                <a:solidFill>
                  <a:srgbClr val="0000CC"/>
                </a:solidFill>
                <a:latin typeface="Bookman Old Style" pitchFamily="18" charset="0"/>
              </a:rPr>
              <a:t>-9</a:t>
            </a:r>
            <a:r>
              <a:rPr kumimoji="1" lang="en-US" altLang="zh-CN" sz="3200" b="1" dirty="0">
                <a:solidFill>
                  <a:srgbClr val="0000CC"/>
                </a:solidFill>
                <a:latin typeface="Bookman Old Style" pitchFamily="18" charset="0"/>
              </a:rPr>
              <a:t>  </a:t>
            </a:r>
            <a:r>
              <a:rPr kumimoji="1" lang="en-US" altLang="zh-CN" sz="3200" b="1" dirty="0" err="1">
                <a:solidFill>
                  <a:srgbClr val="0000CC"/>
                </a:solidFill>
                <a:latin typeface="Bookman Old Style" pitchFamily="18" charset="0"/>
              </a:rPr>
              <a:t>mol.L</a:t>
            </a:r>
            <a:r>
              <a:rPr kumimoji="1" lang="zh-CN" altLang="en-US" sz="3200" b="1" baseline="30000" dirty="0">
                <a:solidFill>
                  <a:srgbClr val="0000CC"/>
                </a:solidFill>
                <a:latin typeface="Bookman Old Style" pitchFamily="18" charset="0"/>
              </a:rPr>
              <a:t>－</a:t>
            </a:r>
            <a:r>
              <a:rPr kumimoji="1" lang="en-US" altLang="zh-CN" sz="3200" b="1" baseline="30000" dirty="0">
                <a:solidFill>
                  <a:srgbClr val="0000CC"/>
                </a:solidFill>
                <a:latin typeface="Bookman Old Style" pitchFamily="18" charset="0"/>
              </a:rPr>
              <a:t>1</a:t>
            </a:r>
          </a:p>
        </p:txBody>
      </p:sp>
      <p:graphicFrame>
        <p:nvGraphicFramePr>
          <p:cNvPr id="454662" name="Object 9"/>
          <p:cNvGraphicFramePr>
            <a:graphicFrameLocks noChangeAspect="1"/>
          </p:cNvGraphicFramePr>
          <p:nvPr/>
        </p:nvGraphicFramePr>
        <p:xfrm>
          <a:off x="6084888" y="3644900"/>
          <a:ext cx="2209800" cy="625475"/>
        </p:xfrm>
        <a:graphic>
          <a:graphicData uri="http://schemas.openxmlformats.org/presentationml/2006/ole">
            <mc:AlternateContent xmlns:mc="http://schemas.openxmlformats.org/markup-compatibility/2006">
              <mc:Choice xmlns:v="urn:schemas-microsoft-com:vml" Requires="v">
                <p:oleObj spid="_x0000_s455082" name="公式" r:id="rId9" imgW="710891" imgH="203112" progId="">
                  <p:embed/>
                </p:oleObj>
              </mc:Choice>
              <mc:Fallback>
                <p:oleObj name="公式" r:id="rId9" imgW="710891" imgH="203112" progId="">
                  <p:embed/>
                  <p:pic>
                    <p:nvPicPr>
                      <p:cNvPr id="0" name="Picture 1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4888" y="3644900"/>
                        <a:ext cx="2209800" cy="625475"/>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4664" name="AutoShape 10">
            <a:hlinkClick r:id="rId11" action="ppaction://hlinksldjump" highlightClick="1"/>
          </p:cNvPr>
          <p:cNvSpPr>
            <a:spLocks noChangeArrowheads="1"/>
          </p:cNvSpPr>
          <p:nvPr/>
        </p:nvSpPr>
        <p:spPr bwMode="auto">
          <a:xfrm>
            <a:off x="8027988" y="5805488"/>
            <a:ext cx="533400" cy="366712"/>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6979" name="Rectangle 3"/>
          <p:cNvSpPr>
            <a:spLocks noGrp="1" noChangeArrowheads="1"/>
          </p:cNvSpPr>
          <p:nvPr>
            <p:ph type="body" idx="4294967295"/>
          </p:nvPr>
        </p:nvSpPr>
        <p:spPr>
          <a:xfrm>
            <a:off x="684212" y="1341438"/>
            <a:ext cx="7920235" cy="3600450"/>
          </a:xfrm>
        </p:spPr>
        <p:txBody>
          <a:bodyPr/>
          <a:lstStyle/>
          <a:p>
            <a:pPr>
              <a:lnSpc>
                <a:spcPct val="90000"/>
              </a:lnSpc>
              <a:buFont typeface="Wingdings" pitchFamily="2" charset="2"/>
              <a:buNone/>
              <a:defRPr/>
            </a:pPr>
            <a:r>
              <a:rPr lang="en-US" altLang="zh-CN" sz="4000" b="1" dirty="0" smtClean="0">
                <a:effectLst>
                  <a:outerShdw blurRad="38100" dist="38100" dir="2700000" algn="tl">
                    <a:srgbClr val="C0C0C0"/>
                  </a:outerShdw>
                </a:effectLst>
                <a:latin typeface="Bookman Old Style" pitchFamily="18" charset="0"/>
              </a:rPr>
              <a:t> </a:t>
            </a:r>
            <a:r>
              <a:rPr lang="zh-CN" altLang="en-US" b="1" dirty="0" smtClean="0">
                <a:solidFill>
                  <a:srgbClr val="FF6600"/>
                </a:solidFill>
                <a:effectLst>
                  <a:outerShdw blurRad="38100" dist="38100" dir="2700000" algn="tl">
                    <a:srgbClr val="C0C0C0"/>
                  </a:outerShdw>
                </a:effectLst>
                <a:latin typeface="Bookman Old Style" pitchFamily="18" charset="0"/>
                <a:ea typeface="黑体" pitchFamily="2" charset="-122"/>
              </a:rPr>
              <a:t>例</a:t>
            </a:r>
            <a:r>
              <a:rPr lang="en-US" altLang="zh-CN" b="1" dirty="0" smtClean="0">
                <a:solidFill>
                  <a:srgbClr val="FF6600"/>
                </a:solidFill>
                <a:effectLst>
                  <a:outerShdw blurRad="38100" dist="38100" dir="2700000" algn="tl">
                    <a:srgbClr val="C0C0C0"/>
                  </a:outerShdw>
                </a:effectLst>
                <a:latin typeface="Bookman Old Style" pitchFamily="18" charset="0"/>
                <a:ea typeface="黑体" pitchFamily="2" charset="-122"/>
              </a:rPr>
              <a:t>2</a:t>
            </a:r>
            <a:r>
              <a:rPr lang="zh-CN" altLang="en-US" b="1" dirty="0" smtClean="0">
                <a:solidFill>
                  <a:srgbClr val="0000CC"/>
                </a:solidFill>
                <a:latin typeface="Bookman Old Style" pitchFamily="18" charset="0"/>
                <a:ea typeface="黑体" pitchFamily="2" charset="-122"/>
              </a:rPr>
              <a:t>：在</a:t>
            </a:r>
            <a:r>
              <a:rPr lang="en-US" altLang="zh-CN" b="1" dirty="0" smtClean="0">
                <a:solidFill>
                  <a:srgbClr val="0000CC"/>
                </a:solidFill>
                <a:latin typeface="Bookman Old Style" pitchFamily="18" charset="0"/>
                <a:ea typeface="黑体" pitchFamily="2" charset="-122"/>
              </a:rPr>
              <a:t>[Fe(C</a:t>
            </a:r>
            <a:r>
              <a:rPr lang="en-US" altLang="zh-CN" b="1" baseline="-25000" dirty="0" smtClean="0">
                <a:solidFill>
                  <a:srgbClr val="0000CC"/>
                </a:solidFill>
                <a:latin typeface="Bookman Old Style" pitchFamily="18" charset="0"/>
                <a:ea typeface="黑体" pitchFamily="2" charset="-122"/>
              </a:rPr>
              <a:t>3</a:t>
            </a:r>
            <a:r>
              <a:rPr lang="en-US" altLang="zh-CN" b="1" dirty="0" smtClean="0">
                <a:solidFill>
                  <a:srgbClr val="0000CC"/>
                </a:solidFill>
                <a:latin typeface="Bookman Old Style" pitchFamily="18" charset="0"/>
                <a:ea typeface="黑体" pitchFamily="2" charset="-122"/>
              </a:rPr>
              <a:t>H</a:t>
            </a:r>
            <a:r>
              <a:rPr lang="en-US" altLang="zh-CN" b="1" baseline="-25000" dirty="0" smtClean="0">
                <a:solidFill>
                  <a:srgbClr val="0000CC"/>
                </a:solidFill>
                <a:latin typeface="Bookman Old Style" pitchFamily="18" charset="0"/>
                <a:ea typeface="黑体" pitchFamily="2" charset="-122"/>
              </a:rPr>
              <a:t>6</a:t>
            </a:r>
            <a:r>
              <a:rPr lang="en-US" altLang="zh-CN" b="1" dirty="0" smtClean="0">
                <a:solidFill>
                  <a:srgbClr val="0000CC"/>
                </a:solidFill>
                <a:latin typeface="Bookman Old Style" pitchFamily="18" charset="0"/>
                <a:ea typeface="黑体" pitchFamily="2" charset="-122"/>
              </a:rPr>
              <a:t>O</a:t>
            </a:r>
            <a:r>
              <a:rPr lang="en-US" altLang="zh-CN" b="1" baseline="-25000" dirty="0" smtClean="0">
                <a:solidFill>
                  <a:srgbClr val="0000CC"/>
                </a:solidFill>
                <a:latin typeface="Bookman Old Style" pitchFamily="18" charset="0"/>
                <a:ea typeface="黑体" pitchFamily="2" charset="-122"/>
              </a:rPr>
              <a:t>3</a:t>
            </a:r>
            <a:r>
              <a:rPr lang="en-US" altLang="zh-CN" b="1" dirty="0" smtClean="0">
                <a:solidFill>
                  <a:srgbClr val="0000CC"/>
                </a:solidFill>
                <a:latin typeface="Bookman Old Style" pitchFamily="18" charset="0"/>
                <a:ea typeface="黑体" pitchFamily="2" charset="-122"/>
              </a:rPr>
              <a:t>)]</a:t>
            </a:r>
            <a:r>
              <a:rPr lang="en-US" altLang="zh-CN" b="1" baseline="30000" dirty="0" smtClean="0">
                <a:solidFill>
                  <a:srgbClr val="0000CC"/>
                </a:solidFill>
                <a:latin typeface="Bookman Old Style" pitchFamily="18" charset="0"/>
                <a:ea typeface="黑体" pitchFamily="2" charset="-122"/>
              </a:rPr>
              <a:t>3</a:t>
            </a:r>
            <a:r>
              <a:rPr lang="zh-CN" altLang="en-US" b="1" baseline="30000" dirty="0" smtClean="0">
                <a:solidFill>
                  <a:srgbClr val="0000CC"/>
                </a:solidFill>
                <a:latin typeface="Bookman Old Style" pitchFamily="18" charset="0"/>
                <a:ea typeface="黑体" pitchFamily="2" charset="-122"/>
              </a:rPr>
              <a:t>＋</a:t>
            </a:r>
            <a:r>
              <a:rPr lang="zh-CN" altLang="en-US" b="1" dirty="0" smtClean="0">
                <a:solidFill>
                  <a:srgbClr val="0000CC"/>
                </a:solidFill>
                <a:latin typeface="Bookman Old Style" pitchFamily="18" charset="0"/>
                <a:ea typeface="黑体" pitchFamily="2" charset="-122"/>
              </a:rPr>
              <a:t>溶液中加入</a:t>
            </a:r>
            <a:r>
              <a:rPr lang="en-US" altLang="zh-CN" b="1" dirty="0" smtClean="0">
                <a:solidFill>
                  <a:srgbClr val="0000CC"/>
                </a:solidFill>
                <a:latin typeface="Bookman Old Style" pitchFamily="18" charset="0"/>
                <a:ea typeface="黑体" pitchFamily="2" charset="-122"/>
              </a:rPr>
              <a:t>CN</a:t>
            </a:r>
            <a:r>
              <a:rPr lang="zh-CN" altLang="en-US" b="1" baseline="30000" dirty="0" smtClean="0">
                <a:solidFill>
                  <a:srgbClr val="0000CC"/>
                </a:solidFill>
                <a:latin typeface="Bookman Old Style" pitchFamily="18" charset="0"/>
                <a:ea typeface="黑体" pitchFamily="2" charset="-122"/>
              </a:rPr>
              <a:t>－</a:t>
            </a:r>
          </a:p>
          <a:p>
            <a:pPr>
              <a:lnSpc>
                <a:spcPct val="90000"/>
              </a:lnSpc>
              <a:buFont typeface="Wingdings" pitchFamily="2" charset="2"/>
              <a:buNone/>
              <a:defRPr/>
            </a:pPr>
            <a:r>
              <a:rPr lang="zh-CN" altLang="en-US" b="1" baseline="30000" dirty="0" smtClean="0">
                <a:solidFill>
                  <a:srgbClr val="0000CC"/>
                </a:solidFill>
                <a:latin typeface="Bookman Old Style" pitchFamily="18" charset="0"/>
                <a:ea typeface="黑体" pitchFamily="2" charset="-122"/>
              </a:rPr>
              <a:t> </a:t>
            </a:r>
          </a:p>
          <a:p>
            <a:pPr>
              <a:lnSpc>
                <a:spcPct val="90000"/>
              </a:lnSpc>
              <a:buFont typeface="Wingdings" pitchFamily="2" charset="2"/>
              <a:buNone/>
              <a:defRPr/>
            </a:pPr>
            <a:r>
              <a:rPr lang="zh-CN" altLang="en-US" b="1" baseline="30000" dirty="0" smtClean="0">
                <a:solidFill>
                  <a:srgbClr val="0000CC"/>
                </a:solidFill>
                <a:latin typeface="Bookman Old Style" pitchFamily="18" charset="0"/>
                <a:ea typeface="黑体" pitchFamily="2" charset="-122"/>
              </a:rPr>
              <a:t>        </a:t>
            </a:r>
            <a:r>
              <a:rPr lang="zh-CN" altLang="en-US" b="1" dirty="0" smtClean="0">
                <a:solidFill>
                  <a:srgbClr val="0000CC"/>
                </a:solidFill>
                <a:latin typeface="Bookman Old Style" pitchFamily="18" charset="0"/>
                <a:ea typeface="黑体" pitchFamily="2" charset="-122"/>
              </a:rPr>
              <a:t>离子，</a:t>
            </a:r>
            <a:r>
              <a:rPr lang="en-US" altLang="zh-CN" b="1" dirty="0" smtClean="0">
                <a:solidFill>
                  <a:srgbClr val="0000CC"/>
                </a:solidFill>
                <a:latin typeface="Bookman Old Style" pitchFamily="18" charset="0"/>
                <a:ea typeface="黑体" pitchFamily="2" charset="-122"/>
              </a:rPr>
              <a:t>[Fe(C</a:t>
            </a:r>
            <a:r>
              <a:rPr lang="en-US" altLang="zh-CN" b="1" baseline="-25000" dirty="0" smtClean="0">
                <a:solidFill>
                  <a:srgbClr val="0000CC"/>
                </a:solidFill>
                <a:latin typeface="Bookman Old Style" pitchFamily="18" charset="0"/>
                <a:ea typeface="黑体" pitchFamily="2" charset="-122"/>
              </a:rPr>
              <a:t>3</a:t>
            </a:r>
            <a:r>
              <a:rPr lang="en-US" altLang="zh-CN" b="1" dirty="0" smtClean="0">
                <a:solidFill>
                  <a:srgbClr val="0000CC"/>
                </a:solidFill>
                <a:latin typeface="Bookman Old Style" pitchFamily="18" charset="0"/>
                <a:ea typeface="黑体" pitchFamily="2" charset="-122"/>
              </a:rPr>
              <a:t>H</a:t>
            </a:r>
            <a:r>
              <a:rPr lang="en-US" altLang="zh-CN" b="1" baseline="-25000" dirty="0" smtClean="0">
                <a:solidFill>
                  <a:srgbClr val="0000CC"/>
                </a:solidFill>
                <a:latin typeface="Bookman Old Style" pitchFamily="18" charset="0"/>
                <a:ea typeface="黑体" pitchFamily="2" charset="-122"/>
              </a:rPr>
              <a:t>6</a:t>
            </a:r>
            <a:r>
              <a:rPr lang="en-US" altLang="zh-CN" b="1" dirty="0" smtClean="0">
                <a:solidFill>
                  <a:srgbClr val="0000CC"/>
                </a:solidFill>
                <a:latin typeface="Bookman Old Style" pitchFamily="18" charset="0"/>
                <a:ea typeface="黑体" pitchFamily="2" charset="-122"/>
              </a:rPr>
              <a:t>O</a:t>
            </a:r>
            <a:r>
              <a:rPr lang="en-US" altLang="zh-CN" b="1" baseline="-25000" dirty="0" smtClean="0">
                <a:solidFill>
                  <a:srgbClr val="0000CC"/>
                </a:solidFill>
                <a:latin typeface="Bookman Old Style" pitchFamily="18" charset="0"/>
                <a:ea typeface="黑体" pitchFamily="2" charset="-122"/>
              </a:rPr>
              <a:t>3</a:t>
            </a:r>
            <a:r>
              <a:rPr lang="en-US" altLang="zh-CN" b="1" dirty="0" smtClean="0">
                <a:solidFill>
                  <a:srgbClr val="0000CC"/>
                </a:solidFill>
                <a:latin typeface="Bookman Old Style" pitchFamily="18" charset="0"/>
                <a:ea typeface="黑体" pitchFamily="2" charset="-122"/>
              </a:rPr>
              <a:t>)]</a:t>
            </a:r>
            <a:r>
              <a:rPr lang="en-US" altLang="zh-CN" b="1" baseline="30000" dirty="0" smtClean="0">
                <a:solidFill>
                  <a:srgbClr val="0000CC"/>
                </a:solidFill>
                <a:latin typeface="Bookman Old Style" pitchFamily="18" charset="0"/>
                <a:ea typeface="黑体" pitchFamily="2" charset="-122"/>
              </a:rPr>
              <a:t>3</a:t>
            </a:r>
            <a:r>
              <a:rPr lang="zh-CN" altLang="en-US" b="1" baseline="30000" dirty="0" smtClean="0">
                <a:solidFill>
                  <a:srgbClr val="0000CC"/>
                </a:solidFill>
                <a:latin typeface="Bookman Old Style" pitchFamily="18" charset="0"/>
                <a:ea typeface="黑体" pitchFamily="2" charset="-122"/>
              </a:rPr>
              <a:t>＋</a:t>
            </a:r>
            <a:r>
              <a:rPr lang="zh-CN" altLang="en-US" b="1" dirty="0" smtClean="0">
                <a:solidFill>
                  <a:srgbClr val="0000CC"/>
                </a:solidFill>
                <a:latin typeface="Bookman Old Style" pitchFamily="18" charset="0"/>
                <a:ea typeface="黑体" pitchFamily="2" charset="-122"/>
              </a:rPr>
              <a:t>能否转化成</a:t>
            </a:r>
          </a:p>
          <a:p>
            <a:pPr>
              <a:lnSpc>
                <a:spcPct val="90000"/>
              </a:lnSpc>
              <a:buFont typeface="Wingdings" pitchFamily="2" charset="2"/>
              <a:buNone/>
              <a:defRPr/>
            </a:pPr>
            <a:endParaRPr lang="zh-CN" altLang="en-US" b="1" dirty="0" smtClean="0">
              <a:solidFill>
                <a:srgbClr val="0000CC"/>
              </a:solidFill>
              <a:latin typeface="Bookman Old Style" pitchFamily="18" charset="0"/>
              <a:ea typeface="黑体" pitchFamily="2" charset="-122"/>
            </a:endParaRPr>
          </a:p>
          <a:p>
            <a:pPr>
              <a:lnSpc>
                <a:spcPct val="90000"/>
              </a:lnSpc>
              <a:buFont typeface="Wingdings" pitchFamily="2" charset="2"/>
              <a:buNone/>
              <a:defRPr/>
            </a:pPr>
            <a:r>
              <a:rPr lang="zh-CN" altLang="en-US" b="1" dirty="0" smtClean="0">
                <a:solidFill>
                  <a:srgbClr val="0000CC"/>
                </a:solidFill>
                <a:latin typeface="Bookman Old Style" pitchFamily="18" charset="0"/>
                <a:ea typeface="黑体" pitchFamily="2" charset="-122"/>
              </a:rPr>
              <a:t>     </a:t>
            </a:r>
            <a:r>
              <a:rPr lang="en-US" altLang="zh-CN" b="1" dirty="0" smtClean="0">
                <a:solidFill>
                  <a:srgbClr val="0000CC"/>
                </a:solidFill>
                <a:latin typeface="Bookman Old Style" pitchFamily="18" charset="0"/>
                <a:ea typeface="黑体" pitchFamily="2" charset="-122"/>
              </a:rPr>
              <a:t>[Fe(CN)</a:t>
            </a:r>
            <a:r>
              <a:rPr lang="en-US" altLang="zh-CN" b="1" baseline="-25000" dirty="0" smtClean="0">
                <a:solidFill>
                  <a:srgbClr val="0000CC"/>
                </a:solidFill>
                <a:latin typeface="Bookman Old Style" pitchFamily="18" charset="0"/>
                <a:ea typeface="黑体" pitchFamily="2" charset="-122"/>
              </a:rPr>
              <a:t>6</a:t>
            </a:r>
            <a:r>
              <a:rPr lang="en-US" altLang="zh-CN" b="1" dirty="0" smtClean="0">
                <a:solidFill>
                  <a:srgbClr val="0000CC"/>
                </a:solidFill>
                <a:latin typeface="Bookman Old Style" pitchFamily="18" charset="0"/>
                <a:ea typeface="黑体" pitchFamily="2" charset="-122"/>
              </a:rPr>
              <a:t>]</a:t>
            </a:r>
            <a:r>
              <a:rPr lang="en-US" altLang="zh-CN" b="1" baseline="30000" dirty="0" smtClean="0">
                <a:solidFill>
                  <a:srgbClr val="0000CC"/>
                </a:solidFill>
                <a:latin typeface="Bookman Old Style" pitchFamily="18" charset="0"/>
                <a:ea typeface="黑体" pitchFamily="2" charset="-122"/>
              </a:rPr>
              <a:t>3</a:t>
            </a:r>
            <a:r>
              <a:rPr lang="zh-CN" altLang="en-US" b="1" baseline="30000" dirty="0" smtClean="0">
                <a:solidFill>
                  <a:srgbClr val="0000CC"/>
                </a:solidFill>
                <a:latin typeface="Bookman Old Style" pitchFamily="18" charset="0"/>
                <a:ea typeface="黑体" pitchFamily="2" charset="-122"/>
              </a:rPr>
              <a:t>－</a:t>
            </a:r>
            <a:r>
              <a:rPr lang="zh-CN" altLang="en-US" b="1" dirty="0" smtClean="0">
                <a:solidFill>
                  <a:srgbClr val="0000CC"/>
                </a:solidFill>
                <a:latin typeface="Bookman Old Style" pitchFamily="18" charset="0"/>
                <a:ea typeface="黑体" pitchFamily="2" charset="-122"/>
              </a:rPr>
              <a:t>？</a:t>
            </a:r>
            <a:endParaRPr lang="zh-CN" altLang="en-US" dirty="0" smtClean="0">
              <a:solidFill>
                <a:srgbClr val="0000CC"/>
              </a:solidFill>
              <a:latin typeface="Bookman Old Style"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6979">
                                            <p:txEl>
                                              <p:pRg st="0" end="0"/>
                                            </p:txEl>
                                          </p:spTgt>
                                        </p:tgtEl>
                                        <p:attrNameLst>
                                          <p:attrName>style.visibility</p:attrName>
                                        </p:attrNameLst>
                                      </p:cBhvr>
                                      <p:to>
                                        <p:strVal val="visible"/>
                                      </p:to>
                                    </p:set>
                                    <p:animEffect transition="in" filter="dissolve">
                                      <p:cBhvr>
                                        <p:cTn id="7" dur="500"/>
                                        <p:tgtEl>
                                          <p:spTgt spid="7669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6979">
                                            <p:txEl>
                                              <p:pRg st="1" end="1"/>
                                            </p:txEl>
                                          </p:spTgt>
                                        </p:tgtEl>
                                        <p:attrNameLst>
                                          <p:attrName>style.visibility</p:attrName>
                                        </p:attrNameLst>
                                      </p:cBhvr>
                                      <p:to>
                                        <p:strVal val="visible"/>
                                      </p:to>
                                    </p:set>
                                    <p:animEffect transition="in" filter="dissolve">
                                      <p:cBhvr>
                                        <p:cTn id="12" dur="500"/>
                                        <p:tgtEl>
                                          <p:spTgt spid="7669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66979">
                                            <p:txEl>
                                              <p:pRg st="2" end="2"/>
                                            </p:txEl>
                                          </p:spTgt>
                                        </p:tgtEl>
                                        <p:attrNameLst>
                                          <p:attrName>style.visibility</p:attrName>
                                        </p:attrNameLst>
                                      </p:cBhvr>
                                      <p:to>
                                        <p:strVal val="visible"/>
                                      </p:to>
                                    </p:set>
                                    <p:animEffect transition="in" filter="dissolve">
                                      <p:cBhvr>
                                        <p:cTn id="17" dur="500"/>
                                        <p:tgtEl>
                                          <p:spTgt spid="7669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66979">
                                            <p:txEl>
                                              <p:pRg st="4" end="4"/>
                                            </p:txEl>
                                          </p:spTgt>
                                        </p:tgtEl>
                                        <p:attrNameLst>
                                          <p:attrName>style.visibility</p:attrName>
                                        </p:attrNameLst>
                                      </p:cBhvr>
                                      <p:to>
                                        <p:strVal val="visible"/>
                                      </p:to>
                                    </p:set>
                                    <p:animEffect transition="in" filter="dissolve">
                                      <p:cBhvr>
                                        <p:cTn id="22" dur="500"/>
                                        <p:tgtEl>
                                          <p:spTgt spid="7669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79" grpId="0" build="p"/>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03" name="Rectangle 3"/>
          <p:cNvSpPr>
            <a:spLocks noGrp="1" noChangeArrowheads="1"/>
          </p:cNvSpPr>
          <p:nvPr>
            <p:ph type="body" idx="4294967295"/>
          </p:nvPr>
        </p:nvSpPr>
        <p:spPr>
          <a:xfrm>
            <a:off x="395536" y="1752600"/>
            <a:ext cx="8596064" cy="4114800"/>
          </a:xfrm>
        </p:spPr>
        <p:txBody>
          <a:bodyPr/>
          <a:lstStyle/>
          <a:p>
            <a:pPr algn="just">
              <a:buFont typeface="Wingdings" pitchFamily="2" charset="2"/>
              <a:buNone/>
              <a:defRPr/>
            </a:pPr>
            <a:r>
              <a:rPr lang="zh-CN" altLang="en-US" b="1" dirty="0" smtClean="0">
                <a:solidFill>
                  <a:srgbClr val="0000CC"/>
                </a:solidFill>
                <a:effectLst>
                  <a:outerShdw blurRad="38100" dist="38100" dir="2700000" algn="tl">
                    <a:srgbClr val="C0C0C0"/>
                  </a:outerShdw>
                </a:effectLst>
                <a:latin typeface="Bookman Old Style" pitchFamily="18" charset="0"/>
                <a:ea typeface="黑体" pitchFamily="2" charset="-122"/>
              </a:rPr>
              <a:t>解：</a:t>
            </a:r>
          </a:p>
          <a:p>
            <a:pPr>
              <a:buFont typeface="Wingdings" pitchFamily="2" charset="2"/>
              <a:buNone/>
              <a:defRPr/>
            </a:pPr>
            <a:r>
              <a:rPr lang="en-US" altLang="zh-CN" sz="2800" b="1" dirty="0" smtClean="0">
                <a:solidFill>
                  <a:srgbClr val="0000CC"/>
                </a:solidFill>
                <a:effectLst>
                  <a:outerShdw blurRad="38100" dist="38100" dir="2700000" algn="tl">
                    <a:srgbClr val="C0C0C0"/>
                  </a:outerShdw>
                </a:effectLst>
                <a:latin typeface="Bookman Old Style" pitchFamily="18" charset="0"/>
              </a:rPr>
              <a:t>[Fe(C</a:t>
            </a:r>
            <a:r>
              <a:rPr lang="en-US" altLang="zh-CN" sz="2800" b="1" baseline="-25000" dirty="0" smtClean="0">
                <a:solidFill>
                  <a:srgbClr val="0000CC"/>
                </a:solidFill>
                <a:effectLst>
                  <a:outerShdw blurRad="38100" dist="38100" dir="2700000" algn="tl">
                    <a:srgbClr val="C0C0C0"/>
                  </a:outerShdw>
                </a:effectLst>
                <a:latin typeface="Bookman Old Style" pitchFamily="18" charset="0"/>
              </a:rPr>
              <a:t>3</a:t>
            </a:r>
            <a:r>
              <a:rPr lang="en-US" altLang="zh-CN" sz="2800" b="1" dirty="0" smtClean="0">
                <a:solidFill>
                  <a:srgbClr val="0000CC"/>
                </a:solidFill>
                <a:effectLst>
                  <a:outerShdw blurRad="38100" dist="38100" dir="2700000" algn="tl">
                    <a:srgbClr val="C0C0C0"/>
                  </a:outerShdw>
                </a:effectLst>
                <a:latin typeface="Bookman Old Style" pitchFamily="18" charset="0"/>
              </a:rPr>
              <a:t>H</a:t>
            </a:r>
            <a:r>
              <a:rPr lang="en-US" altLang="zh-CN" sz="2800" b="1" baseline="-25000" dirty="0" smtClean="0">
                <a:solidFill>
                  <a:srgbClr val="0000CC"/>
                </a:solidFill>
                <a:effectLst>
                  <a:outerShdw blurRad="38100" dist="38100" dir="2700000" algn="tl">
                    <a:srgbClr val="C0C0C0"/>
                  </a:outerShdw>
                </a:effectLst>
                <a:latin typeface="Bookman Old Style" pitchFamily="18" charset="0"/>
              </a:rPr>
              <a:t>6</a:t>
            </a:r>
            <a:r>
              <a:rPr lang="en-US" altLang="zh-CN" sz="2800" b="1" dirty="0" smtClean="0">
                <a:solidFill>
                  <a:srgbClr val="0000CC"/>
                </a:solidFill>
                <a:effectLst>
                  <a:outerShdw blurRad="38100" dist="38100" dir="2700000" algn="tl">
                    <a:srgbClr val="C0C0C0"/>
                  </a:outerShdw>
                </a:effectLst>
                <a:latin typeface="Bookman Old Style" pitchFamily="18" charset="0"/>
              </a:rPr>
              <a:t>O</a:t>
            </a:r>
            <a:r>
              <a:rPr lang="en-US" altLang="zh-CN" sz="2800" b="1" baseline="-25000" dirty="0" smtClean="0">
                <a:solidFill>
                  <a:srgbClr val="0000CC"/>
                </a:solidFill>
                <a:effectLst>
                  <a:outerShdw blurRad="38100" dist="38100" dir="2700000" algn="tl">
                    <a:srgbClr val="C0C0C0"/>
                  </a:outerShdw>
                </a:effectLst>
                <a:latin typeface="Bookman Old Style" pitchFamily="18" charset="0"/>
              </a:rPr>
              <a:t>3</a:t>
            </a:r>
            <a:r>
              <a:rPr lang="en-US" altLang="zh-CN" sz="2800" b="1" dirty="0" smtClean="0">
                <a:solidFill>
                  <a:srgbClr val="0000CC"/>
                </a:solidFill>
                <a:effectLst>
                  <a:outerShdw blurRad="38100" dist="38100" dir="2700000" algn="tl">
                    <a:srgbClr val="C0C0C0"/>
                  </a:outerShdw>
                </a:effectLst>
                <a:latin typeface="Bookman Old Style" pitchFamily="18" charset="0"/>
              </a:rPr>
              <a:t>)]</a:t>
            </a:r>
            <a:r>
              <a:rPr lang="en-US" altLang="zh-CN" sz="2800" b="1" baseline="30000" dirty="0" smtClean="0">
                <a:solidFill>
                  <a:srgbClr val="0000CC"/>
                </a:solidFill>
                <a:effectLst>
                  <a:outerShdw blurRad="38100" dist="38100" dir="2700000" algn="tl">
                    <a:srgbClr val="C0C0C0"/>
                  </a:outerShdw>
                </a:effectLst>
                <a:latin typeface="Bookman Old Style" pitchFamily="18" charset="0"/>
              </a:rPr>
              <a:t>3</a:t>
            </a:r>
            <a:r>
              <a:rPr lang="zh-CN" altLang="en-US" sz="2800" b="1" baseline="30000" dirty="0" smtClean="0">
                <a:solidFill>
                  <a:srgbClr val="0000CC"/>
                </a:solidFill>
                <a:effectLst>
                  <a:outerShdw blurRad="38100" dist="38100" dir="2700000" algn="tl">
                    <a:srgbClr val="C0C0C0"/>
                  </a:outerShdw>
                </a:effectLst>
                <a:latin typeface="Bookman Old Style" pitchFamily="18" charset="0"/>
              </a:rPr>
              <a:t>＋</a:t>
            </a:r>
            <a:r>
              <a:rPr lang="zh-CN" altLang="en-US" sz="2800" b="1" dirty="0" smtClean="0">
                <a:solidFill>
                  <a:srgbClr val="0000CC"/>
                </a:solidFill>
                <a:effectLst>
                  <a:outerShdw blurRad="38100" dist="38100" dir="2700000" algn="tl">
                    <a:srgbClr val="C0C0C0"/>
                  </a:outerShdw>
                </a:effectLst>
                <a:latin typeface="Bookman Old Style" pitchFamily="18" charset="0"/>
              </a:rPr>
              <a:t>＋</a:t>
            </a:r>
            <a:r>
              <a:rPr lang="en-US" altLang="zh-CN" sz="2800" b="1" dirty="0" smtClean="0">
                <a:solidFill>
                  <a:srgbClr val="0000CC"/>
                </a:solidFill>
                <a:effectLst>
                  <a:outerShdw blurRad="38100" dist="38100" dir="2700000" algn="tl">
                    <a:srgbClr val="C0C0C0"/>
                  </a:outerShdw>
                </a:effectLst>
                <a:latin typeface="Bookman Old Style" pitchFamily="18" charset="0"/>
              </a:rPr>
              <a:t>6CN</a:t>
            </a:r>
            <a:r>
              <a:rPr lang="zh-CN" altLang="en-US" sz="2800" b="1" baseline="30000" dirty="0" smtClean="0">
                <a:solidFill>
                  <a:srgbClr val="0000CC"/>
                </a:solidFill>
                <a:effectLst>
                  <a:outerShdw blurRad="38100" dist="38100" dir="2700000" algn="tl">
                    <a:srgbClr val="C0C0C0"/>
                  </a:outerShdw>
                </a:effectLst>
                <a:latin typeface="Bookman Old Style" pitchFamily="18" charset="0"/>
              </a:rPr>
              <a:t>－</a:t>
            </a:r>
            <a:r>
              <a:rPr lang="zh-CN" altLang="en-US" sz="2800" b="1" dirty="0" smtClean="0">
                <a:solidFill>
                  <a:srgbClr val="0000CC"/>
                </a:solidFill>
                <a:effectLst>
                  <a:outerShdw blurRad="38100" dist="38100" dir="2700000" algn="tl">
                    <a:srgbClr val="C0C0C0"/>
                  </a:outerShdw>
                </a:effectLst>
                <a:latin typeface="Bookman Old Style" pitchFamily="18" charset="0"/>
              </a:rPr>
              <a:t> </a:t>
            </a:r>
            <a:r>
              <a:rPr lang="en-US" altLang="zh-CN" sz="2800" b="1" dirty="0" smtClean="0">
                <a:solidFill>
                  <a:srgbClr val="0000CC"/>
                </a:solidFill>
                <a:effectLst>
                  <a:outerShdw blurRad="38100" dist="38100" dir="2700000" algn="tl">
                    <a:srgbClr val="C0C0C0"/>
                  </a:outerShdw>
                </a:effectLst>
                <a:latin typeface="Bookman Old Style" pitchFamily="18" charset="0"/>
              </a:rPr>
              <a:t>== [Fe(CN)</a:t>
            </a:r>
            <a:r>
              <a:rPr lang="en-US" altLang="zh-CN" sz="2800" b="1" baseline="-25000" dirty="0" smtClean="0">
                <a:solidFill>
                  <a:srgbClr val="0000CC"/>
                </a:solidFill>
                <a:effectLst>
                  <a:outerShdw blurRad="38100" dist="38100" dir="2700000" algn="tl">
                    <a:srgbClr val="C0C0C0"/>
                  </a:outerShdw>
                </a:effectLst>
                <a:latin typeface="Bookman Old Style" pitchFamily="18" charset="0"/>
              </a:rPr>
              <a:t>6</a:t>
            </a:r>
            <a:r>
              <a:rPr lang="en-US" altLang="zh-CN" sz="2800" b="1" dirty="0" smtClean="0">
                <a:solidFill>
                  <a:srgbClr val="0000CC"/>
                </a:solidFill>
                <a:effectLst>
                  <a:outerShdw blurRad="38100" dist="38100" dir="2700000" algn="tl">
                    <a:srgbClr val="C0C0C0"/>
                  </a:outerShdw>
                </a:effectLst>
                <a:latin typeface="Bookman Old Style" pitchFamily="18" charset="0"/>
              </a:rPr>
              <a:t>]</a:t>
            </a:r>
            <a:r>
              <a:rPr lang="en-US" altLang="zh-CN" sz="2800" b="1" baseline="30000" dirty="0" smtClean="0">
                <a:solidFill>
                  <a:srgbClr val="0000CC"/>
                </a:solidFill>
                <a:effectLst>
                  <a:outerShdw blurRad="38100" dist="38100" dir="2700000" algn="tl">
                    <a:srgbClr val="C0C0C0"/>
                  </a:outerShdw>
                </a:effectLst>
                <a:latin typeface="Bookman Old Style" pitchFamily="18" charset="0"/>
              </a:rPr>
              <a:t>3</a:t>
            </a:r>
            <a:r>
              <a:rPr lang="zh-CN" altLang="en-US" sz="2800" b="1" baseline="30000" dirty="0" smtClean="0">
                <a:solidFill>
                  <a:srgbClr val="0000CC"/>
                </a:solidFill>
                <a:effectLst>
                  <a:outerShdw blurRad="38100" dist="38100" dir="2700000" algn="tl">
                    <a:srgbClr val="C0C0C0"/>
                  </a:outerShdw>
                </a:effectLst>
                <a:latin typeface="Bookman Old Style" pitchFamily="18" charset="0"/>
              </a:rPr>
              <a:t>－</a:t>
            </a:r>
            <a:r>
              <a:rPr lang="zh-CN" altLang="en-US" sz="2800" b="1" dirty="0" smtClean="0">
                <a:solidFill>
                  <a:srgbClr val="0000CC"/>
                </a:solidFill>
                <a:effectLst>
                  <a:outerShdw blurRad="38100" dist="38100" dir="2700000" algn="tl">
                    <a:srgbClr val="C0C0C0"/>
                  </a:outerShdw>
                </a:effectLst>
                <a:latin typeface="Bookman Old Style" pitchFamily="18" charset="0"/>
              </a:rPr>
              <a:t>＋</a:t>
            </a:r>
            <a:r>
              <a:rPr lang="en-US" altLang="zh-CN" sz="2800" b="1" dirty="0" smtClean="0">
                <a:solidFill>
                  <a:srgbClr val="0000CC"/>
                </a:solidFill>
                <a:effectLst>
                  <a:outerShdw blurRad="38100" dist="38100" dir="2700000" algn="tl">
                    <a:srgbClr val="C0C0C0"/>
                  </a:outerShdw>
                </a:effectLst>
                <a:latin typeface="Bookman Old Style" pitchFamily="18" charset="0"/>
              </a:rPr>
              <a:t>C</a:t>
            </a:r>
            <a:r>
              <a:rPr lang="en-US" altLang="zh-CN" sz="2800" b="1" baseline="-25000" dirty="0" smtClean="0">
                <a:solidFill>
                  <a:srgbClr val="0000CC"/>
                </a:solidFill>
                <a:effectLst>
                  <a:outerShdw blurRad="38100" dist="38100" dir="2700000" algn="tl">
                    <a:srgbClr val="C0C0C0"/>
                  </a:outerShdw>
                </a:effectLst>
                <a:latin typeface="Bookman Old Style" pitchFamily="18" charset="0"/>
              </a:rPr>
              <a:t>3</a:t>
            </a:r>
            <a:r>
              <a:rPr lang="en-US" altLang="zh-CN" sz="2800" b="1" dirty="0" smtClean="0">
                <a:solidFill>
                  <a:srgbClr val="0000CC"/>
                </a:solidFill>
                <a:effectLst>
                  <a:outerShdw blurRad="38100" dist="38100" dir="2700000" algn="tl">
                    <a:srgbClr val="C0C0C0"/>
                  </a:outerShdw>
                </a:effectLst>
                <a:latin typeface="Bookman Old Style" pitchFamily="18" charset="0"/>
              </a:rPr>
              <a:t>H</a:t>
            </a:r>
            <a:r>
              <a:rPr lang="en-US" altLang="zh-CN" sz="2800" b="1" baseline="-25000" dirty="0" smtClean="0">
                <a:solidFill>
                  <a:srgbClr val="0000CC"/>
                </a:solidFill>
                <a:effectLst>
                  <a:outerShdw blurRad="38100" dist="38100" dir="2700000" algn="tl">
                    <a:srgbClr val="C0C0C0"/>
                  </a:outerShdw>
                </a:effectLst>
                <a:latin typeface="Bookman Old Style" pitchFamily="18" charset="0"/>
              </a:rPr>
              <a:t>6</a:t>
            </a:r>
            <a:r>
              <a:rPr lang="en-US" altLang="zh-CN" sz="2800" b="1" dirty="0" smtClean="0">
                <a:solidFill>
                  <a:srgbClr val="0000CC"/>
                </a:solidFill>
                <a:effectLst>
                  <a:outerShdw blurRad="38100" dist="38100" dir="2700000" algn="tl">
                    <a:srgbClr val="C0C0C0"/>
                  </a:outerShdw>
                </a:effectLst>
                <a:latin typeface="Bookman Old Style" pitchFamily="18" charset="0"/>
              </a:rPr>
              <a:t>O</a:t>
            </a:r>
            <a:r>
              <a:rPr lang="en-US" altLang="zh-CN" sz="2800" b="1" baseline="-25000" dirty="0" smtClean="0">
                <a:solidFill>
                  <a:srgbClr val="0000CC"/>
                </a:solidFill>
                <a:effectLst>
                  <a:outerShdw blurRad="38100" dist="38100" dir="2700000" algn="tl">
                    <a:srgbClr val="C0C0C0"/>
                  </a:outerShdw>
                </a:effectLst>
                <a:latin typeface="Bookman Old Style" pitchFamily="18" charset="0"/>
              </a:rPr>
              <a:t>3</a:t>
            </a:r>
            <a:endParaRPr lang="en-US" altLang="zh-CN" dirty="0" smtClean="0">
              <a:solidFill>
                <a:srgbClr val="0000CC"/>
              </a:solidFill>
              <a:effectLst>
                <a:outerShdw blurRad="38100" dist="38100" dir="2700000" algn="tl">
                  <a:srgbClr val="C0C0C0"/>
                </a:outerShdw>
              </a:effectLst>
              <a:latin typeface="Bookman Old Style" pitchFamily="18" charset="0"/>
            </a:endParaRPr>
          </a:p>
        </p:txBody>
      </p:sp>
      <p:graphicFrame>
        <p:nvGraphicFramePr>
          <p:cNvPr id="768004" name="Object 4"/>
          <p:cNvGraphicFramePr>
            <a:graphicFrameLocks noChangeAspect="1"/>
          </p:cNvGraphicFramePr>
          <p:nvPr/>
        </p:nvGraphicFramePr>
        <p:xfrm>
          <a:off x="1066800" y="3200400"/>
          <a:ext cx="7162800" cy="1165225"/>
        </p:xfrm>
        <a:graphic>
          <a:graphicData uri="http://schemas.openxmlformats.org/presentationml/2006/ole">
            <mc:AlternateContent xmlns:mc="http://schemas.openxmlformats.org/markup-compatibility/2006">
              <mc:Choice xmlns:v="urn:schemas-microsoft-com:vml" Requires="v">
                <p:oleObj spid="_x0000_s456917" name="公式" r:id="rId3" imgW="2743200" imgH="457200" progId="">
                  <p:embed/>
                </p:oleObj>
              </mc:Choice>
              <mc:Fallback>
                <p:oleObj name="公式" r:id="rId3" imgW="2743200" imgH="457200" progId="">
                  <p:embed/>
                  <p:pic>
                    <p:nvPicPr>
                      <p:cNvPr id="0"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00400"/>
                        <a:ext cx="7162800" cy="1165225"/>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05" name="Object 5"/>
          <p:cNvGraphicFramePr>
            <a:graphicFrameLocks noChangeAspect="1"/>
          </p:cNvGraphicFramePr>
          <p:nvPr/>
        </p:nvGraphicFramePr>
        <p:xfrm>
          <a:off x="1763713" y="4581525"/>
          <a:ext cx="6553200" cy="1085850"/>
        </p:xfrm>
        <a:graphic>
          <a:graphicData uri="http://schemas.openxmlformats.org/presentationml/2006/ole">
            <mc:AlternateContent xmlns:mc="http://schemas.openxmlformats.org/markup-compatibility/2006">
              <mc:Choice xmlns:v="urn:schemas-microsoft-com:vml" Requires="v">
                <p:oleObj spid="_x0000_s456918" name="公式" r:id="rId5" imgW="2882900" imgH="469900" progId="">
                  <p:embed/>
                </p:oleObj>
              </mc:Choice>
              <mc:Fallback>
                <p:oleObj name="公式" r:id="rId5" imgW="2882900" imgH="469900" progId="">
                  <p:embed/>
                  <p:pic>
                    <p:nvPicPr>
                      <p:cNvPr id="0"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581525"/>
                        <a:ext cx="6553200" cy="108585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6710" name="AutoShape 6">
            <a:hlinkClick r:id="rId7" action="ppaction://hlinksldjump" highlightClick="1"/>
          </p:cNvPr>
          <p:cNvSpPr>
            <a:spLocks noChangeArrowheads="1"/>
          </p:cNvSpPr>
          <p:nvPr/>
        </p:nvSpPr>
        <p:spPr bwMode="auto">
          <a:xfrm>
            <a:off x="8101013" y="5949950"/>
            <a:ext cx="609600" cy="3206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8003">
                                            <p:txEl>
                                              <p:pRg st="0" end="0"/>
                                            </p:txEl>
                                          </p:spTgt>
                                        </p:tgtEl>
                                        <p:attrNameLst>
                                          <p:attrName>style.visibility</p:attrName>
                                        </p:attrNameLst>
                                      </p:cBhvr>
                                      <p:to>
                                        <p:strVal val="visible"/>
                                      </p:to>
                                    </p:set>
                                    <p:animEffect transition="in" filter="dissolve">
                                      <p:cBhvr>
                                        <p:cTn id="7" dur="500"/>
                                        <p:tgtEl>
                                          <p:spTgt spid="7680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8003">
                                            <p:txEl>
                                              <p:pRg st="1" end="1"/>
                                            </p:txEl>
                                          </p:spTgt>
                                        </p:tgtEl>
                                        <p:attrNameLst>
                                          <p:attrName>style.visibility</p:attrName>
                                        </p:attrNameLst>
                                      </p:cBhvr>
                                      <p:to>
                                        <p:strVal val="visible"/>
                                      </p:to>
                                    </p:set>
                                    <p:animEffect transition="in" filter="dissolve">
                                      <p:cBhvr>
                                        <p:cTn id="12" dur="500"/>
                                        <p:tgtEl>
                                          <p:spTgt spid="7680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8004"/>
                                        </p:tgtEl>
                                        <p:attrNameLst>
                                          <p:attrName>style.visibility</p:attrName>
                                        </p:attrNameLst>
                                      </p:cBhvr>
                                      <p:to>
                                        <p:strVal val="visible"/>
                                      </p:to>
                                    </p:set>
                                    <p:anim calcmode="lin" valueType="num">
                                      <p:cBhvr additive="base">
                                        <p:cTn id="17" dur="500" fill="hold"/>
                                        <p:tgtEl>
                                          <p:spTgt spid="768004"/>
                                        </p:tgtEl>
                                        <p:attrNameLst>
                                          <p:attrName>ppt_x</p:attrName>
                                        </p:attrNameLst>
                                      </p:cBhvr>
                                      <p:tavLst>
                                        <p:tav tm="0">
                                          <p:val>
                                            <p:strVal val="#ppt_x"/>
                                          </p:val>
                                        </p:tav>
                                        <p:tav tm="100000">
                                          <p:val>
                                            <p:strVal val="#ppt_x"/>
                                          </p:val>
                                        </p:tav>
                                      </p:tavLst>
                                    </p:anim>
                                    <p:anim calcmode="lin" valueType="num">
                                      <p:cBhvr additive="base">
                                        <p:cTn id="18" dur="500" fill="hold"/>
                                        <p:tgtEl>
                                          <p:spTgt spid="76800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68005"/>
                                        </p:tgtEl>
                                        <p:attrNameLst>
                                          <p:attrName>style.visibility</p:attrName>
                                        </p:attrNameLst>
                                      </p:cBhvr>
                                      <p:to>
                                        <p:strVal val="visible"/>
                                      </p:to>
                                    </p:set>
                                    <p:anim calcmode="lin" valueType="num">
                                      <p:cBhvr additive="base">
                                        <p:cTn id="23" dur="500" fill="hold"/>
                                        <p:tgtEl>
                                          <p:spTgt spid="768005"/>
                                        </p:tgtEl>
                                        <p:attrNameLst>
                                          <p:attrName>ppt_x</p:attrName>
                                        </p:attrNameLst>
                                      </p:cBhvr>
                                      <p:tavLst>
                                        <p:tav tm="0">
                                          <p:val>
                                            <p:strVal val="#ppt_x"/>
                                          </p:val>
                                        </p:tav>
                                        <p:tav tm="100000">
                                          <p:val>
                                            <p:strVal val="#ppt_x"/>
                                          </p:val>
                                        </p:tav>
                                      </p:tavLst>
                                    </p:anim>
                                    <p:anim calcmode="lin" valueType="num">
                                      <p:cBhvr additive="base">
                                        <p:cTn id="24" dur="500" fill="hold"/>
                                        <p:tgtEl>
                                          <p:spTgt spid="7680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3" grpId="0" build="p"/>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0898" name="Rectangle 2"/>
          <p:cNvSpPr>
            <a:spLocks noGrp="1" noChangeArrowheads="1"/>
          </p:cNvSpPr>
          <p:nvPr>
            <p:ph type="title" idx="4294967295"/>
          </p:nvPr>
        </p:nvSpPr>
        <p:spPr>
          <a:xfrm>
            <a:off x="1258888" y="1989138"/>
            <a:ext cx="5972175" cy="863600"/>
          </a:xfrm>
        </p:spPr>
        <p:txBody>
          <a:bodyPr/>
          <a:lstStyle/>
          <a:p>
            <a:pPr>
              <a:defRPr/>
            </a:pPr>
            <a:r>
              <a:rPr lang="en-US" altLang="zh-CN" sz="3200" b="1" smtClean="0">
                <a:solidFill>
                  <a:srgbClr val="0000CC"/>
                </a:solidFill>
                <a:effectLst>
                  <a:outerShdw blurRad="38100" dist="38100" dir="2700000" algn="tl">
                    <a:srgbClr val="C0C0C0"/>
                  </a:outerShdw>
                </a:effectLst>
                <a:latin typeface="黑体" pitchFamily="2" charset="-122"/>
                <a:ea typeface="黑体" pitchFamily="2" charset="-122"/>
              </a:rPr>
              <a:t>2</a:t>
            </a:r>
            <a:r>
              <a:rPr lang="zh-CN" altLang="en-US" sz="3200" b="1" smtClean="0">
                <a:solidFill>
                  <a:srgbClr val="0000CC"/>
                </a:solidFill>
                <a:effectLst>
                  <a:outerShdw blurRad="38100" dist="38100" dir="2700000" algn="tl">
                    <a:srgbClr val="C0C0C0"/>
                  </a:outerShdw>
                </a:effectLst>
                <a:latin typeface="黑体" pitchFamily="2" charset="-122"/>
                <a:ea typeface="黑体" pitchFamily="2" charset="-122"/>
              </a:rPr>
              <a:t>）．在分析化学中的应用</a:t>
            </a:r>
          </a:p>
        </p:txBody>
      </p:sp>
      <p:sp>
        <p:nvSpPr>
          <p:cNvPr id="720899" name="Rectangle 3"/>
          <p:cNvSpPr>
            <a:spLocks noGrp="1" noChangeArrowheads="1"/>
          </p:cNvSpPr>
          <p:nvPr>
            <p:ph type="body" idx="4294967295"/>
          </p:nvPr>
        </p:nvSpPr>
        <p:spPr>
          <a:xfrm>
            <a:off x="1665288" y="3429000"/>
            <a:ext cx="4411662" cy="1922463"/>
          </a:xfrm>
        </p:spPr>
        <p:txBody>
          <a:bodyPr/>
          <a:lstStyle/>
          <a:p>
            <a:pPr>
              <a:buFont typeface="Wingdings" pitchFamily="2" charset="2"/>
              <a:buNone/>
            </a:pPr>
            <a:r>
              <a:rPr lang="zh-CN" altLang="en-US" smtClean="0">
                <a:solidFill>
                  <a:srgbClr val="0000CC"/>
                </a:solidFill>
                <a:latin typeface="黑体" pitchFamily="2" charset="-122"/>
                <a:ea typeface="黑体" pitchFamily="2" charset="-122"/>
              </a:rPr>
              <a:t>鉴定</a:t>
            </a:r>
          </a:p>
          <a:p>
            <a:pPr>
              <a:buFont typeface="Wingdings" pitchFamily="2" charset="2"/>
              <a:buNone/>
            </a:pPr>
            <a:r>
              <a:rPr lang="zh-CN" altLang="en-US" b="1" smtClean="0">
                <a:solidFill>
                  <a:srgbClr val="0000CC"/>
                </a:solidFill>
                <a:latin typeface="黑体" pitchFamily="2" charset="-122"/>
                <a:ea typeface="黑体" pitchFamily="2" charset="-122"/>
              </a:rPr>
              <a:t>如：</a:t>
            </a:r>
            <a:r>
              <a:rPr lang="en-US" altLang="zh-CN" b="1" smtClean="0">
                <a:solidFill>
                  <a:srgbClr val="0000CC"/>
                </a:solidFill>
                <a:latin typeface="黑体" pitchFamily="2" charset="-122"/>
                <a:ea typeface="黑体" pitchFamily="2" charset="-122"/>
              </a:rPr>
              <a:t>Fe</a:t>
            </a:r>
            <a:r>
              <a:rPr lang="en-US" altLang="zh-CN" b="1" baseline="-25000" smtClean="0">
                <a:solidFill>
                  <a:srgbClr val="0000CC"/>
                </a:solidFill>
                <a:latin typeface="黑体" pitchFamily="2" charset="-122"/>
                <a:ea typeface="黑体" pitchFamily="2" charset="-122"/>
              </a:rPr>
              <a:t>4</a:t>
            </a:r>
            <a:r>
              <a:rPr lang="en-US" altLang="zh-CN" b="1" smtClean="0">
                <a:solidFill>
                  <a:srgbClr val="0000CC"/>
                </a:solidFill>
                <a:latin typeface="黑体" pitchFamily="2" charset="-122"/>
                <a:ea typeface="黑体" pitchFamily="2" charset="-122"/>
              </a:rPr>
              <a:t>[Fe(CN)</a:t>
            </a:r>
            <a:r>
              <a:rPr lang="en-US" altLang="zh-CN" b="1" baseline="-25000" smtClean="0">
                <a:solidFill>
                  <a:srgbClr val="0000CC"/>
                </a:solidFill>
                <a:latin typeface="黑体" pitchFamily="2" charset="-122"/>
                <a:ea typeface="黑体" pitchFamily="2" charset="-122"/>
              </a:rPr>
              <a:t>6</a:t>
            </a:r>
            <a:r>
              <a:rPr lang="en-US" altLang="zh-CN" b="1" smtClean="0">
                <a:solidFill>
                  <a:srgbClr val="0000CC"/>
                </a:solidFill>
                <a:latin typeface="黑体" pitchFamily="2" charset="-122"/>
                <a:ea typeface="黑体" pitchFamily="2" charset="-122"/>
              </a:rPr>
              <a:t>] </a:t>
            </a:r>
            <a:r>
              <a:rPr lang="en-US" altLang="zh-CN" b="1" baseline="-25000" smtClean="0">
                <a:solidFill>
                  <a:srgbClr val="0000CC"/>
                </a:solidFill>
                <a:latin typeface="黑体" pitchFamily="2" charset="-122"/>
                <a:ea typeface="黑体" pitchFamily="2" charset="-122"/>
              </a:rPr>
              <a:t>3</a:t>
            </a:r>
            <a:endParaRPr lang="en-US" altLang="zh-CN" smtClean="0">
              <a:solidFill>
                <a:srgbClr val="0000CC"/>
              </a:solidFill>
              <a:latin typeface="黑体" pitchFamily="2" charset="-122"/>
              <a:ea typeface="黑体" pitchFamily="2" charset="-122"/>
            </a:endParaRPr>
          </a:p>
          <a:p>
            <a:pPr>
              <a:buFont typeface="Wingdings" pitchFamily="2" charset="2"/>
              <a:buNone/>
            </a:pPr>
            <a:r>
              <a:rPr lang="zh-CN" altLang="en-US" smtClean="0">
                <a:solidFill>
                  <a:srgbClr val="0000CC"/>
                </a:solidFill>
                <a:latin typeface="黑体" pitchFamily="2" charset="-122"/>
                <a:ea typeface="黑体" pitchFamily="2" charset="-122"/>
              </a:rPr>
              <a:t>分离</a:t>
            </a:r>
          </a:p>
        </p:txBody>
      </p:sp>
      <p:sp>
        <p:nvSpPr>
          <p:cNvPr id="720900" name="AutoShape 4">
            <a:hlinkClick r:id="rId2" action="ppaction://hlinksldjump" highlightClick="1"/>
          </p:cNvPr>
          <p:cNvSpPr>
            <a:spLocks noChangeArrowheads="1"/>
          </p:cNvSpPr>
          <p:nvPr/>
        </p:nvSpPr>
        <p:spPr bwMode="auto">
          <a:xfrm>
            <a:off x="7239000" y="5181600"/>
            <a:ext cx="609600" cy="6858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20898"/>
                                        </p:tgtEl>
                                        <p:attrNameLst>
                                          <p:attrName>style.visibility</p:attrName>
                                        </p:attrNameLst>
                                      </p:cBhvr>
                                      <p:to>
                                        <p:strVal val="visible"/>
                                      </p:to>
                                    </p:set>
                                    <p:animEffect transition="in" filter="dissolve">
                                      <p:cBhvr>
                                        <p:cTn id="7" dur="500"/>
                                        <p:tgtEl>
                                          <p:spTgt spid="7208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0899">
                                            <p:txEl>
                                              <p:pRg st="0" end="0"/>
                                            </p:txEl>
                                          </p:spTgt>
                                        </p:tgtEl>
                                        <p:attrNameLst>
                                          <p:attrName>style.visibility</p:attrName>
                                        </p:attrNameLst>
                                      </p:cBhvr>
                                      <p:to>
                                        <p:strVal val="visible"/>
                                      </p:to>
                                    </p:set>
                                    <p:animEffect transition="in" filter="dissolve">
                                      <p:cBhvr>
                                        <p:cTn id="12" dur="500"/>
                                        <p:tgtEl>
                                          <p:spTgt spid="7208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20899">
                                            <p:txEl>
                                              <p:pRg st="1" end="1"/>
                                            </p:txEl>
                                          </p:spTgt>
                                        </p:tgtEl>
                                        <p:attrNameLst>
                                          <p:attrName>style.visibility</p:attrName>
                                        </p:attrNameLst>
                                      </p:cBhvr>
                                      <p:to>
                                        <p:strVal val="visible"/>
                                      </p:to>
                                    </p:set>
                                    <p:animEffect transition="in" filter="dissolve">
                                      <p:cBhvr>
                                        <p:cTn id="17" dur="500"/>
                                        <p:tgtEl>
                                          <p:spTgt spid="7208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20899">
                                            <p:txEl>
                                              <p:pRg st="2" end="2"/>
                                            </p:txEl>
                                          </p:spTgt>
                                        </p:tgtEl>
                                        <p:attrNameLst>
                                          <p:attrName>style.visibility</p:attrName>
                                        </p:attrNameLst>
                                      </p:cBhvr>
                                      <p:to>
                                        <p:strVal val="visible"/>
                                      </p:to>
                                    </p:set>
                                    <p:animEffect transition="in" filter="dissolve">
                                      <p:cBhvr>
                                        <p:cTn id="22" dur="500"/>
                                        <p:tgtEl>
                                          <p:spTgt spid="7208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898" grpId="0"/>
      <p:bldP spid="720899" grpId="0" build="p"/>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58754" name="Object 6"/>
          <p:cNvGraphicFramePr>
            <a:graphicFrameLocks noChangeAspect="1"/>
          </p:cNvGraphicFramePr>
          <p:nvPr/>
        </p:nvGraphicFramePr>
        <p:xfrm>
          <a:off x="971550" y="1268413"/>
          <a:ext cx="7161213" cy="4457700"/>
        </p:xfrm>
        <a:graphic>
          <a:graphicData uri="http://schemas.openxmlformats.org/presentationml/2006/ole">
            <mc:AlternateContent xmlns:mc="http://schemas.openxmlformats.org/markup-compatibility/2006">
              <mc:Choice xmlns:v="urn:schemas-microsoft-com:vml" Requires="v">
                <p:oleObj spid="_x0000_s458859" name="Flash Movie" r:id="rId3" imgW="7161480" imgH="4457160" progId="">
                  <p:embed/>
                </p:oleObj>
              </mc:Choice>
              <mc:Fallback>
                <p:oleObj name="Flash Movie" r:id="rId3" imgW="7161480" imgH="4457160" progId="">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268413"/>
                        <a:ext cx="7161213" cy="44577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
        <p:nvSpPr>
          <p:cNvPr id="678919" name="AutoShape 7">
            <a:hlinkClick r:id="rId5" action="ppaction://hlinksldjump" highlightClick="1"/>
          </p:cNvPr>
          <p:cNvSpPr>
            <a:spLocks noChangeArrowheads="1"/>
          </p:cNvSpPr>
          <p:nvPr/>
        </p:nvSpPr>
        <p:spPr bwMode="auto">
          <a:xfrm>
            <a:off x="7543800" y="5791200"/>
            <a:ext cx="381000" cy="5334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59778" name="Object 3"/>
          <p:cNvGraphicFramePr>
            <a:graphicFrameLocks noGrp="1" noChangeAspect="1"/>
          </p:cNvGraphicFramePr>
          <p:nvPr>
            <p:ph type="body" idx="4294967295"/>
          </p:nvPr>
        </p:nvGraphicFramePr>
        <p:xfrm>
          <a:off x="990600" y="2046288"/>
          <a:ext cx="3921125" cy="3071812"/>
        </p:xfrm>
        <a:graphic>
          <a:graphicData uri="http://schemas.openxmlformats.org/presentationml/2006/ole">
            <mc:AlternateContent xmlns:mc="http://schemas.openxmlformats.org/markup-compatibility/2006">
              <mc:Choice xmlns:v="urn:schemas-microsoft-com:vml" Requires="v">
                <p:oleObj spid="_x0000_s459989" name="PhotoImpact" r:id="rId3" imgW="1790476" imgH="1809524" progId="">
                  <p:embed/>
                </p:oleObj>
              </mc:Choice>
              <mc:Fallback>
                <p:oleObj name="PhotoImpact" r:id="rId3" imgW="1790476" imgH="1809524" progId="">
                  <p:embed/>
                  <p:pic>
                    <p:nvPicPr>
                      <p:cNvPr id="0" name="Picture 5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046288"/>
                        <a:ext cx="3921125" cy="307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0661" name="Rectangle 5"/>
          <p:cNvSpPr>
            <a:spLocks noGrp="1" noChangeArrowheads="1"/>
          </p:cNvSpPr>
          <p:nvPr>
            <p:ph type="title" idx="4294967295"/>
          </p:nvPr>
        </p:nvSpPr>
        <p:spPr>
          <a:effectLst>
            <a:outerShdw sy="50000" kx="-2453608" rotWithShape="0">
              <a:schemeClr val="bg2"/>
            </a:outerShdw>
          </a:effectLst>
        </p:spPr>
        <p:txBody>
          <a:bodyPr lIns="92075" tIns="46038" rIns="92075" bIns="46038"/>
          <a:lstStyle/>
          <a:p>
            <a:pPr>
              <a:defRPr/>
            </a:pPr>
            <a:r>
              <a:rPr lang="en-US" altLang="zh-CN" sz="3200" dirty="0" smtClean="0">
                <a:solidFill>
                  <a:srgbClr val="0000CC"/>
                </a:solidFill>
                <a:effectLst>
                  <a:outerShdw blurRad="38100" dist="38100" dir="2700000" algn="tl">
                    <a:srgbClr val="C0C0C0"/>
                  </a:outerShdw>
                </a:effectLst>
                <a:latin typeface="黑体" pitchFamily="2" charset="-122"/>
                <a:ea typeface="黑体" pitchFamily="2" charset="-122"/>
              </a:rPr>
              <a:t>3</a:t>
            </a:r>
            <a:r>
              <a:rPr lang="zh-CN" altLang="en-US" sz="3200" dirty="0" smtClean="0">
                <a:solidFill>
                  <a:srgbClr val="0000CC"/>
                </a:solidFill>
                <a:effectLst>
                  <a:outerShdw blurRad="38100" dist="38100" dir="2700000" algn="tl">
                    <a:srgbClr val="C0C0C0"/>
                  </a:outerShdw>
                </a:effectLst>
                <a:latin typeface="黑体" pitchFamily="2" charset="-122"/>
                <a:ea typeface="黑体" pitchFamily="2" charset="-122"/>
              </a:rPr>
              <a:t>）．在化工和生物化学中的应用</a:t>
            </a:r>
          </a:p>
        </p:txBody>
      </p:sp>
      <p:graphicFrame>
        <p:nvGraphicFramePr>
          <p:cNvPr id="459780" name="Object 7"/>
          <p:cNvGraphicFramePr>
            <a:graphicFrameLocks noChangeAspect="1"/>
          </p:cNvGraphicFramePr>
          <p:nvPr/>
        </p:nvGraphicFramePr>
        <p:xfrm>
          <a:off x="5189538" y="1752600"/>
          <a:ext cx="3330575" cy="3505200"/>
        </p:xfrm>
        <a:graphic>
          <a:graphicData uri="http://schemas.openxmlformats.org/presentationml/2006/ole">
            <mc:AlternateContent xmlns:mc="http://schemas.openxmlformats.org/markup-compatibility/2006">
              <mc:Choice xmlns:v="urn:schemas-microsoft-com:vml" Requires="v">
                <p:oleObj spid="_x0000_s459990" name="PhotoImpact" r:id="rId5" imgW="1638095" imgH="1723810" progId="">
                  <p:embed/>
                </p:oleObj>
              </mc:Choice>
              <mc:Fallback>
                <p:oleObj name="PhotoImpact" r:id="rId5" imgW="1638095" imgH="1723810" progId="">
                  <p:embed/>
                  <p:pic>
                    <p:nvPicPr>
                      <p:cNvPr id="0"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9538" y="1752600"/>
                        <a:ext cx="333057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
        <p:nvSpPr>
          <p:cNvPr id="710664" name="AutoShape 8">
            <a:hlinkClick r:id="rId7" action="ppaction://hlinksldjump" highlightClick="1"/>
          </p:cNvPr>
          <p:cNvSpPr>
            <a:spLocks noChangeArrowheads="1"/>
          </p:cNvSpPr>
          <p:nvPr/>
        </p:nvSpPr>
        <p:spPr bwMode="auto">
          <a:xfrm>
            <a:off x="7239000" y="5715000"/>
            <a:ext cx="533400" cy="6096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10661"/>
                                        </p:tgtEl>
                                        <p:attrNameLst>
                                          <p:attrName>style.visibility</p:attrName>
                                        </p:attrNameLst>
                                      </p:cBhvr>
                                      <p:to>
                                        <p:strVal val="visible"/>
                                      </p:to>
                                    </p:set>
                                    <p:animEffect transition="in" filter="dissolve">
                                      <p:cBhvr>
                                        <p:cTn id="7" dur="500"/>
                                        <p:tgtEl>
                                          <p:spTgt spid="71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0661" name="Rectangle 5"/>
          <p:cNvSpPr>
            <a:spLocks noGrp="1" noChangeArrowheads="1"/>
          </p:cNvSpPr>
          <p:nvPr>
            <p:ph type="title" idx="4294967295"/>
          </p:nvPr>
        </p:nvSpPr>
        <p:spPr>
          <a:xfrm>
            <a:off x="457200" y="457200"/>
            <a:ext cx="8229600" cy="883568"/>
          </a:xfrm>
          <a:effectLst>
            <a:outerShdw sy="50000" kx="-2453608" rotWithShape="0">
              <a:schemeClr val="bg2"/>
            </a:outerShdw>
          </a:effectLst>
        </p:spPr>
        <p:txBody>
          <a:bodyPr lIns="92075" tIns="46038" rIns="92075" bIns="46038"/>
          <a:lstStyle/>
          <a:p>
            <a:pPr>
              <a:defRPr/>
            </a:pPr>
            <a:r>
              <a:rPr lang="en-US" altLang="zh-CN" sz="3600" dirty="0" smtClean="0">
                <a:solidFill>
                  <a:srgbClr val="0000CC"/>
                </a:solidFill>
                <a:latin typeface="微软雅黑" panose="020B0503020204020204" pitchFamily="34" charset="-122"/>
                <a:ea typeface="微软雅黑" panose="020B0503020204020204" pitchFamily="34" charset="-122"/>
              </a:rPr>
              <a:t>6.5.4 </a:t>
            </a:r>
            <a:r>
              <a:rPr lang="zh-CN" altLang="en-US" sz="3600" dirty="0" smtClean="0">
                <a:solidFill>
                  <a:srgbClr val="0000CC"/>
                </a:solidFill>
                <a:latin typeface="微软雅黑" panose="020B0503020204020204" pitchFamily="34" charset="-122"/>
                <a:ea typeface="微软雅黑" panose="020B0503020204020204" pitchFamily="34" charset="-122"/>
              </a:rPr>
              <a:t>配位滴定（略，具体见参考</a:t>
            </a:r>
            <a:r>
              <a:rPr lang="en-US" altLang="zh-CN" sz="3600" dirty="0" smtClean="0">
                <a:solidFill>
                  <a:srgbClr val="0000CC"/>
                </a:solidFill>
                <a:latin typeface="微软雅黑" panose="020B0503020204020204" pitchFamily="34" charset="-122"/>
                <a:ea typeface="微软雅黑" panose="020B0503020204020204" pitchFamily="34" charset="-122"/>
              </a:rPr>
              <a:t>PPT</a:t>
            </a:r>
            <a:r>
              <a:rPr lang="zh-CN" altLang="en-US" sz="3600" dirty="0" smtClean="0">
                <a:solidFill>
                  <a:srgbClr val="0000CC"/>
                </a:solidFill>
                <a:latin typeface="微软雅黑" panose="020B0503020204020204" pitchFamily="34" charset="-122"/>
                <a:ea typeface="微软雅黑" panose="020B0503020204020204" pitchFamily="34" charset="-122"/>
              </a:rPr>
              <a:t>）</a:t>
            </a:r>
          </a:p>
        </p:txBody>
      </p:sp>
      <p:sp>
        <p:nvSpPr>
          <p:cNvPr id="6" name="Rectangle 7"/>
          <p:cNvSpPr>
            <a:spLocks noChangeArrowheads="1"/>
          </p:cNvSpPr>
          <p:nvPr/>
        </p:nvSpPr>
        <p:spPr bwMode="auto">
          <a:xfrm>
            <a:off x="899592" y="1700808"/>
            <a:ext cx="756126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600"/>
              </a:lnSpc>
            </a:pPr>
            <a:r>
              <a:rPr lang="zh-CN" altLang="en-US" sz="2400" dirty="0">
                <a:solidFill>
                  <a:srgbClr val="FF0000"/>
                </a:solidFill>
                <a:latin typeface="微软雅黑" panose="020B0503020204020204" pitchFamily="34" charset="-122"/>
                <a:ea typeface="微软雅黑" panose="020B0503020204020204" pitchFamily="34" charset="-122"/>
              </a:rPr>
              <a:t>配位滴定法</a:t>
            </a:r>
            <a:r>
              <a:rPr lang="zh-CN" altLang="en-US" sz="2400" dirty="0">
                <a:solidFill>
                  <a:srgbClr val="FFFF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又称络合滴定法，以生成配位化合物为基础的滴定分析方法。</a:t>
            </a:r>
          </a:p>
          <a:p>
            <a:pPr eaLnBrk="1" hangingPunct="1">
              <a:lnSpc>
                <a:spcPts val="3600"/>
              </a:lnSpc>
            </a:pPr>
            <a:r>
              <a:rPr lang="zh-CN" altLang="en-US" sz="2400" dirty="0">
                <a:latin typeface="微软雅黑" panose="020B0503020204020204" pitchFamily="34" charset="-122"/>
                <a:ea typeface="微软雅黑" panose="020B0503020204020204" pitchFamily="34" charset="-122"/>
              </a:rPr>
              <a:t>配位剂种类：</a:t>
            </a:r>
          </a:p>
          <a:p>
            <a:pPr eaLnBrk="1" hangingPunct="1">
              <a:lnSpc>
                <a:spcPts val="3600"/>
              </a:lnSpc>
            </a:pPr>
            <a:r>
              <a:rPr lang="zh-CN" altLang="en-US" sz="2400" dirty="0">
                <a:latin typeface="微软雅黑" panose="020B0503020204020204" pitchFamily="34" charset="-122"/>
                <a:ea typeface="微软雅黑" panose="020B0503020204020204" pitchFamily="34" charset="-122"/>
              </a:rPr>
              <a:t>    无机配位剂： 含</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个键合原子，配合物稳定性差，易形成分级络合物。</a:t>
            </a:r>
          </a:p>
          <a:p>
            <a:pPr eaLnBrk="1" hangingPunct="1">
              <a:lnSpc>
                <a:spcPts val="3600"/>
              </a:lnSpc>
            </a:pPr>
            <a:r>
              <a:rPr lang="zh-CN" altLang="en-US" sz="2400" dirty="0">
                <a:latin typeface="微软雅黑" panose="020B0503020204020204" pitchFamily="34" charset="-122"/>
                <a:ea typeface="微软雅黑" panose="020B0503020204020204" pitchFamily="34" charset="-122"/>
              </a:rPr>
              <a:t>    有机配位剂：含</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个或以上的键合原子，形成环状化合物，配合物稳定，络合比简单。</a:t>
            </a:r>
          </a:p>
          <a:p>
            <a:pPr eaLnBrk="1" hangingPunct="1">
              <a:lnSpc>
                <a:spcPts val="3600"/>
              </a:lnSpc>
            </a:pPr>
            <a:r>
              <a:rPr lang="zh-CN" altLang="en-US" sz="2400" dirty="0">
                <a:latin typeface="微软雅黑" panose="020B0503020204020204" pitchFamily="34" charset="-122"/>
                <a:ea typeface="微软雅黑" panose="020B0503020204020204" pitchFamily="34" charset="-122"/>
              </a:rPr>
              <a:t>常用有机氨羧配位剂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乙二胺四乙酸。</a:t>
            </a:r>
          </a:p>
        </p:txBody>
      </p:sp>
      <p:sp>
        <p:nvSpPr>
          <p:cNvPr id="5" name="Text Box 5"/>
          <p:cNvSpPr txBox="1">
            <a:spLocks noChangeArrowheads="1"/>
          </p:cNvSpPr>
          <p:nvPr/>
        </p:nvSpPr>
        <p:spPr bwMode="auto">
          <a:xfrm>
            <a:off x="1547018" y="5877272"/>
            <a:ext cx="6769397" cy="584775"/>
          </a:xfrm>
          <a:prstGeom prst="rect">
            <a:avLst/>
          </a:prstGeom>
          <a:noFill/>
          <a:ln w="9525">
            <a:noFill/>
            <a:miter lim="800000"/>
            <a:headEnd/>
            <a:tailEnd/>
          </a:ln>
          <a:effectLst>
            <a:outerShdw sy="50000" kx="-2453608" rotWithShape="0">
              <a:schemeClr val="bg2"/>
            </a:outerShdw>
          </a:effectLst>
        </p:spPr>
        <p:txBody>
          <a:bodyPr wrap="square">
            <a:spAutoFit/>
          </a:bodyPr>
          <a:lstStyle/>
          <a:p>
            <a:pPr>
              <a:spcBef>
                <a:spcPct val="50000"/>
              </a:spcBef>
              <a:defRPr/>
            </a:pPr>
            <a:r>
              <a:rPr lang="zh-CN" altLang="en-US" sz="3200" dirty="0">
                <a:solidFill>
                  <a:srgbClr val="D60093"/>
                </a:solidFill>
                <a:latin typeface="微软雅黑" panose="020B0503020204020204" pitchFamily="34" charset="-122"/>
                <a:ea typeface="微软雅黑" panose="020B0503020204020204" pitchFamily="34" charset="-122"/>
              </a:rPr>
              <a:t>作业</a:t>
            </a:r>
            <a:r>
              <a:rPr lang="en-US" altLang="zh-CN" sz="3200" dirty="0">
                <a:solidFill>
                  <a:srgbClr val="D60093"/>
                </a:solidFill>
                <a:latin typeface="微软雅黑" panose="020B0503020204020204" pitchFamily="34" charset="-122"/>
                <a:ea typeface="微软雅黑" panose="020B0503020204020204" pitchFamily="34" charset="-122"/>
              </a:rPr>
              <a:t>:</a:t>
            </a:r>
            <a:r>
              <a:rPr lang="en-US" altLang="zh-CN" sz="3200" dirty="0" smtClean="0">
                <a:solidFill>
                  <a:srgbClr val="D60093"/>
                </a:solidFill>
                <a:latin typeface="微软雅黑" panose="020B0503020204020204" pitchFamily="34" charset="-122"/>
                <a:ea typeface="微软雅黑" panose="020B0503020204020204" pitchFamily="34" charset="-122"/>
              </a:rPr>
              <a:t>P</a:t>
            </a:r>
            <a:r>
              <a:rPr lang="en-US" altLang="zh-CN" sz="3200" baseline="-25000" dirty="0" smtClean="0">
                <a:solidFill>
                  <a:srgbClr val="D60093"/>
                </a:solidFill>
                <a:latin typeface="微软雅黑" panose="020B0503020204020204" pitchFamily="34" charset="-122"/>
                <a:ea typeface="微软雅黑" panose="020B0503020204020204" pitchFamily="34" charset="-122"/>
              </a:rPr>
              <a:t>193 </a:t>
            </a:r>
            <a:r>
              <a:rPr lang="en-US" altLang="zh-CN" sz="3200" dirty="0">
                <a:solidFill>
                  <a:srgbClr val="D60093"/>
                </a:solidFill>
                <a:latin typeface="微软雅黑" panose="020B0503020204020204" pitchFamily="34" charset="-122"/>
                <a:ea typeface="微软雅黑" panose="020B0503020204020204" pitchFamily="34" charset="-122"/>
              </a:rPr>
              <a:t>3</a:t>
            </a:r>
            <a:r>
              <a:rPr lang="zh-CN" altLang="en-US" sz="3200" dirty="0">
                <a:solidFill>
                  <a:srgbClr val="D60093"/>
                </a:solidFill>
                <a:latin typeface="微软雅黑" panose="020B0503020204020204" pitchFamily="34" charset="-122"/>
                <a:ea typeface="微软雅黑" panose="020B0503020204020204" pitchFamily="34" charset="-122"/>
              </a:rPr>
              <a:t>、</a:t>
            </a:r>
            <a:r>
              <a:rPr lang="en-US" altLang="zh-CN" sz="3200" dirty="0">
                <a:solidFill>
                  <a:srgbClr val="D60093"/>
                </a:solidFill>
                <a:latin typeface="微软雅黑" panose="020B0503020204020204" pitchFamily="34" charset="-122"/>
                <a:ea typeface="微软雅黑" panose="020B0503020204020204" pitchFamily="34" charset="-122"/>
              </a:rPr>
              <a:t>5</a:t>
            </a:r>
            <a:r>
              <a:rPr lang="zh-CN" altLang="en-US" sz="3200" dirty="0" smtClean="0">
                <a:solidFill>
                  <a:srgbClr val="D60093"/>
                </a:solidFill>
                <a:latin typeface="微软雅黑" panose="020B0503020204020204" pitchFamily="34" charset="-122"/>
                <a:ea typeface="微软雅黑" panose="020B0503020204020204" pitchFamily="34" charset="-122"/>
              </a:rPr>
              <a:t>、</a:t>
            </a:r>
            <a:r>
              <a:rPr lang="en-US" altLang="zh-CN" sz="3200" dirty="0" smtClean="0">
                <a:solidFill>
                  <a:srgbClr val="D60093"/>
                </a:solidFill>
                <a:latin typeface="微软雅黑" panose="020B0503020204020204" pitchFamily="34" charset="-122"/>
                <a:ea typeface="微软雅黑" panose="020B0503020204020204" pitchFamily="34" charset="-122"/>
              </a:rPr>
              <a:t>10</a:t>
            </a:r>
            <a:r>
              <a:rPr lang="zh-CN" altLang="en-US" sz="3200" dirty="0" smtClean="0">
                <a:solidFill>
                  <a:srgbClr val="D60093"/>
                </a:solidFill>
                <a:latin typeface="微软雅黑" panose="020B0503020204020204" pitchFamily="34" charset="-122"/>
                <a:ea typeface="微软雅黑" panose="020B0503020204020204" pitchFamily="34" charset="-122"/>
              </a:rPr>
              <a:t>、</a:t>
            </a:r>
            <a:r>
              <a:rPr lang="en-US" altLang="zh-CN" sz="3200" dirty="0" smtClean="0">
                <a:solidFill>
                  <a:srgbClr val="D60093"/>
                </a:solidFill>
                <a:latin typeface="微软雅黑" panose="020B0503020204020204" pitchFamily="34" charset="-122"/>
                <a:ea typeface="微软雅黑" panose="020B0503020204020204" pitchFamily="34" charset="-122"/>
              </a:rPr>
              <a:t>12</a:t>
            </a:r>
            <a:r>
              <a:rPr lang="zh-CN" altLang="en-US" sz="3200" dirty="0" smtClean="0">
                <a:solidFill>
                  <a:srgbClr val="D60093"/>
                </a:solidFill>
                <a:latin typeface="微软雅黑" panose="020B0503020204020204" pitchFamily="34" charset="-122"/>
                <a:ea typeface="微软雅黑" panose="020B0503020204020204" pitchFamily="34" charset="-122"/>
              </a:rPr>
              <a:t>、</a:t>
            </a:r>
            <a:r>
              <a:rPr lang="en-US" altLang="zh-CN" sz="3200" dirty="0" smtClean="0">
                <a:solidFill>
                  <a:srgbClr val="D60093"/>
                </a:solidFill>
                <a:latin typeface="微软雅黑" panose="020B0503020204020204" pitchFamily="34" charset="-122"/>
                <a:ea typeface="微软雅黑" panose="020B0503020204020204" pitchFamily="34" charset="-122"/>
              </a:rPr>
              <a:t>16</a:t>
            </a:r>
            <a:r>
              <a:rPr lang="zh-CN" altLang="en-US" sz="3200" dirty="0" smtClean="0">
                <a:solidFill>
                  <a:srgbClr val="D60093"/>
                </a:solidFill>
                <a:latin typeface="微软雅黑" panose="020B0503020204020204" pitchFamily="34" charset="-122"/>
                <a:ea typeface="微软雅黑" panose="020B0503020204020204" pitchFamily="34" charset="-122"/>
              </a:rPr>
              <a:t>、</a:t>
            </a:r>
            <a:r>
              <a:rPr lang="en-US" altLang="zh-CN" sz="3200" dirty="0" smtClean="0">
                <a:solidFill>
                  <a:srgbClr val="D60093"/>
                </a:solidFill>
                <a:latin typeface="微软雅黑" panose="020B0503020204020204" pitchFamily="34" charset="-122"/>
                <a:ea typeface="微软雅黑" panose="020B0503020204020204" pitchFamily="34" charset="-122"/>
              </a:rPr>
              <a:t>20</a:t>
            </a:r>
            <a:endParaRPr lang="en-US" altLang="zh-CN" sz="3200" dirty="0">
              <a:solidFill>
                <a:srgbClr val="D6009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38708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10661"/>
                                        </p:tgtEl>
                                        <p:attrNameLst>
                                          <p:attrName>style.visibility</p:attrName>
                                        </p:attrNameLst>
                                      </p:cBhvr>
                                      <p:to>
                                        <p:strVal val="visible"/>
                                      </p:to>
                                    </p:set>
                                    <p:animEffect transition="in" filter="dissolve">
                                      <p:cBhvr>
                                        <p:cTn id="7" dur="500"/>
                                        <p:tgtEl>
                                          <p:spTgt spid="710661"/>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1" end="1"/>
                                            </p:txEl>
                                          </p:spTgt>
                                        </p:tgtEl>
                                        <p:attrNameLst>
                                          <p:attrName>ppt_h</p:attrName>
                                        </p:attrNameLst>
                                      </p:cBhvr>
                                      <p:tavLst>
                                        <p:tav tm="0">
                                          <p:val>
                                            <p:strVal val="#ppt_h"/>
                                          </p:val>
                                        </p:tav>
                                        <p:tav tm="100000">
                                          <p:val>
                                            <p:strVal val="#ppt_h"/>
                                          </p:val>
                                        </p:tav>
                                      </p:tavLst>
                                    </p:anim>
                                  </p:childTnLst>
                                </p:cTn>
                              </p:par>
                              <p:par>
                                <p:cTn id="14" presetID="17" presetClass="entr" presetSubtype="1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 calcmode="lin" valueType="num">
                                      <p:cBhvr>
                                        <p:cTn id="16"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6">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p:cTn id="22"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3" end="3"/>
                                            </p:txEl>
                                          </p:spTgt>
                                        </p:tgtEl>
                                        <p:attrNameLst>
                                          <p:attrName>ppt_h</p:attrName>
                                        </p:attrNameLst>
                                      </p:cBhvr>
                                      <p:tavLst>
                                        <p:tav tm="0">
                                          <p:val>
                                            <p:strVal val="#ppt_h"/>
                                          </p:val>
                                        </p:tav>
                                        <p:tav tm="100000">
                                          <p:val>
                                            <p:strVal val="#ppt_h"/>
                                          </p:val>
                                        </p:tav>
                                      </p:tavLst>
                                    </p:anim>
                                  </p:childTnLst>
                                </p:cTn>
                              </p:par>
                              <p:par>
                                <p:cTn id="24" presetID="17" presetClass="entr" presetSubtype="1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 calcmode="lin" valueType="num">
                                      <p:cBhvr>
                                        <p:cTn id="26"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7" dur="500" fill="hold"/>
                                        <p:tgtEl>
                                          <p:spTgt spid="6">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1"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7" name="Rectangle 3"/>
          <p:cNvSpPr>
            <a:spLocks noGrp="1" noChangeArrowheads="1"/>
          </p:cNvSpPr>
          <p:nvPr>
            <p:ph type="body" idx="4294967295"/>
          </p:nvPr>
        </p:nvSpPr>
        <p:spPr>
          <a:xfrm>
            <a:off x="179388" y="692150"/>
            <a:ext cx="8497887" cy="4492625"/>
          </a:xfrm>
        </p:spPr>
        <p:txBody>
          <a:bodyPr/>
          <a:lstStyle/>
          <a:p>
            <a:pPr algn="just">
              <a:lnSpc>
                <a:spcPct val="90000"/>
              </a:lnSpc>
              <a:buFont typeface="Wingdings" pitchFamily="2" charset="2"/>
              <a:buNone/>
              <a:defRPr/>
            </a:pPr>
            <a:r>
              <a:rPr lang="en-US" altLang="zh-CN" sz="4000" b="1" smtClean="0">
                <a:effectLst>
                  <a:outerShdw blurRad="38100" dist="38100" dir="2700000" algn="tl">
                    <a:srgbClr val="C0C0C0"/>
                  </a:outerShdw>
                </a:effectLst>
              </a:rPr>
              <a:t>		 </a:t>
            </a:r>
            <a:r>
              <a:rPr lang="en-US" altLang="zh-CN" sz="4000" b="1" i="1" smtClean="0">
                <a:solidFill>
                  <a:srgbClr val="D60093"/>
                </a:solidFill>
              </a:rPr>
              <a:t>K</a:t>
            </a:r>
            <a:r>
              <a:rPr lang="el-GR" altLang="zh-CN" sz="4000" b="1" baseline="30000" smtClean="0">
                <a:solidFill>
                  <a:srgbClr val="D60093"/>
                </a:solidFill>
                <a:effectLst>
                  <a:outerShdw blurRad="38100" dist="38100" dir="2700000" algn="tl">
                    <a:srgbClr val="C0C0C0"/>
                  </a:outerShdw>
                </a:effectLst>
                <a:cs typeface="Arial" charset="0"/>
              </a:rPr>
              <a:t>Θ</a:t>
            </a:r>
            <a:r>
              <a:rPr lang="en-US" altLang="zh-CN" sz="4000" b="1" baseline="-25000" smtClean="0">
                <a:solidFill>
                  <a:srgbClr val="D60093"/>
                </a:solidFill>
                <a:effectLst>
                  <a:outerShdw blurRad="38100" dist="38100" dir="2700000" algn="tl">
                    <a:srgbClr val="C0C0C0"/>
                  </a:outerShdw>
                </a:effectLst>
                <a:cs typeface="Arial" charset="0"/>
              </a:rPr>
              <a:t>W</a:t>
            </a:r>
            <a:r>
              <a:rPr lang="zh-CN" altLang="en-US" smtClean="0">
                <a:solidFill>
                  <a:srgbClr val="0000CC"/>
                </a:solidFill>
                <a:effectLst>
                  <a:outerShdw blurRad="38100" dist="38100" dir="2700000" algn="tl">
                    <a:srgbClr val="C0C0C0"/>
                  </a:outerShdw>
                </a:effectLst>
                <a:ea typeface="黑体" pitchFamily="2" charset="-122"/>
              </a:rPr>
              <a:t>不随组成而变，只是温度的函数</a:t>
            </a:r>
            <a:r>
              <a:rPr lang="zh-CN" altLang="en-US" sz="3600" smtClean="0">
                <a:solidFill>
                  <a:srgbClr val="0000CC"/>
                </a:solidFill>
                <a:effectLst>
                  <a:outerShdw blurRad="38100" dist="38100" dir="2700000" algn="tl">
                    <a:srgbClr val="C0C0C0"/>
                  </a:outerShdw>
                </a:effectLst>
              </a:rPr>
              <a:t>。</a:t>
            </a:r>
          </a:p>
          <a:p>
            <a:pPr algn="just">
              <a:lnSpc>
                <a:spcPct val="90000"/>
              </a:lnSpc>
              <a:buFont typeface="Wingdings" pitchFamily="2" charset="2"/>
              <a:buNone/>
              <a:defRPr/>
            </a:pPr>
            <a:endParaRPr lang="zh-CN" altLang="en-US" sz="3600" smtClean="0">
              <a:solidFill>
                <a:srgbClr val="CCFFFF"/>
              </a:solidFill>
              <a:effectLst>
                <a:outerShdw blurRad="38100" dist="38100" dir="2700000" algn="tl">
                  <a:srgbClr val="C0C0C0"/>
                </a:outerShdw>
              </a:effectLst>
            </a:endParaRPr>
          </a:p>
          <a:p>
            <a:pPr algn="just">
              <a:lnSpc>
                <a:spcPct val="90000"/>
              </a:lnSpc>
              <a:buFont typeface="Wingdings" pitchFamily="2" charset="2"/>
              <a:buNone/>
              <a:defRPr/>
            </a:pPr>
            <a:endParaRPr lang="zh-CN" altLang="en-US" sz="4000" b="1" smtClean="0">
              <a:effectLst>
                <a:outerShdw blurRad="38100" dist="38100" dir="2700000" algn="tl">
                  <a:srgbClr val="C0C0C0"/>
                </a:outerShdw>
              </a:effectLst>
            </a:endParaRPr>
          </a:p>
          <a:p>
            <a:pPr algn="just">
              <a:lnSpc>
                <a:spcPct val="90000"/>
              </a:lnSpc>
              <a:buFont typeface="Wingdings" pitchFamily="2" charset="2"/>
              <a:buNone/>
              <a:defRPr/>
            </a:pPr>
            <a:endParaRPr lang="el-GR" altLang="zh-CN" sz="4000" b="1" smtClean="0">
              <a:effectLst>
                <a:outerShdw blurRad="38100" dist="38100" dir="2700000" algn="tl">
                  <a:srgbClr val="C0C0C0"/>
                </a:outerShdw>
              </a:effectLst>
              <a:cs typeface="Arial" charset="0"/>
            </a:endParaRPr>
          </a:p>
          <a:p>
            <a:pPr>
              <a:lnSpc>
                <a:spcPct val="90000"/>
              </a:lnSpc>
              <a:buFont typeface="Wingdings" pitchFamily="2" charset="2"/>
              <a:buNone/>
              <a:defRPr/>
            </a:pPr>
            <a:r>
              <a:rPr lang="zh-CN" altLang="en-US" sz="4000" b="1" smtClean="0">
                <a:effectLst>
                  <a:outerShdw blurRad="38100" dist="38100" dir="2700000" algn="tl">
                    <a:srgbClr val="C0C0C0"/>
                  </a:outerShdw>
                </a:effectLst>
              </a:rPr>
              <a:t>		</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只要知道水溶液的</a:t>
            </a:r>
            <a:r>
              <a:rPr lang="en-US" altLang="zh-CN" smtClean="0">
                <a:solidFill>
                  <a:srgbClr val="0000CC"/>
                </a:solidFill>
                <a:effectLst>
                  <a:outerShdw blurRad="38100" dist="38100" dir="2700000" algn="tl">
                    <a:srgbClr val="C0C0C0"/>
                  </a:outerShdw>
                </a:effectLst>
                <a:latin typeface="黑体" pitchFamily="2" charset="-122"/>
                <a:ea typeface="黑体" pitchFamily="2" charset="-122"/>
              </a:rPr>
              <a:t>C(H</a:t>
            </a:r>
            <a:r>
              <a:rPr lang="zh-CN" altLang="en-US" baseline="30000" smtClean="0">
                <a:solidFill>
                  <a:srgbClr val="0000CC"/>
                </a:solidFill>
                <a:effectLst>
                  <a:outerShdw blurRad="38100" dist="38100" dir="2700000" algn="tl">
                    <a:srgbClr val="C0C0C0"/>
                  </a:outerShdw>
                </a:effectLst>
                <a:latin typeface="黑体" pitchFamily="2" charset="-122"/>
                <a:ea typeface="黑体" pitchFamily="2" charset="-122"/>
              </a:rPr>
              <a:t>＋</a:t>
            </a:r>
            <a:r>
              <a:rPr lang="en-US" altLang="zh-CN" smtClean="0">
                <a:solidFill>
                  <a:srgbClr val="0000CC"/>
                </a:solidFill>
                <a:effectLst>
                  <a:outerShdw blurRad="38100" dist="38100" dir="2700000" algn="tl">
                    <a:srgbClr val="C0C0C0"/>
                  </a:outerShdw>
                </a:effectLst>
                <a:latin typeface="黑体" pitchFamily="2" charset="-122"/>
                <a:ea typeface="黑体" pitchFamily="2" charset="-122"/>
              </a:rPr>
              <a:t>)</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或</a:t>
            </a:r>
            <a:r>
              <a:rPr lang="en-US" altLang="zh-CN" smtClean="0">
                <a:solidFill>
                  <a:srgbClr val="0000CC"/>
                </a:solidFill>
                <a:effectLst>
                  <a:outerShdw blurRad="38100" dist="38100" dir="2700000" algn="tl">
                    <a:srgbClr val="C0C0C0"/>
                  </a:outerShdw>
                </a:effectLst>
                <a:latin typeface="黑体" pitchFamily="2" charset="-122"/>
                <a:ea typeface="黑体" pitchFamily="2" charset="-122"/>
              </a:rPr>
              <a:t>C(OH</a:t>
            </a:r>
            <a:r>
              <a:rPr lang="zh-CN" altLang="en-US" baseline="30000" smtClean="0">
                <a:solidFill>
                  <a:srgbClr val="0000CC"/>
                </a:solidFill>
                <a:effectLst>
                  <a:outerShdw blurRad="38100" dist="38100" dir="2700000" algn="tl">
                    <a:srgbClr val="C0C0C0"/>
                  </a:outerShdw>
                </a:effectLst>
                <a:latin typeface="黑体" pitchFamily="2" charset="-122"/>
                <a:ea typeface="黑体" pitchFamily="2" charset="-122"/>
              </a:rPr>
              <a:t>－</a:t>
            </a:r>
            <a:r>
              <a:rPr lang="en-US" altLang="zh-CN" smtClean="0">
                <a:solidFill>
                  <a:srgbClr val="0000CC"/>
                </a:solidFill>
                <a:effectLst>
                  <a:outerShdw blurRad="38100" dist="38100" dir="2700000" algn="tl">
                    <a:srgbClr val="C0C0C0"/>
                  </a:outerShdw>
                </a:effectLst>
                <a:latin typeface="黑体" pitchFamily="2" charset="-122"/>
                <a:ea typeface="黑体" pitchFamily="2" charset="-122"/>
              </a:rPr>
              <a:t>)</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，就可以计算另一个。为了简便，提出了</a:t>
            </a:r>
            <a:r>
              <a:rPr lang="en-US" altLang="zh-CN" smtClean="0">
                <a:solidFill>
                  <a:srgbClr val="0000CC"/>
                </a:solidFill>
                <a:effectLst>
                  <a:outerShdw blurRad="38100" dist="38100" dir="2700000" algn="tl">
                    <a:srgbClr val="C0C0C0"/>
                  </a:outerShdw>
                </a:effectLst>
                <a:latin typeface="黑体" pitchFamily="2" charset="-122"/>
                <a:ea typeface="黑体" pitchFamily="2" charset="-122"/>
              </a:rPr>
              <a:t>pH</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函数的概念。</a:t>
            </a:r>
          </a:p>
        </p:txBody>
      </p:sp>
      <p:sp>
        <p:nvSpPr>
          <p:cNvPr id="345094" name="Text Box 5"/>
          <p:cNvSpPr txBox="1">
            <a:spLocks noChangeArrowheads="1"/>
          </p:cNvSpPr>
          <p:nvPr/>
        </p:nvSpPr>
        <p:spPr bwMode="auto">
          <a:xfrm>
            <a:off x="9051925" y="3144838"/>
            <a:ext cx="184150" cy="457200"/>
          </a:xfrm>
          <a:prstGeom prst="rect">
            <a:avLst/>
          </a:prstGeom>
          <a:noFill/>
          <a:ln w="9525">
            <a:noFill/>
            <a:miter lim="800000"/>
            <a:headEnd/>
            <a:tailEnd/>
          </a:ln>
        </p:spPr>
        <p:txBody>
          <a:bodyPr wrap="none">
            <a:spAutoFit/>
          </a:bodyPr>
          <a:lstStyle/>
          <a:p>
            <a:endParaRPr kumimoji="1" lang="zh-CN" altLang="zh-CN" sz="2400">
              <a:latin typeface="Times New Roman" pitchFamily="18" charset="0"/>
            </a:endParaRPr>
          </a:p>
        </p:txBody>
      </p:sp>
      <p:graphicFrame>
        <p:nvGraphicFramePr>
          <p:cNvPr id="47111" name="Object 7"/>
          <p:cNvGraphicFramePr>
            <a:graphicFrameLocks noChangeAspect="1"/>
          </p:cNvGraphicFramePr>
          <p:nvPr/>
        </p:nvGraphicFramePr>
        <p:xfrm>
          <a:off x="395288" y="1916113"/>
          <a:ext cx="8569325" cy="1214437"/>
        </p:xfrm>
        <a:graphic>
          <a:graphicData uri="http://schemas.openxmlformats.org/presentationml/2006/ole">
            <mc:AlternateContent xmlns:mc="http://schemas.openxmlformats.org/markup-compatibility/2006">
              <mc:Choice xmlns:v="urn:schemas-microsoft-com:vml" Requires="v">
                <p:oleObj spid="_x0000_s345197" name="文档" r:id="rId4" imgW="5629656" imgH="655320" progId="">
                  <p:embed/>
                </p:oleObj>
              </mc:Choice>
              <mc:Fallback>
                <p:oleObj name="文档" r:id="rId4" imgW="5629656" imgH="655320" progId="">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916113"/>
                        <a:ext cx="8569325" cy="12144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14" name="AutoShape 10">
            <a:hlinkClick r:id="rId6" action="ppaction://hlinksldjump" highlightClick="1"/>
          </p:cNvPr>
          <p:cNvSpPr>
            <a:spLocks noChangeArrowheads="1"/>
          </p:cNvSpPr>
          <p:nvPr/>
        </p:nvSpPr>
        <p:spPr bwMode="auto">
          <a:xfrm>
            <a:off x="8172450" y="5013325"/>
            <a:ext cx="457200" cy="4318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dissolve">
                                      <p:cBhvr>
                                        <p:cTn id="7" dur="500"/>
                                        <p:tgtEl>
                                          <p:spTgt spid="47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71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7107">
                                            <p:txEl>
                                              <p:pRg st="4" end="4"/>
                                            </p:txEl>
                                          </p:spTgt>
                                        </p:tgtEl>
                                        <p:attrNameLst>
                                          <p:attrName>style.visibility</p:attrName>
                                        </p:attrNameLst>
                                      </p:cBhvr>
                                      <p:to>
                                        <p:strVal val="visible"/>
                                      </p:to>
                                    </p:set>
                                    <p:animEffect transition="in" filter="dissolve">
                                      <p:cBhvr>
                                        <p:cTn id="16" dur="500"/>
                                        <p:tgtEl>
                                          <p:spTgt spid="4710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P spid="4711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79388" y="404813"/>
            <a:ext cx="5251450" cy="1104900"/>
          </a:xfrm>
        </p:spPr>
        <p:txBody>
          <a:bodyPr/>
          <a:lstStyle/>
          <a:p>
            <a:pPr>
              <a:defRPr/>
            </a:pPr>
            <a:r>
              <a:rPr lang="en-US" altLang="zh-CN" sz="4000" smtClean="0">
                <a:solidFill>
                  <a:srgbClr val="0000CC"/>
                </a:solidFill>
                <a:effectLst>
                  <a:outerShdw blurRad="38100" dist="38100" dir="2700000" algn="tl">
                    <a:srgbClr val="C0C0C0"/>
                  </a:outerShdw>
                </a:effectLst>
                <a:latin typeface="黑体" pitchFamily="2" charset="-122"/>
                <a:ea typeface="黑体" pitchFamily="2" charset="-122"/>
              </a:rPr>
              <a:t>2.pH</a:t>
            </a:r>
            <a:r>
              <a:rPr lang="zh-CN" altLang="en-US" sz="4000" smtClean="0">
                <a:solidFill>
                  <a:srgbClr val="0000CC"/>
                </a:solidFill>
                <a:effectLst>
                  <a:outerShdw blurRad="38100" dist="38100" dir="2700000" algn="tl">
                    <a:srgbClr val="C0C0C0"/>
                  </a:outerShdw>
                </a:effectLst>
                <a:latin typeface="黑体" pitchFamily="2" charset="-122"/>
                <a:ea typeface="黑体" pitchFamily="2" charset="-122"/>
              </a:rPr>
              <a:t>函数的概念</a:t>
            </a:r>
          </a:p>
        </p:txBody>
      </p:sp>
      <p:sp>
        <p:nvSpPr>
          <p:cNvPr id="51203" name="Rectangle 3"/>
          <p:cNvSpPr>
            <a:spLocks noGrp="1" noChangeArrowheads="1"/>
          </p:cNvSpPr>
          <p:nvPr>
            <p:ph type="body" idx="4294967295"/>
          </p:nvPr>
        </p:nvSpPr>
        <p:spPr>
          <a:xfrm>
            <a:off x="539750" y="1676400"/>
            <a:ext cx="8135938" cy="4776788"/>
          </a:xfrm>
        </p:spPr>
        <p:txBody>
          <a:bodyPr/>
          <a:lstStyle/>
          <a:p>
            <a:pPr>
              <a:buFont typeface="Wingdings" pitchFamily="2" charset="2"/>
              <a:buNone/>
              <a:defRPr/>
            </a:pPr>
            <a:r>
              <a:rPr lang="zh-CN" altLang="en-US" sz="2800" b="1" smtClean="0">
                <a:solidFill>
                  <a:srgbClr val="0000CC"/>
                </a:solidFill>
                <a:effectLst>
                  <a:outerShdw blurRad="38100" dist="38100" dir="2700000" algn="tl">
                    <a:srgbClr val="C0C0C0"/>
                  </a:outerShdw>
                </a:effectLst>
                <a:ea typeface="黑体" pitchFamily="2" charset="-122"/>
              </a:rPr>
              <a:t>定义</a:t>
            </a:r>
          </a:p>
          <a:p>
            <a:pPr algn="just">
              <a:buFont typeface="Wingdings" pitchFamily="2" charset="2"/>
              <a:buNone/>
              <a:defRPr/>
            </a:pPr>
            <a:endParaRPr lang="zh-CN" altLang="en-US" sz="4000" b="1" smtClean="0">
              <a:solidFill>
                <a:srgbClr val="0000CC"/>
              </a:solidFill>
              <a:effectLst>
                <a:outerShdw blurRad="38100" dist="38100" dir="2700000" algn="tl">
                  <a:srgbClr val="C0C0C0"/>
                </a:outerShdw>
              </a:effectLst>
            </a:endParaRPr>
          </a:p>
          <a:p>
            <a:pPr algn="just">
              <a:buFont typeface="Wingdings" pitchFamily="2" charset="2"/>
              <a:buNone/>
              <a:defRPr/>
            </a:pPr>
            <a:endParaRPr lang="zh-CN" altLang="en-US" sz="4000" b="1" smtClean="0">
              <a:solidFill>
                <a:srgbClr val="0000CC"/>
              </a:solidFill>
              <a:effectLst>
                <a:outerShdw blurRad="38100" dist="38100" dir="2700000" algn="tl">
                  <a:srgbClr val="C0C0C0"/>
                </a:outerShdw>
              </a:effectLst>
            </a:endParaRPr>
          </a:p>
          <a:p>
            <a:pPr algn="just">
              <a:buFont typeface="Wingdings" pitchFamily="2" charset="2"/>
              <a:buNone/>
              <a:defRPr/>
            </a:pPr>
            <a:endParaRPr lang="zh-CN" altLang="en-US" sz="4000" b="1" smtClean="0">
              <a:solidFill>
                <a:srgbClr val="0000CC"/>
              </a:solidFill>
              <a:effectLst>
                <a:outerShdw blurRad="38100" dist="38100" dir="2700000" algn="tl">
                  <a:srgbClr val="C0C0C0"/>
                </a:outerShdw>
              </a:effectLst>
            </a:endParaRPr>
          </a:p>
          <a:p>
            <a:pPr algn="just">
              <a:buFont typeface="Wingdings" pitchFamily="2" charset="2"/>
              <a:buNone/>
              <a:defRPr/>
            </a:pPr>
            <a:endParaRPr lang="zh-CN" altLang="en-US" sz="4000" b="1" smtClean="0">
              <a:solidFill>
                <a:srgbClr val="0000CC"/>
              </a:solidFill>
              <a:effectLst>
                <a:outerShdw blurRad="38100" dist="38100" dir="2700000" algn="tl">
                  <a:srgbClr val="C0C0C0"/>
                </a:outerShdw>
              </a:effectLst>
            </a:endParaRPr>
          </a:p>
          <a:p>
            <a:pPr algn="just">
              <a:buFont typeface="Wingdings" pitchFamily="2" charset="2"/>
              <a:buNone/>
              <a:defRPr/>
            </a:pPr>
            <a:r>
              <a:rPr lang="zh-CN" altLang="en-US" sz="4000" b="1" smtClean="0">
                <a:solidFill>
                  <a:srgbClr val="0000CC"/>
                </a:solidFill>
                <a:effectLst>
                  <a:outerShdw blurRad="38100" dist="38100" dir="2700000" algn="tl">
                    <a:srgbClr val="C0C0C0"/>
                  </a:outerShdw>
                </a:effectLst>
              </a:rPr>
              <a:t>         </a:t>
            </a:r>
            <a:r>
              <a:rPr lang="zh-CN" altLang="en-US" b="1" i="1" smtClean="0">
                <a:solidFill>
                  <a:srgbClr val="0000CC"/>
                </a:solidFill>
                <a:effectLst>
                  <a:outerShdw blurRad="38100" dist="38100" dir="2700000" algn="tl">
                    <a:srgbClr val="C0C0C0"/>
                  </a:outerShdw>
                </a:effectLst>
                <a:ea typeface="黑体" pitchFamily="2" charset="-122"/>
              </a:rPr>
              <a:t>“</a:t>
            </a:r>
            <a:r>
              <a:rPr lang="en-US" altLang="zh-CN" b="1" i="1" smtClean="0">
                <a:solidFill>
                  <a:srgbClr val="0000CC"/>
                </a:solidFill>
                <a:effectLst>
                  <a:outerShdw blurRad="38100" dist="38100" dir="2700000" algn="tl">
                    <a:srgbClr val="C0C0C0"/>
                  </a:outerShdw>
                </a:effectLst>
                <a:latin typeface="黑体" pitchFamily="2" charset="-122"/>
                <a:ea typeface="黑体" pitchFamily="2" charset="-122"/>
              </a:rPr>
              <a:t>p</a:t>
            </a:r>
            <a:r>
              <a:rPr lang="en-US" altLang="zh-CN" b="1" i="1" smtClean="0">
                <a:solidFill>
                  <a:srgbClr val="0000CC"/>
                </a:solidFill>
                <a:effectLst>
                  <a:outerShdw blurRad="38100" dist="38100" dir="2700000" algn="tl">
                    <a:srgbClr val="C0C0C0"/>
                  </a:outerShdw>
                </a:effectLst>
                <a:ea typeface="黑体" pitchFamily="2" charset="-122"/>
              </a:rPr>
              <a:t>”</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是一种运算符号，它表明某数值（无量纲）的负常用对数</a:t>
            </a:r>
            <a:r>
              <a:rPr lang="zh-CN" altLang="en-US" b="1" smtClean="0">
                <a:solidFill>
                  <a:srgbClr val="0000CC"/>
                </a:solidFill>
                <a:effectLst>
                  <a:outerShdw blurRad="38100" dist="38100" dir="2700000" algn="tl">
                    <a:srgbClr val="C0C0C0"/>
                  </a:outerShdw>
                </a:effectLst>
              </a:rPr>
              <a:t>。</a:t>
            </a:r>
          </a:p>
        </p:txBody>
      </p:sp>
      <p:sp>
        <p:nvSpPr>
          <p:cNvPr id="347144" name="Text Box 4"/>
          <p:cNvSpPr txBox="1">
            <a:spLocks noChangeArrowheads="1"/>
          </p:cNvSpPr>
          <p:nvPr/>
        </p:nvSpPr>
        <p:spPr bwMode="auto">
          <a:xfrm>
            <a:off x="9051925" y="3449638"/>
            <a:ext cx="184150" cy="457200"/>
          </a:xfrm>
          <a:prstGeom prst="rect">
            <a:avLst/>
          </a:prstGeom>
          <a:noFill/>
          <a:ln w="9525">
            <a:noFill/>
            <a:miter lim="800000"/>
            <a:headEnd/>
            <a:tailEnd/>
          </a:ln>
        </p:spPr>
        <p:txBody>
          <a:bodyPr wrap="none">
            <a:spAutoFit/>
          </a:bodyPr>
          <a:lstStyle/>
          <a:p>
            <a:endParaRPr kumimoji="1" lang="zh-CN" altLang="zh-CN" sz="2400">
              <a:latin typeface="Times New Roman" pitchFamily="18" charset="0"/>
            </a:endParaRPr>
          </a:p>
        </p:txBody>
      </p:sp>
      <p:graphicFrame>
        <p:nvGraphicFramePr>
          <p:cNvPr id="51206" name="Object 6"/>
          <p:cNvGraphicFramePr>
            <a:graphicFrameLocks noChangeAspect="1"/>
          </p:cNvGraphicFramePr>
          <p:nvPr/>
        </p:nvGraphicFramePr>
        <p:xfrm>
          <a:off x="468313" y="2708275"/>
          <a:ext cx="8229600" cy="1965325"/>
        </p:xfrm>
        <a:graphic>
          <a:graphicData uri="http://schemas.openxmlformats.org/presentationml/2006/ole">
            <mc:AlternateContent xmlns:mc="http://schemas.openxmlformats.org/markup-compatibility/2006">
              <mc:Choice xmlns:v="urn:schemas-microsoft-com:vml" Requires="v">
                <p:oleObj spid="_x0000_s347246" name="公式" r:id="rId4" imgW="3086100" imgH="736600" progId="">
                  <p:embed/>
                </p:oleObj>
              </mc:Choice>
              <mc:Fallback>
                <p:oleObj name="公式" r:id="rId4" imgW="3086100" imgH="736600" progId="">
                  <p:embed/>
                  <p:pic>
                    <p:nvPicPr>
                      <p:cNvPr id="0"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708275"/>
                        <a:ext cx="8229600" cy="19653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7" name="AutoShape 7">
            <a:hlinkClick r:id="rId6" action="ppaction://hlinksldjump" highlightClick="1"/>
          </p:cNvPr>
          <p:cNvSpPr>
            <a:spLocks noChangeArrowheads="1"/>
          </p:cNvSpPr>
          <p:nvPr/>
        </p:nvSpPr>
        <p:spPr bwMode="auto">
          <a:xfrm>
            <a:off x="7092950" y="908050"/>
            <a:ext cx="666750" cy="3937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dissolve">
                                      <p:cBhvr>
                                        <p:cTn id="7" dur="500"/>
                                        <p:tgtEl>
                                          <p:spTgt spid="512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203">
                                            <p:txEl>
                                              <p:pRg st="0" end="0"/>
                                            </p:txEl>
                                          </p:spTgt>
                                        </p:tgtEl>
                                        <p:attrNameLst>
                                          <p:attrName>style.visibility</p:attrName>
                                        </p:attrNameLst>
                                      </p:cBhvr>
                                      <p:to>
                                        <p:strVal val="visible"/>
                                      </p:to>
                                    </p:set>
                                    <p:animEffect transition="in" filter="dissolve">
                                      <p:cBhvr>
                                        <p:cTn id="12" dur="500"/>
                                        <p:tgtEl>
                                          <p:spTgt spid="512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dissolve">
                                      <p:cBhvr>
                                        <p:cTn id="21" dur="500"/>
                                        <p:tgtEl>
                                          <p:spTgt spid="5120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1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51203" grpId="0" build="p"/>
      <p:bldP spid="5120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1746" name="Rectangle 2"/>
          <p:cNvSpPr>
            <a:spLocks noGrp="1" noChangeArrowheads="1"/>
          </p:cNvSpPr>
          <p:nvPr>
            <p:ph type="title" idx="4294967295"/>
          </p:nvPr>
        </p:nvSpPr>
        <p:spPr>
          <a:xfrm>
            <a:off x="755650" y="404813"/>
            <a:ext cx="5472113" cy="1143000"/>
          </a:xfrm>
        </p:spPr>
        <p:txBody>
          <a:bodyPr/>
          <a:lstStyle/>
          <a:p>
            <a:r>
              <a:rPr lang="en-US" altLang="zh-CN" sz="4000" smtClean="0">
                <a:solidFill>
                  <a:srgbClr val="0000CC"/>
                </a:solidFill>
                <a:latin typeface="黑体" pitchFamily="2" charset="-122"/>
                <a:ea typeface="黑体" pitchFamily="2" charset="-122"/>
              </a:rPr>
              <a:t>3.</a:t>
            </a:r>
            <a:r>
              <a:rPr lang="zh-CN" altLang="en-US" sz="4000" smtClean="0">
                <a:solidFill>
                  <a:srgbClr val="0000CC"/>
                </a:solidFill>
                <a:latin typeface="黑体" pitchFamily="2" charset="-122"/>
                <a:ea typeface="黑体" pitchFamily="2" charset="-122"/>
              </a:rPr>
              <a:t>水溶液的酸碱性</a:t>
            </a:r>
          </a:p>
        </p:txBody>
      </p:sp>
      <p:sp>
        <p:nvSpPr>
          <p:cNvPr id="671747" name="Rectangle 3"/>
          <p:cNvSpPr>
            <a:spLocks noGrp="1" noChangeArrowheads="1"/>
          </p:cNvSpPr>
          <p:nvPr>
            <p:ph type="body" idx="4294967295"/>
          </p:nvPr>
        </p:nvSpPr>
        <p:spPr>
          <a:xfrm>
            <a:off x="1476375" y="1773238"/>
            <a:ext cx="4619625" cy="1655762"/>
          </a:xfrm>
        </p:spPr>
        <p:txBody>
          <a:bodyPr/>
          <a:lstStyle/>
          <a:p>
            <a:pPr>
              <a:buFont typeface="Wingdings" pitchFamily="2" charset="2"/>
              <a:buNone/>
            </a:pPr>
            <a:r>
              <a:rPr lang="en-US" altLang="zh-CN" sz="2800" b="1" smtClean="0">
                <a:solidFill>
                  <a:srgbClr val="0000CC"/>
                </a:solidFill>
                <a:latin typeface="黑体" pitchFamily="2" charset="-122"/>
                <a:ea typeface="黑体" pitchFamily="2" charset="-122"/>
              </a:rPr>
              <a:t>pH &lt; 7  </a:t>
            </a:r>
            <a:r>
              <a:rPr lang="zh-CN" altLang="en-US" sz="2800" b="1" smtClean="0">
                <a:solidFill>
                  <a:srgbClr val="0000CC"/>
                </a:solidFill>
                <a:latin typeface="黑体" pitchFamily="2" charset="-122"/>
                <a:ea typeface="黑体" pitchFamily="2" charset="-122"/>
              </a:rPr>
              <a:t>酸性溶液</a:t>
            </a:r>
          </a:p>
          <a:p>
            <a:pPr>
              <a:buFont typeface="Wingdings" pitchFamily="2" charset="2"/>
              <a:buNone/>
            </a:pPr>
            <a:r>
              <a:rPr lang="en-US" altLang="zh-CN" sz="2800" b="1" smtClean="0">
                <a:solidFill>
                  <a:srgbClr val="0000CC"/>
                </a:solidFill>
                <a:latin typeface="黑体" pitchFamily="2" charset="-122"/>
                <a:ea typeface="黑体" pitchFamily="2" charset="-122"/>
              </a:rPr>
              <a:t>pH = 7  </a:t>
            </a:r>
            <a:r>
              <a:rPr lang="zh-CN" altLang="en-US" sz="2800" b="1" smtClean="0">
                <a:solidFill>
                  <a:srgbClr val="0000CC"/>
                </a:solidFill>
                <a:latin typeface="黑体" pitchFamily="2" charset="-122"/>
                <a:ea typeface="黑体" pitchFamily="2" charset="-122"/>
              </a:rPr>
              <a:t>中性溶液</a:t>
            </a:r>
          </a:p>
          <a:p>
            <a:pPr>
              <a:buFont typeface="Wingdings" pitchFamily="2" charset="2"/>
              <a:buNone/>
            </a:pPr>
            <a:r>
              <a:rPr lang="en-US" altLang="zh-CN" sz="2800" b="1" smtClean="0">
                <a:solidFill>
                  <a:srgbClr val="0000CC"/>
                </a:solidFill>
                <a:latin typeface="黑体" pitchFamily="2" charset="-122"/>
                <a:ea typeface="黑体" pitchFamily="2" charset="-122"/>
              </a:rPr>
              <a:t>pH &gt; 7 </a:t>
            </a:r>
            <a:r>
              <a:rPr lang="zh-CN" altLang="en-US" sz="2800" b="1" smtClean="0">
                <a:solidFill>
                  <a:srgbClr val="0000CC"/>
                </a:solidFill>
                <a:latin typeface="黑体" pitchFamily="2" charset="-122"/>
                <a:ea typeface="黑体" pitchFamily="2" charset="-122"/>
              </a:rPr>
              <a:t>碱性溶液</a:t>
            </a:r>
            <a:r>
              <a:rPr lang="zh-CN" altLang="en-US" sz="2800" b="1" smtClean="0">
                <a:solidFill>
                  <a:srgbClr val="0000CC"/>
                </a:solidFill>
              </a:rPr>
              <a:t>   </a:t>
            </a:r>
          </a:p>
        </p:txBody>
      </p:sp>
      <p:sp>
        <p:nvSpPr>
          <p:cNvPr id="671748" name="AutoShape 4">
            <a:hlinkClick r:id="rId2" action="ppaction://hlinksldjump" highlightClick="1"/>
          </p:cNvPr>
          <p:cNvSpPr>
            <a:spLocks noChangeArrowheads="1"/>
          </p:cNvSpPr>
          <p:nvPr/>
        </p:nvSpPr>
        <p:spPr bwMode="auto">
          <a:xfrm>
            <a:off x="7740650" y="5157788"/>
            <a:ext cx="609600" cy="503237"/>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pic>
        <p:nvPicPr>
          <p:cNvPr id="349190" name="Picture 6"/>
          <p:cNvPicPr>
            <a:picLocks noChangeAspect="1" noChangeArrowheads="1"/>
          </p:cNvPicPr>
          <p:nvPr/>
        </p:nvPicPr>
        <p:blipFill>
          <a:blip r:embed="rId3" cstate="print"/>
          <a:srcRect/>
          <a:stretch>
            <a:fillRect/>
          </a:stretch>
        </p:blipFill>
        <p:spPr bwMode="auto">
          <a:xfrm>
            <a:off x="6511925" y="0"/>
            <a:ext cx="2632075" cy="6858000"/>
          </a:xfrm>
          <a:prstGeom prst="rect">
            <a:avLst/>
          </a:prstGeom>
          <a:noFill/>
          <a:ln w="9525">
            <a:noFill/>
            <a:miter lim="800000"/>
            <a:headEnd/>
            <a:tailEnd/>
          </a:ln>
        </p:spPr>
      </p:pic>
      <p:pic>
        <p:nvPicPr>
          <p:cNvPr id="349192" name="Picture 8"/>
          <p:cNvPicPr>
            <a:picLocks noChangeAspect="1" noChangeArrowheads="1"/>
          </p:cNvPicPr>
          <p:nvPr/>
        </p:nvPicPr>
        <p:blipFill>
          <a:blip r:embed="rId4" cstate="print"/>
          <a:srcRect/>
          <a:stretch>
            <a:fillRect/>
          </a:stretch>
        </p:blipFill>
        <p:spPr bwMode="auto">
          <a:xfrm>
            <a:off x="250825" y="3716338"/>
            <a:ext cx="2808288" cy="2522537"/>
          </a:xfrm>
          <a:prstGeom prst="rect">
            <a:avLst/>
          </a:prstGeom>
          <a:noFill/>
          <a:ln w="9525">
            <a:noFill/>
            <a:miter lim="800000"/>
            <a:headEnd/>
            <a:tailEnd/>
          </a:ln>
        </p:spPr>
      </p:pic>
      <p:pic>
        <p:nvPicPr>
          <p:cNvPr id="349194" name="Picture 10"/>
          <p:cNvPicPr>
            <a:picLocks noChangeAspect="1" noChangeArrowheads="1"/>
          </p:cNvPicPr>
          <p:nvPr/>
        </p:nvPicPr>
        <p:blipFill>
          <a:blip r:embed="rId5" cstate="print"/>
          <a:srcRect/>
          <a:stretch>
            <a:fillRect/>
          </a:stretch>
        </p:blipFill>
        <p:spPr bwMode="auto">
          <a:xfrm>
            <a:off x="3563938" y="3716338"/>
            <a:ext cx="2879725" cy="25431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71746"/>
                                        </p:tgtEl>
                                        <p:attrNameLst>
                                          <p:attrName>style.visibility</p:attrName>
                                        </p:attrNameLst>
                                      </p:cBhvr>
                                      <p:to>
                                        <p:strVal val="visible"/>
                                      </p:to>
                                    </p:set>
                                    <p:animEffect transition="in" filter="dissolve">
                                      <p:cBhvr>
                                        <p:cTn id="7" dur="500"/>
                                        <p:tgtEl>
                                          <p:spTgt spid="6717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71747">
                                            <p:txEl>
                                              <p:pRg st="0" end="0"/>
                                            </p:txEl>
                                          </p:spTgt>
                                        </p:tgtEl>
                                        <p:attrNameLst>
                                          <p:attrName>style.visibility</p:attrName>
                                        </p:attrNameLst>
                                      </p:cBhvr>
                                      <p:to>
                                        <p:strVal val="visible"/>
                                      </p:to>
                                    </p:set>
                                    <p:animEffect transition="in" filter="dissolve">
                                      <p:cBhvr>
                                        <p:cTn id="12" dur="500"/>
                                        <p:tgtEl>
                                          <p:spTgt spid="6717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71747">
                                            <p:txEl>
                                              <p:pRg st="1" end="1"/>
                                            </p:txEl>
                                          </p:spTgt>
                                        </p:tgtEl>
                                        <p:attrNameLst>
                                          <p:attrName>style.visibility</p:attrName>
                                        </p:attrNameLst>
                                      </p:cBhvr>
                                      <p:to>
                                        <p:strVal val="visible"/>
                                      </p:to>
                                    </p:set>
                                    <p:animEffect transition="in" filter="dissolve">
                                      <p:cBhvr>
                                        <p:cTn id="17" dur="500"/>
                                        <p:tgtEl>
                                          <p:spTgt spid="6717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71747">
                                            <p:txEl>
                                              <p:pRg st="2" end="2"/>
                                            </p:txEl>
                                          </p:spTgt>
                                        </p:tgtEl>
                                        <p:attrNameLst>
                                          <p:attrName>style.visibility</p:attrName>
                                        </p:attrNameLst>
                                      </p:cBhvr>
                                      <p:to>
                                        <p:strVal val="visible"/>
                                      </p:to>
                                    </p:set>
                                    <p:animEffect transition="in" filter="dissolve">
                                      <p:cBhvr>
                                        <p:cTn id="22" dur="500"/>
                                        <p:tgtEl>
                                          <p:spTgt spid="67174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49190"/>
                                        </p:tgtEl>
                                        <p:attrNameLst>
                                          <p:attrName>style.visibility</p:attrName>
                                        </p:attrNameLst>
                                      </p:cBhvr>
                                      <p:to>
                                        <p:strVal val="visible"/>
                                      </p:to>
                                    </p:set>
                                    <p:animEffect transition="in" filter="box(in)">
                                      <p:cBhvr>
                                        <p:cTn id="27" dur="500"/>
                                        <p:tgtEl>
                                          <p:spTgt spid="34919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49192"/>
                                        </p:tgtEl>
                                        <p:attrNameLst>
                                          <p:attrName>style.visibility</p:attrName>
                                        </p:attrNameLst>
                                      </p:cBhvr>
                                      <p:to>
                                        <p:strVal val="visible"/>
                                      </p:to>
                                    </p:set>
                                    <p:animEffect transition="in" filter="box(in)">
                                      <p:cBhvr>
                                        <p:cTn id="32" dur="500"/>
                                        <p:tgtEl>
                                          <p:spTgt spid="34919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49194"/>
                                        </p:tgtEl>
                                        <p:attrNameLst>
                                          <p:attrName>style.visibility</p:attrName>
                                        </p:attrNameLst>
                                      </p:cBhvr>
                                      <p:to>
                                        <p:strVal val="visible"/>
                                      </p:to>
                                    </p:set>
                                    <p:animEffect transition="in" filter="box(in)">
                                      <p:cBhvr>
                                        <p:cTn id="37" dur="500"/>
                                        <p:tgtEl>
                                          <p:spTgt spid="349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46" grpId="0"/>
      <p:bldP spid="67174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3362" name="Rectangle 2"/>
          <p:cNvSpPr>
            <a:spLocks noGrp="1" noChangeArrowheads="1"/>
          </p:cNvSpPr>
          <p:nvPr>
            <p:ph type="title" idx="4294967295"/>
          </p:nvPr>
        </p:nvSpPr>
        <p:spPr>
          <a:xfrm>
            <a:off x="457200" y="457200"/>
            <a:ext cx="8229600" cy="971550"/>
          </a:xfrm>
        </p:spPr>
        <p:txBody>
          <a:bodyPr/>
          <a:lstStyle/>
          <a:p>
            <a:pPr>
              <a:defRPr/>
            </a:pPr>
            <a:r>
              <a:rPr lang="en-US" altLang="zh-CN" dirty="0" smtClean="0">
                <a:solidFill>
                  <a:srgbClr val="0000CC"/>
                </a:solidFill>
                <a:latin typeface="黑体" pitchFamily="2" charset="-122"/>
                <a:ea typeface="黑体" pitchFamily="2" charset="-122"/>
              </a:rPr>
              <a:t>4.</a:t>
            </a:r>
            <a:r>
              <a:rPr lang="zh-CN" altLang="en-US" dirty="0" smtClean="0">
                <a:solidFill>
                  <a:srgbClr val="0000CC"/>
                </a:solidFill>
                <a:latin typeface="黑体" pitchFamily="2" charset="-122"/>
                <a:ea typeface="黑体" pitchFamily="2" charset="-122"/>
              </a:rPr>
              <a:t>酸碱理论</a:t>
            </a:r>
          </a:p>
        </p:txBody>
      </p:sp>
      <p:sp>
        <p:nvSpPr>
          <p:cNvPr id="783363" name="Rectangle 3"/>
          <p:cNvSpPr>
            <a:spLocks noGrp="1" noChangeArrowheads="1"/>
          </p:cNvSpPr>
          <p:nvPr>
            <p:ph type="body" idx="4294967295"/>
          </p:nvPr>
        </p:nvSpPr>
        <p:spPr>
          <a:xfrm>
            <a:off x="468313" y="1484313"/>
            <a:ext cx="8424862" cy="3960812"/>
          </a:xfrm>
        </p:spPr>
        <p:txBody>
          <a:bodyPr/>
          <a:lstStyle/>
          <a:p>
            <a:pPr>
              <a:buFont typeface="Wingdings" pitchFamily="2" charset="2"/>
              <a:buNone/>
              <a:defRPr/>
            </a:pPr>
            <a:r>
              <a:rPr lang="en-US" altLang="zh-CN" dirty="0" smtClean="0">
                <a:solidFill>
                  <a:schemeClr val="hlink"/>
                </a:solidFill>
                <a:latin typeface="黑体" pitchFamily="49" charset="-122"/>
                <a:ea typeface="黑体" pitchFamily="49" charset="-122"/>
              </a:rPr>
              <a:t> 1</a:t>
            </a:r>
            <a:r>
              <a:rPr lang="zh-CN" altLang="en-US" dirty="0" smtClean="0">
                <a:solidFill>
                  <a:schemeClr val="hlink"/>
                </a:solidFill>
                <a:latin typeface="黑体" pitchFamily="49" charset="-122"/>
                <a:ea typeface="黑体" pitchFamily="49" charset="-122"/>
              </a:rPr>
              <a:t>、阿仑尼乌斯（</a:t>
            </a:r>
            <a:r>
              <a:rPr lang="en-US" altLang="zh-CN" dirty="0" smtClean="0">
                <a:solidFill>
                  <a:schemeClr val="hlink"/>
                </a:solidFill>
                <a:latin typeface="黑体" pitchFamily="49" charset="-122"/>
                <a:ea typeface="黑体" pitchFamily="49" charset="-122"/>
              </a:rPr>
              <a:t>Arrhenius)</a:t>
            </a:r>
            <a:r>
              <a:rPr lang="zh-CN" altLang="en-US" dirty="0" smtClean="0">
                <a:solidFill>
                  <a:schemeClr val="hlink"/>
                </a:solidFill>
                <a:latin typeface="黑体" pitchFamily="49" charset="-122"/>
                <a:ea typeface="黑体" pitchFamily="49" charset="-122"/>
              </a:rPr>
              <a:t>酸碱电离理论</a:t>
            </a:r>
          </a:p>
          <a:p>
            <a:pPr>
              <a:defRPr/>
            </a:pPr>
            <a:endParaRPr lang="zh-CN" altLang="en-US" sz="1200" dirty="0" smtClean="0">
              <a:latin typeface="黑体" pitchFamily="49" charset="-122"/>
              <a:ea typeface="黑体" pitchFamily="49" charset="-122"/>
            </a:endParaRPr>
          </a:p>
          <a:p>
            <a:pPr>
              <a:buFont typeface="Wingdings" pitchFamily="2" charset="2"/>
              <a:buNone/>
              <a:defRPr/>
            </a:pPr>
            <a:r>
              <a:rPr lang="zh-CN" altLang="en-US" dirty="0" smtClean="0"/>
              <a:t>   </a:t>
            </a:r>
            <a:r>
              <a:rPr lang="en-US" altLang="zh-CN" sz="2400" dirty="0" smtClean="0">
                <a:solidFill>
                  <a:srgbClr val="0000CC"/>
                </a:solidFill>
                <a:latin typeface="黑体" pitchFamily="49" charset="-122"/>
                <a:ea typeface="黑体" pitchFamily="49" charset="-122"/>
              </a:rPr>
              <a:t>1887</a:t>
            </a:r>
            <a:r>
              <a:rPr lang="zh-CN" altLang="en-US" sz="2400" dirty="0" smtClean="0">
                <a:solidFill>
                  <a:srgbClr val="0000CC"/>
                </a:solidFill>
                <a:latin typeface="黑体" pitchFamily="49" charset="-122"/>
                <a:ea typeface="黑体" pitchFamily="49" charset="-122"/>
              </a:rPr>
              <a:t>年瑞典化学家</a:t>
            </a:r>
            <a:r>
              <a:rPr lang="zh-CN" altLang="en-US" sz="2400" dirty="0" smtClean="0">
                <a:solidFill>
                  <a:srgbClr val="FF6600"/>
                </a:solidFill>
                <a:latin typeface="黑体" pitchFamily="49" charset="-122"/>
                <a:ea typeface="黑体" pitchFamily="49" charset="-122"/>
              </a:rPr>
              <a:t>阿仑尼乌斯</a:t>
            </a:r>
            <a:r>
              <a:rPr lang="zh-CN" altLang="en-US" sz="2400" dirty="0" smtClean="0">
                <a:solidFill>
                  <a:srgbClr val="0000CC"/>
                </a:solidFill>
                <a:latin typeface="黑体" pitchFamily="49" charset="-122"/>
                <a:ea typeface="黑体" pitchFamily="49" charset="-122"/>
              </a:rPr>
              <a:t>提出了酸碱理论：</a:t>
            </a:r>
          </a:p>
          <a:p>
            <a:pPr>
              <a:buFont typeface="Wingdings" pitchFamily="2" charset="2"/>
              <a:buNone/>
              <a:defRPr/>
            </a:pPr>
            <a:r>
              <a:rPr lang="zh-CN" altLang="en-US" sz="2400" dirty="0" smtClean="0">
                <a:latin typeface="黑体" pitchFamily="49" charset="-122"/>
                <a:ea typeface="黑体" pitchFamily="49" charset="-122"/>
              </a:rPr>
              <a:t>  </a:t>
            </a:r>
            <a:r>
              <a:rPr lang="zh-CN" altLang="en-US" sz="2400" dirty="0" smtClean="0">
                <a:solidFill>
                  <a:srgbClr val="0099FF"/>
                </a:solidFill>
                <a:latin typeface="黑体" pitchFamily="49" charset="-122"/>
                <a:ea typeface="黑体" pitchFamily="49" charset="-122"/>
              </a:rPr>
              <a:t>溶于水后电离出的阳离子全部为</a:t>
            </a:r>
            <a:r>
              <a:rPr lang="en-US" altLang="zh-CN" sz="2400" dirty="0" smtClean="0">
                <a:solidFill>
                  <a:srgbClr val="D60093"/>
                </a:solidFill>
                <a:latin typeface="黑体" pitchFamily="49" charset="-122"/>
                <a:ea typeface="黑体" pitchFamily="49" charset="-122"/>
              </a:rPr>
              <a:t>H</a:t>
            </a:r>
            <a:r>
              <a:rPr lang="en-US" altLang="zh-CN" sz="2400" baseline="30000" dirty="0" smtClean="0">
                <a:solidFill>
                  <a:srgbClr val="D60093"/>
                </a:solidFill>
                <a:latin typeface="黑体" pitchFamily="49" charset="-122"/>
                <a:ea typeface="黑体" pitchFamily="49" charset="-122"/>
              </a:rPr>
              <a:t>+</a:t>
            </a:r>
            <a:r>
              <a:rPr lang="zh-CN" altLang="en-US" sz="2400" dirty="0" smtClean="0">
                <a:solidFill>
                  <a:srgbClr val="0099FF"/>
                </a:solidFill>
                <a:latin typeface="黑体" pitchFamily="49" charset="-122"/>
                <a:ea typeface="黑体" pitchFamily="49" charset="-122"/>
              </a:rPr>
              <a:t>的物质为酸 </a:t>
            </a:r>
          </a:p>
          <a:p>
            <a:pPr>
              <a:buFont typeface="Wingdings" pitchFamily="2" charset="2"/>
              <a:buNone/>
              <a:defRPr/>
            </a:pPr>
            <a:r>
              <a:rPr lang="zh-CN" altLang="en-US" sz="2400" dirty="0" smtClean="0">
                <a:solidFill>
                  <a:srgbClr val="0099FF"/>
                </a:solidFill>
                <a:latin typeface="黑体" pitchFamily="49" charset="-122"/>
                <a:ea typeface="黑体" pitchFamily="49" charset="-122"/>
              </a:rPr>
              <a:t>  溶于水后电离出的阴离子全部为</a:t>
            </a:r>
            <a:r>
              <a:rPr lang="en-US" altLang="zh-CN" sz="2400" dirty="0" smtClean="0">
                <a:solidFill>
                  <a:srgbClr val="D60093"/>
                </a:solidFill>
                <a:latin typeface="黑体" pitchFamily="49" charset="-122"/>
                <a:ea typeface="黑体" pitchFamily="49" charset="-122"/>
              </a:rPr>
              <a:t>OH</a:t>
            </a:r>
            <a:r>
              <a:rPr lang="en-US" altLang="zh-CN" sz="2400" baseline="30000" dirty="0" smtClean="0">
                <a:solidFill>
                  <a:srgbClr val="D60093"/>
                </a:solidFill>
                <a:latin typeface="黑体" pitchFamily="49" charset="-122"/>
                <a:ea typeface="黑体" pitchFamily="49" charset="-122"/>
              </a:rPr>
              <a:t>-</a:t>
            </a:r>
            <a:r>
              <a:rPr lang="zh-CN" altLang="en-US" sz="2400" dirty="0" smtClean="0">
                <a:solidFill>
                  <a:srgbClr val="0099FF"/>
                </a:solidFill>
                <a:latin typeface="黑体" pitchFamily="49" charset="-122"/>
                <a:ea typeface="黑体" pitchFamily="49" charset="-122"/>
              </a:rPr>
              <a:t>的物质为碱</a:t>
            </a:r>
            <a:r>
              <a:rPr lang="zh-CN" altLang="en-US" sz="2400" dirty="0" smtClean="0">
                <a:solidFill>
                  <a:schemeClr val="tx2"/>
                </a:solidFill>
                <a:latin typeface="黑体" pitchFamily="49" charset="-122"/>
                <a:ea typeface="黑体" pitchFamily="49" charset="-122"/>
              </a:rPr>
              <a:t> </a:t>
            </a:r>
          </a:p>
          <a:p>
            <a:pPr>
              <a:defRPr/>
            </a:pPr>
            <a:endParaRPr lang="zh-CN" altLang="en-US" sz="2400" dirty="0" smtClean="0">
              <a:solidFill>
                <a:schemeClr val="tx2"/>
              </a:solidFill>
              <a:latin typeface="黑体" pitchFamily="49" charset="-122"/>
              <a:ea typeface="黑体" pitchFamily="49" charset="-122"/>
            </a:endParaRPr>
          </a:p>
          <a:p>
            <a:pPr>
              <a:buFont typeface="Wingdings" pitchFamily="2" charset="2"/>
              <a:buNone/>
              <a:defRPr/>
            </a:pPr>
            <a:r>
              <a:rPr lang="zh-CN" altLang="en-US" sz="2400" dirty="0" smtClean="0">
                <a:latin typeface="黑体" pitchFamily="49" charset="-122"/>
                <a:ea typeface="黑体" pitchFamily="49" charset="-122"/>
              </a:rPr>
              <a:t>     </a:t>
            </a:r>
            <a:r>
              <a:rPr lang="zh-CN" altLang="en-US" sz="2400" dirty="0" smtClean="0">
                <a:solidFill>
                  <a:srgbClr val="0000CC"/>
                </a:solidFill>
                <a:latin typeface="黑体" pitchFamily="49" charset="-122"/>
                <a:ea typeface="黑体" pitchFamily="49" charset="-122"/>
              </a:rPr>
              <a:t>此理论可解释许多水溶液中发生的过程，也可定量描述酸碱的相对强弱。</a:t>
            </a:r>
          </a:p>
          <a:p>
            <a:pPr>
              <a:buFont typeface="Wingdings" pitchFamily="2" charset="2"/>
              <a:buNone/>
              <a:defRPr/>
            </a:pPr>
            <a:r>
              <a:rPr lang="zh-CN" altLang="en-US" sz="2400" dirty="0" smtClean="0">
                <a:solidFill>
                  <a:srgbClr val="0000CC"/>
                </a:solidFill>
                <a:latin typeface="黑体" pitchFamily="49" charset="-122"/>
                <a:ea typeface="黑体" pitchFamily="49" charset="-122"/>
              </a:rPr>
              <a:t>     但无法正确说明非水溶液中的酸碱反应。</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pic>
        <p:nvPicPr>
          <p:cNvPr id="354309" name="Picture 5"/>
          <p:cNvPicPr>
            <a:picLocks noChangeAspect="1" noChangeArrowheads="1"/>
          </p:cNvPicPr>
          <p:nvPr/>
        </p:nvPicPr>
        <p:blipFill>
          <a:blip r:embed="rId2" cstate="print"/>
          <a:srcRect/>
          <a:stretch>
            <a:fillRect/>
          </a:stretch>
        </p:blipFill>
        <p:spPr bwMode="auto">
          <a:xfrm>
            <a:off x="1476375" y="5589588"/>
            <a:ext cx="5832475" cy="5143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83362"/>
                                        </p:tgtEl>
                                        <p:attrNameLst>
                                          <p:attrName>style.visibility</p:attrName>
                                        </p:attrNameLst>
                                      </p:cBhvr>
                                      <p:to>
                                        <p:strVal val="visible"/>
                                      </p:to>
                                    </p:set>
                                    <p:animEffect transition="in" filter="dissolve">
                                      <p:cBhvr>
                                        <p:cTn id="7" dur="500"/>
                                        <p:tgtEl>
                                          <p:spTgt spid="7833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3363">
                                            <p:txEl>
                                              <p:pRg st="0" end="0"/>
                                            </p:txEl>
                                          </p:spTgt>
                                        </p:tgtEl>
                                        <p:attrNameLst>
                                          <p:attrName>style.visibility</p:attrName>
                                        </p:attrNameLst>
                                      </p:cBhvr>
                                      <p:to>
                                        <p:strVal val="visible"/>
                                      </p:to>
                                    </p:set>
                                    <p:animEffect transition="in" filter="dissolve">
                                      <p:cBhvr>
                                        <p:cTn id="12" dur="500"/>
                                        <p:tgtEl>
                                          <p:spTgt spid="7833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83363">
                                            <p:txEl>
                                              <p:pRg st="2" end="2"/>
                                            </p:txEl>
                                          </p:spTgt>
                                        </p:tgtEl>
                                        <p:attrNameLst>
                                          <p:attrName>style.visibility</p:attrName>
                                        </p:attrNameLst>
                                      </p:cBhvr>
                                      <p:to>
                                        <p:strVal val="visible"/>
                                      </p:to>
                                    </p:set>
                                    <p:animEffect transition="in" filter="dissolve">
                                      <p:cBhvr>
                                        <p:cTn id="17" dur="500"/>
                                        <p:tgtEl>
                                          <p:spTgt spid="7833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83363">
                                            <p:txEl>
                                              <p:pRg st="3" end="3"/>
                                            </p:txEl>
                                          </p:spTgt>
                                        </p:tgtEl>
                                        <p:attrNameLst>
                                          <p:attrName>style.visibility</p:attrName>
                                        </p:attrNameLst>
                                      </p:cBhvr>
                                      <p:to>
                                        <p:strVal val="visible"/>
                                      </p:to>
                                    </p:set>
                                    <p:animEffect transition="in" filter="dissolve">
                                      <p:cBhvr>
                                        <p:cTn id="22" dur="500"/>
                                        <p:tgtEl>
                                          <p:spTgt spid="7833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83363">
                                            <p:txEl>
                                              <p:pRg st="4" end="4"/>
                                            </p:txEl>
                                          </p:spTgt>
                                        </p:tgtEl>
                                        <p:attrNameLst>
                                          <p:attrName>style.visibility</p:attrName>
                                        </p:attrNameLst>
                                      </p:cBhvr>
                                      <p:to>
                                        <p:strVal val="visible"/>
                                      </p:to>
                                    </p:set>
                                    <p:animEffect transition="in" filter="dissolve">
                                      <p:cBhvr>
                                        <p:cTn id="27" dur="500"/>
                                        <p:tgtEl>
                                          <p:spTgt spid="7833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83363">
                                            <p:txEl>
                                              <p:pRg st="6" end="6"/>
                                            </p:txEl>
                                          </p:spTgt>
                                        </p:tgtEl>
                                        <p:attrNameLst>
                                          <p:attrName>style.visibility</p:attrName>
                                        </p:attrNameLst>
                                      </p:cBhvr>
                                      <p:to>
                                        <p:strVal val="visible"/>
                                      </p:to>
                                    </p:set>
                                    <p:animEffect transition="in" filter="dissolve">
                                      <p:cBhvr>
                                        <p:cTn id="32" dur="500"/>
                                        <p:tgtEl>
                                          <p:spTgt spid="78336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83363">
                                            <p:txEl>
                                              <p:pRg st="7" end="7"/>
                                            </p:txEl>
                                          </p:spTgt>
                                        </p:tgtEl>
                                        <p:attrNameLst>
                                          <p:attrName>style.visibility</p:attrName>
                                        </p:attrNameLst>
                                      </p:cBhvr>
                                      <p:to>
                                        <p:strVal val="visible"/>
                                      </p:to>
                                    </p:set>
                                    <p:animEffect transition="in" filter="dissolve">
                                      <p:cBhvr>
                                        <p:cTn id="37" dur="500"/>
                                        <p:tgtEl>
                                          <p:spTgt spid="78336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54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2" grpId="0"/>
      <p:bldP spid="78336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388" name="Picture 4"/>
          <p:cNvPicPr>
            <a:picLocks noChangeAspect="1" noChangeArrowheads="1"/>
          </p:cNvPicPr>
          <p:nvPr/>
        </p:nvPicPr>
        <p:blipFill>
          <a:blip r:embed="rId2" cstate="print"/>
          <a:srcRect/>
          <a:stretch>
            <a:fillRect/>
          </a:stretch>
        </p:blipFill>
        <p:spPr bwMode="auto">
          <a:xfrm>
            <a:off x="0" y="0"/>
            <a:ext cx="5795963" cy="3481388"/>
          </a:xfrm>
          <a:prstGeom prst="rect">
            <a:avLst/>
          </a:prstGeom>
          <a:noFill/>
          <a:ln w="9525">
            <a:noFill/>
            <a:miter lim="800000"/>
            <a:headEnd/>
            <a:tailEnd/>
          </a:ln>
        </p:spPr>
      </p:pic>
      <p:pic>
        <p:nvPicPr>
          <p:cNvPr id="528389" name="Picture 5"/>
          <p:cNvPicPr>
            <a:picLocks noChangeAspect="1" noChangeArrowheads="1"/>
          </p:cNvPicPr>
          <p:nvPr/>
        </p:nvPicPr>
        <p:blipFill>
          <a:blip r:embed="rId3" cstate="print"/>
          <a:srcRect/>
          <a:stretch>
            <a:fillRect/>
          </a:stretch>
        </p:blipFill>
        <p:spPr bwMode="auto">
          <a:xfrm>
            <a:off x="0" y="3590925"/>
            <a:ext cx="5795963" cy="3267075"/>
          </a:xfrm>
          <a:prstGeom prst="rect">
            <a:avLst/>
          </a:prstGeom>
          <a:noFill/>
          <a:ln w="9525">
            <a:noFill/>
            <a:miter lim="800000"/>
            <a:headEnd/>
            <a:tailEnd/>
          </a:ln>
        </p:spPr>
      </p:pic>
      <p:pic>
        <p:nvPicPr>
          <p:cNvPr id="528391" name="Picture 7"/>
          <p:cNvPicPr>
            <a:picLocks noChangeAspect="1" noChangeArrowheads="1"/>
          </p:cNvPicPr>
          <p:nvPr/>
        </p:nvPicPr>
        <p:blipFill>
          <a:blip r:embed="rId4" cstate="print"/>
          <a:srcRect/>
          <a:stretch>
            <a:fillRect/>
          </a:stretch>
        </p:blipFill>
        <p:spPr bwMode="auto">
          <a:xfrm>
            <a:off x="6084888" y="549275"/>
            <a:ext cx="2447925" cy="889000"/>
          </a:xfrm>
          <a:prstGeom prst="rect">
            <a:avLst/>
          </a:prstGeom>
          <a:noFill/>
          <a:ln w="9525">
            <a:noFill/>
            <a:miter lim="800000"/>
            <a:headEnd/>
            <a:tailEnd/>
          </a:ln>
        </p:spPr>
      </p:pic>
      <p:pic>
        <p:nvPicPr>
          <p:cNvPr id="528392" name="Picture 8"/>
          <p:cNvPicPr>
            <a:picLocks noChangeAspect="1" noChangeArrowheads="1"/>
          </p:cNvPicPr>
          <p:nvPr/>
        </p:nvPicPr>
        <p:blipFill>
          <a:blip r:embed="rId5" cstate="print"/>
          <a:srcRect/>
          <a:stretch>
            <a:fillRect/>
          </a:stretch>
        </p:blipFill>
        <p:spPr bwMode="auto">
          <a:xfrm>
            <a:off x="6011863" y="1773238"/>
            <a:ext cx="2936875" cy="476250"/>
          </a:xfrm>
          <a:prstGeom prst="rect">
            <a:avLst/>
          </a:prstGeom>
          <a:noFill/>
          <a:ln w="9525">
            <a:noFill/>
            <a:miter lim="800000"/>
            <a:headEnd/>
            <a:tailEnd/>
          </a:ln>
        </p:spPr>
      </p:pic>
      <p:pic>
        <p:nvPicPr>
          <p:cNvPr id="528393" name="Picture 9"/>
          <p:cNvPicPr>
            <a:picLocks noChangeAspect="1" noChangeArrowheads="1"/>
          </p:cNvPicPr>
          <p:nvPr/>
        </p:nvPicPr>
        <p:blipFill>
          <a:blip r:embed="rId6" cstate="print"/>
          <a:srcRect/>
          <a:stretch>
            <a:fillRect/>
          </a:stretch>
        </p:blipFill>
        <p:spPr bwMode="auto">
          <a:xfrm>
            <a:off x="5867400" y="4797425"/>
            <a:ext cx="3109913" cy="406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3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528392"/>
                                        </p:tgtEl>
                                        <p:attrNameLst>
                                          <p:attrName>style.visibility</p:attrName>
                                        </p:attrNameLst>
                                      </p:cBhvr>
                                      <p:to>
                                        <p:strVal val="visible"/>
                                      </p:to>
                                    </p:set>
                                    <p:anim calcmode="lin" valueType="num">
                                      <p:cBhvr>
                                        <p:cTn id="11" dur="1000" fill="hold"/>
                                        <p:tgtEl>
                                          <p:spTgt spid="528392"/>
                                        </p:tgtEl>
                                        <p:attrNameLst>
                                          <p:attrName>ppt_w</p:attrName>
                                        </p:attrNameLst>
                                      </p:cBhvr>
                                      <p:tavLst>
                                        <p:tav tm="0">
                                          <p:val>
                                            <p:strVal val="#ppt_w*0.70"/>
                                          </p:val>
                                        </p:tav>
                                        <p:tav tm="100000">
                                          <p:val>
                                            <p:strVal val="#ppt_w"/>
                                          </p:val>
                                        </p:tav>
                                      </p:tavLst>
                                    </p:anim>
                                    <p:anim calcmode="lin" valueType="num">
                                      <p:cBhvr>
                                        <p:cTn id="12" dur="1000" fill="hold"/>
                                        <p:tgtEl>
                                          <p:spTgt spid="528392"/>
                                        </p:tgtEl>
                                        <p:attrNameLst>
                                          <p:attrName>ppt_h</p:attrName>
                                        </p:attrNameLst>
                                      </p:cBhvr>
                                      <p:tavLst>
                                        <p:tav tm="0">
                                          <p:val>
                                            <p:strVal val="#ppt_h"/>
                                          </p:val>
                                        </p:tav>
                                        <p:tav tm="100000">
                                          <p:val>
                                            <p:strVal val="#ppt_h"/>
                                          </p:val>
                                        </p:tav>
                                      </p:tavLst>
                                    </p:anim>
                                    <p:animEffect transition="in" filter="fade">
                                      <p:cBhvr>
                                        <p:cTn id="13" dur="1000"/>
                                        <p:tgtEl>
                                          <p:spTgt spid="52839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528388"/>
                                        </p:tgtEl>
                                        <p:attrNameLst>
                                          <p:attrName>style.visibility</p:attrName>
                                        </p:attrNameLst>
                                      </p:cBhvr>
                                      <p:to>
                                        <p:strVal val="visible"/>
                                      </p:to>
                                    </p:set>
                                    <p:animEffect transition="in" filter="box(in)">
                                      <p:cBhvr>
                                        <p:cTn id="18" dur="500"/>
                                        <p:tgtEl>
                                          <p:spTgt spid="52838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83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528389"/>
                                        </p:tgtEl>
                                        <p:attrNameLst>
                                          <p:attrName>style.visibility</p:attrName>
                                        </p:attrNameLst>
                                      </p:cBhvr>
                                      <p:to>
                                        <p:strVal val="visible"/>
                                      </p:to>
                                    </p:set>
                                    <p:animEffect transition="in" filter="box(in)">
                                      <p:cBhvr>
                                        <p:cTn id="27" dur="500"/>
                                        <p:tgtEl>
                                          <p:spTgt spid="528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4386" name="Rectangle 2"/>
          <p:cNvSpPr>
            <a:spLocks noGrp="1" noChangeArrowheads="1"/>
          </p:cNvSpPr>
          <p:nvPr>
            <p:ph type="title" idx="4294967295"/>
          </p:nvPr>
        </p:nvSpPr>
        <p:spPr/>
        <p:txBody>
          <a:bodyPr/>
          <a:lstStyle/>
          <a:p>
            <a:pPr>
              <a:defRPr/>
            </a:pPr>
            <a:r>
              <a:rPr lang="en-US" altLang="zh-CN" sz="3200" smtClean="0">
                <a:solidFill>
                  <a:srgbClr val="0000CC"/>
                </a:solidFill>
                <a:latin typeface="黑体" pitchFamily="2" charset="-122"/>
                <a:ea typeface="黑体" pitchFamily="2" charset="-122"/>
              </a:rPr>
              <a:t>2</a:t>
            </a:r>
            <a:r>
              <a:rPr lang="zh-CN" altLang="en-US" sz="3200" smtClean="0">
                <a:solidFill>
                  <a:srgbClr val="0000CC"/>
                </a:solidFill>
                <a:latin typeface="黑体" pitchFamily="2" charset="-122"/>
                <a:ea typeface="黑体" pitchFamily="2" charset="-122"/>
              </a:rPr>
              <a:t>、布朗斯特酸碱质子理论</a:t>
            </a:r>
          </a:p>
        </p:txBody>
      </p:sp>
      <p:sp>
        <p:nvSpPr>
          <p:cNvPr id="784387" name="Rectangle 3"/>
          <p:cNvSpPr>
            <a:spLocks noGrp="1" noChangeArrowheads="1"/>
          </p:cNvSpPr>
          <p:nvPr>
            <p:ph type="body" idx="4294967295"/>
          </p:nvPr>
        </p:nvSpPr>
        <p:spPr>
          <a:xfrm>
            <a:off x="827088" y="1557338"/>
            <a:ext cx="7777162" cy="1800225"/>
          </a:xfrm>
        </p:spPr>
        <p:txBody>
          <a:bodyPr/>
          <a:lstStyle/>
          <a:p>
            <a:pPr>
              <a:buFont typeface="Wingdings" pitchFamily="2" charset="2"/>
              <a:buNone/>
              <a:defRPr/>
            </a:pPr>
            <a:r>
              <a:rPr lang="en-US" altLang="zh-CN" sz="2400" smtClean="0"/>
              <a:t>       </a:t>
            </a:r>
            <a:r>
              <a:rPr lang="en-US" altLang="zh-CN" sz="2400" smtClean="0">
                <a:solidFill>
                  <a:srgbClr val="0000CC"/>
                </a:solidFill>
                <a:latin typeface="黑体" pitchFamily="49" charset="-122"/>
                <a:ea typeface="黑体" pitchFamily="49" charset="-122"/>
              </a:rPr>
              <a:t>1923</a:t>
            </a:r>
            <a:r>
              <a:rPr lang="zh-CN" altLang="en-US" sz="2400" smtClean="0">
                <a:solidFill>
                  <a:srgbClr val="0000CC"/>
                </a:solidFill>
                <a:latin typeface="黑体" pitchFamily="49" charset="-122"/>
                <a:ea typeface="黑体" pitchFamily="49" charset="-122"/>
              </a:rPr>
              <a:t>年布朗斯特和劳莱各自独立的提出了酸碱质子理论：</a:t>
            </a:r>
          </a:p>
          <a:p>
            <a:pPr>
              <a:buFont typeface="Wingdings" pitchFamily="2" charset="2"/>
              <a:buNone/>
              <a:defRPr/>
            </a:pPr>
            <a:r>
              <a:rPr lang="zh-CN" altLang="en-US" sz="2400" smtClean="0">
                <a:latin typeface="黑体" pitchFamily="49" charset="-122"/>
                <a:ea typeface="黑体" pitchFamily="49" charset="-122"/>
              </a:rPr>
              <a:t>    </a:t>
            </a:r>
            <a:r>
              <a:rPr lang="zh-CN" altLang="en-US" sz="2400" smtClean="0">
                <a:solidFill>
                  <a:srgbClr val="FF6600"/>
                </a:solidFill>
                <a:latin typeface="黑体" pitchFamily="49" charset="-122"/>
                <a:ea typeface="黑体" pitchFamily="49" charset="-122"/>
              </a:rPr>
              <a:t>任何可给出质子的物质叫酸</a:t>
            </a:r>
          </a:p>
          <a:p>
            <a:pPr>
              <a:buFont typeface="Wingdings" pitchFamily="2" charset="2"/>
              <a:buNone/>
              <a:defRPr/>
            </a:pPr>
            <a:r>
              <a:rPr lang="zh-CN" altLang="en-US" sz="2400" smtClean="0">
                <a:solidFill>
                  <a:srgbClr val="FF6600"/>
                </a:solidFill>
                <a:latin typeface="黑体" pitchFamily="49" charset="-122"/>
                <a:ea typeface="黑体" pitchFamily="49" charset="-122"/>
              </a:rPr>
              <a:t>    任何可接受质子的物质叫碱     </a:t>
            </a:r>
            <a:endParaRPr lang="en-US" altLang="zh-CN" sz="2400" baseline="30000" smtClean="0">
              <a:solidFill>
                <a:srgbClr val="0000CC"/>
              </a:solidFill>
              <a:latin typeface="黑体" pitchFamily="49" charset="-122"/>
              <a:ea typeface="黑体" pitchFamily="49" charset="-122"/>
            </a:endParaRPr>
          </a:p>
        </p:txBody>
      </p:sp>
      <p:pic>
        <p:nvPicPr>
          <p:cNvPr id="355340" name="Picture 12"/>
          <p:cNvPicPr>
            <a:picLocks noChangeAspect="1" noChangeArrowheads="1"/>
          </p:cNvPicPr>
          <p:nvPr/>
        </p:nvPicPr>
        <p:blipFill>
          <a:blip r:embed="rId2" cstate="print"/>
          <a:srcRect/>
          <a:stretch>
            <a:fillRect/>
          </a:stretch>
        </p:blipFill>
        <p:spPr bwMode="auto">
          <a:xfrm>
            <a:off x="1187450" y="3357563"/>
            <a:ext cx="6769100" cy="332581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84386"/>
                                        </p:tgtEl>
                                        <p:attrNameLst>
                                          <p:attrName>style.visibility</p:attrName>
                                        </p:attrNameLst>
                                      </p:cBhvr>
                                      <p:to>
                                        <p:strVal val="visible"/>
                                      </p:to>
                                    </p:set>
                                    <p:animEffect transition="in" filter="dissolve">
                                      <p:cBhvr>
                                        <p:cTn id="7" dur="500"/>
                                        <p:tgtEl>
                                          <p:spTgt spid="7843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4387">
                                            <p:txEl>
                                              <p:pRg st="0" end="0"/>
                                            </p:txEl>
                                          </p:spTgt>
                                        </p:tgtEl>
                                        <p:attrNameLst>
                                          <p:attrName>style.visibility</p:attrName>
                                        </p:attrNameLst>
                                      </p:cBhvr>
                                      <p:to>
                                        <p:strVal val="visible"/>
                                      </p:to>
                                    </p:set>
                                    <p:animEffect transition="in" filter="dissolve">
                                      <p:cBhvr>
                                        <p:cTn id="12" dur="500"/>
                                        <p:tgtEl>
                                          <p:spTgt spid="7843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84387">
                                            <p:txEl>
                                              <p:pRg st="1" end="1"/>
                                            </p:txEl>
                                          </p:spTgt>
                                        </p:tgtEl>
                                        <p:attrNameLst>
                                          <p:attrName>style.visibility</p:attrName>
                                        </p:attrNameLst>
                                      </p:cBhvr>
                                      <p:to>
                                        <p:strVal val="visible"/>
                                      </p:to>
                                    </p:set>
                                    <p:animEffect transition="in" filter="dissolve">
                                      <p:cBhvr>
                                        <p:cTn id="17" dur="500"/>
                                        <p:tgtEl>
                                          <p:spTgt spid="7843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84387">
                                            <p:txEl>
                                              <p:pRg st="2" end="2"/>
                                            </p:txEl>
                                          </p:spTgt>
                                        </p:tgtEl>
                                        <p:attrNameLst>
                                          <p:attrName>style.visibility</p:attrName>
                                        </p:attrNameLst>
                                      </p:cBhvr>
                                      <p:to>
                                        <p:strVal val="visible"/>
                                      </p:to>
                                    </p:set>
                                    <p:animEffect transition="in" filter="dissolve">
                                      <p:cBhvr>
                                        <p:cTn id="22" dur="500"/>
                                        <p:tgtEl>
                                          <p:spTgt spid="78438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55340"/>
                                        </p:tgtEl>
                                        <p:attrNameLst>
                                          <p:attrName>style.visibility</p:attrName>
                                        </p:attrNameLst>
                                      </p:cBhvr>
                                      <p:to>
                                        <p:strVal val="visible"/>
                                      </p:to>
                                    </p:set>
                                    <p:animEffect transition="in" filter="box(in)">
                                      <p:cBhvr>
                                        <p:cTn id="27" dur="500"/>
                                        <p:tgtEl>
                                          <p:spTgt spid="355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86" grpId="0"/>
      <p:bldP spid="78438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7" name="Rectangle 3"/>
          <p:cNvSpPr>
            <a:spLocks noChangeArrowheads="1"/>
          </p:cNvSpPr>
          <p:nvPr/>
        </p:nvSpPr>
        <p:spPr bwMode="auto">
          <a:xfrm>
            <a:off x="684213" y="981075"/>
            <a:ext cx="7766050" cy="1008063"/>
          </a:xfrm>
          <a:prstGeom prst="rect">
            <a:avLst/>
          </a:prstGeom>
          <a:noFill/>
          <a:ln w="9525">
            <a:noFill/>
            <a:miter lim="800000"/>
            <a:headEnd/>
            <a:tailEnd/>
          </a:ln>
        </p:spPr>
        <p:txBody>
          <a:bodyPr/>
          <a:lstStyle/>
          <a:p>
            <a:pPr marL="342900" indent="-342900" eaLnBrk="0" hangingPunct="0">
              <a:spcBef>
                <a:spcPct val="20000"/>
              </a:spcBef>
              <a:buClr>
                <a:schemeClr val="bg2"/>
              </a:buClr>
              <a:buSzPct val="75000"/>
              <a:buFont typeface="Wingdings" pitchFamily="2" charset="2"/>
              <a:buNone/>
              <a:defRPr/>
            </a:pPr>
            <a:r>
              <a:rPr lang="zh-CN" altLang="en-US" sz="2800">
                <a:solidFill>
                  <a:srgbClr val="FF6600"/>
                </a:solidFill>
                <a:latin typeface="黑体" pitchFamily="49" charset="-122"/>
                <a:ea typeface="黑体" pitchFamily="49" charset="-122"/>
              </a:rPr>
              <a:t>     </a:t>
            </a:r>
            <a:r>
              <a:rPr lang="zh-CN" altLang="en-US" sz="2800">
                <a:solidFill>
                  <a:srgbClr val="0000CC"/>
                </a:solidFill>
                <a:latin typeface="黑体" pitchFamily="49" charset="-122"/>
                <a:ea typeface="黑体" pitchFamily="49" charset="-122"/>
              </a:rPr>
              <a:t>根据这一理论，酸给出质子变成碱，碱接受质子变成酸，成为共轭酸碱。</a:t>
            </a:r>
          </a:p>
        </p:txBody>
      </p:sp>
      <p:pic>
        <p:nvPicPr>
          <p:cNvPr id="529414" name="Picture 6"/>
          <p:cNvPicPr>
            <a:picLocks noChangeAspect="1" noChangeArrowheads="1"/>
          </p:cNvPicPr>
          <p:nvPr/>
        </p:nvPicPr>
        <p:blipFill>
          <a:blip r:embed="rId2" cstate="print"/>
          <a:srcRect/>
          <a:stretch>
            <a:fillRect/>
          </a:stretch>
        </p:blipFill>
        <p:spPr bwMode="auto">
          <a:xfrm>
            <a:off x="468313" y="2349500"/>
            <a:ext cx="8307387" cy="33893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4387">
                                            <p:txEl>
                                              <p:pRg st="0" end="0"/>
                                            </p:txEl>
                                          </p:spTgt>
                                        </p:tgtEl>
                                        <p:attrNameLst>
                                          <p:attrName>style.visibility</p:attrName>
                                        </p:attrNameLst>
                                      </p:cBhvr>
                                      <p:to>
                                        <p:strVal val="visible"/>
                                      </p:to>
                                    </p:set>
                                    <p:animEffect transition="in" filter="dissolve">
                                      <p:cBhvr>
                                        <p:cTn id="7" dur="500"/>
                                        <p:tgtEl>
                                          <p:spTgt spid="784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29414"/>
                                        </p:tgtEl>
                                        <p:attrNameLst>
                                          <p:attrName>style.visibility</p:attrName>
                                        </p:attrNameLst>
                                      </p:cBhvr>
                                      <p:to>
                                        <p:strVal val="visible"/>
                                      </p:to>
                                    </p:set>
                                    <p:animEffect transition="in" filter="randombar(horizontal)">
                                      <p:cBhvr>
                                        <p:cTn id="12" dur="500"/>
                                        <p:tgtEl>
                                          <p:spTgt spid="529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38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790" name="Picture 6" descr="6a4dabedgw1dxqezcei93j"/>
          <p:cNvPicPr>
            <a:picLocks noChangeAspect="1" noChangeArrowheads="1"/>
          </p:cNvPicPr>
          <p:nvPr/>
        </p:nvPicPr>
        <p:blipFill>
          <a:blip r:embed="rId2">
            <a:extLst>
              <a:ext uri="{28A0092B-C50C-407E-A947-70E740481C1C}">
                <a14:useLocalDpi xmlns:a14="http://schemas.microsoft.com/office/drawing/2010/main" val="0"/>
              </a:ext>
            </a:extLst>
          </a:blip>
          <a:srcRect t="51625"/>
          <a:stretch>
            <a:fillRect/>
          </a:stretch>
        </p:blipFill>
        <p:spPr bwMode="auto">
          <a:xfrm>
            <a:off x="395288" y="836613"/>
            <a:ext cx="8569325"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788" name="Picture 4" descr="6a4dabedgw1dxqezcei93j"/>
          <p:cNvPicPr>
            <a:picLocks noChangeAspect="1" noChangeArrowheads="1"/>
          </p:cNvPicPr>
          <p:nvPr/>
        </p:nvPicPr>
        <p:blipFill>
          <a:blip r:embed="rId2">
            <a:extLst>
              <a:ext uri="{28A0092B-C50C-407E-A947-70E740481C1C}">
                <a14:useLocalDpi xmlns:a14="http://schemas.microsoft.com/office/drawing/2010/main" val="0"/>
              </a:ext>
            </a:extLst>
          </a:blip>
          <a:srcRect b="56317"/>
          <a:stretch>
            <a:fillRect/>
          </a:stretch>
        </p:blipFill>
        <p:spPr bwMode="auto">
          <a:xfrm>
            <a:off x="0" y="765175"/>
            <a:ext cx="900112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641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2788"/>
                                        </p:tgtEl>
                                        <p:attrNameLst>
                                          <p:attrName>style.visibility</p:attrName>
                                        </p:attrNameLst>
                                      </p:cBhvr>
                                      <p:to>
                                        <p:strVal val="visible"/>
                                      </p:to>
                                    </p:set>
                                    <p:animEffect transition="in" filter="blinds(horizontal)">
                                      <p:cBhvr>
                                        <p:cTn id="7" dur="500"/>
                                        <p:tgtEl>
                                          <p:spTgt spid="502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02790"/>
                                        </p:tgtEl>
                                        <p:attrNameLst>
                                          <p:attrName>style.visibility</p:attrName>
                                        </p:attrNameLst>
                                      </p:cBhvr>
                                      <p:to>
                                        <p:strVal val="visible"/>
                                      </p:to>
                                    </p:set>
                                    <p:animEffect transition="in" filter="box(in)">
                                      <p:cBhvr>
                                        <p:cTn id="12" dur="500"/>
                                        <p:tgtEl>
                                          <p:spTgt spid="5027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nodeType="clickEffect">
                                  <p:stCondLst>
                                    <p:cond delay="0"/>
                                  </p:stCondLst>
                                  <p:childTnLst>
                                    <p:anim calcmode="lin" valueType="num">
                                      <p:cBhvr additive="base">
                                        <p:cTn id="16" dur="500"/>
                                        <p:tgtEl>
                                          <p:spTgt spid="502788"/>
                                        </p:tgtEl>
                                        <p:attrNameLst>
                                          <p:attrName>ppt_x</p:attrName>
                                        </p:attrNameLst>
                                      </p:cBhvr>
                                      <p:tavLst>
                                        <p:tav tm="0">
                                          <p:val>
                                            <p:strVal val="ppt_x"/>
                                          </p:val>
                                        </p:tav>
                                        <p:tav tm="100000">
                                          <p:val>
                                            <p:strVal val="ppt_x"/>
                                          </p:val>
                                        </p:tav>
                                      </p:tavLst>
                                    </p:anim>
                                    <p:anim calcmode="lin" valueType="num">
                                      <p:cBhvr additive="base">
                                        <p:cTn id="17" dur="500"/>
                                        <p:tgtEl>
                                          <p:spTgt spid="502788"/>
                                        </p:tgtEl>
                                        <p:attrNameLst>
                                          <p:attrName>ppt_y</p:attrName>
                                        </p:attrNameLst>
                                      </p:cBhvr>
                                      <p:tavLst>
                                        <p:tav tm="0">
                                          <p:val>
                                            <p:strVal val="ppt_y"/>
                                          </p:val>
                                        </p:tav>
                                        <p:tav tm="100000">
                                          <p:val>
                                            <p:strVal val="1+ppt_h/2"/>
                                          </p:val>
                                        </p:tav>
                                      </p:tavLst>
                                    </p:anim>
                                    <p:set>
                                      <p:cBhvr>
                                        <p:cTn id="18" dur="1" fill="hold">
                                          <p:stCondLst>
                                            <p:cond delay="499"/>
                                          </p:stCondLst>
                                        </p:cTn>
                                        <p:tgtEl>
                                          <p:spTgt spid="5027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5411" name="Rectangle 3"/>
          <p:cNvSpPr>
            <a:spLocks noGrp="1" noChangeArrowheads="1"/>
          </p:cNvSpPr>
          <p:nvPr>
            <p:ph type="body" idx="4294967295"/>
          </p:nvPr>
        </p:nvSpPr>
        <p:spPr>
          <a:xfrm>
            <a:off x="179388" y="1125538"/>
            <a:ext cx="4464050" cy="4556125"/>
          </a:xfrm>
        </p:spPr>
        <p:txBody>
          <a:bodyPr/>
          <a:lstStyle/>
          <a:p>
            <a:pPr>
              <a:buFont typeface="Wingdings" pitchFamily="2" charset="2"/>
              <a:buNone/>
              <a:defRPr/>
            </a:pPr>
            <a:r>
              <a:rPr lang="en-US" altLang="zh-CN" sz="2800" smtClean="0">
                <a:ea typeface="黑体" pitchFamily="49" charset="-122"/>
              </a:rPr>
              <a:t> </a:t>
            </a:r>
            <a:r>
              <a:rPr lang="zh-CN" altLang="en-US" sz="2800" smtClean="0">
                <a:solidFill>
                  <a:srgbClr val="0000CC"/>
                </a:solidFill>
                <a:ea typeface="黑体" pitchFamily="49" charset="-122"/>
              </a:rPr>
              <a:t>布朗斯特酸碱质子理论</a:t>
            </a:r>
          </a:p>
          <a:p>
            <a:pPr>
              <a:defRPr/>
            </a:pPr>
            <a:endParaRPr lang="zh-CN" altLang="en-US" sz="1200" smtClean="0">
              <a:solidFill>
                <a:srgbClr val="0000CC"/>
              </a:solidFill>
              <a:ea typeface="黑体" pitchFamily="49" charset="-122"/>
            </a:endParaRPr>
          </a:p>
          <a:p>
            <a:pPr>
              <a:buFont typeface="Wingdings" pitchFamily="2" charset="2"/>
              <a:buNone/>
              <a:defRPr/>
            </a:pPr>
            <a:r>
              <a:rPr lang="zh-CN" altLang="en-US" smtClean="0"/>
              <a:t>      </a:t>
            </a:r>
            <a:r>
              <a:rPr lang="zh-CN" altLang="en-US" sz="2400" smtClean="0">
                <a:solidFill>
                  <a:srgbClr val="FF6600"/>
                </a:solidFill>
                <a:latin typeface="黑体" pitchFamily="49" charset="-122"/>
                <a:ea typeface="黑体" pitchFamily="49" charset="-122"/>
              </a:rPr>
              <a:t>扩大了酸和碱的范围</a:t>
            </a:r>
          </a:p>
          <a:p>
            <a:pPr>
              <a:buFont typeface="Wingdings" pitchFamily="2" charset="2"/>
              <a:buNone/>
              <a:defRPr/>
            </a:pPr>
            <a:r>
              <a:rPr lang="zh-CN" altLang="en-US" sz="2400" smtClean="0">
                <a:solidFill>
                  <a:srgbClr val="FF6600"/>
                </a:solidFill>
                <a:latin typeface="黑体" pitchFamily="49" charset="-122"/>
                <a:ea typeface="黑体" pitchFamily="49" charset="-122"/>
              </a:rPr>
              <a:t>    扩大了酸碱反应的范围</a:t>
            </a:r>
          </a:p>
          <a:p>
            <a:pPr>
              <a:buFont typeface="Wingdings" pitchFamily="2" charset="2"/>
              <a:buNone/>
              <a:defRPr/>
            </a:pPr>
            <a:r>
              <a:rPr lang="zh-CN" altLang="en-US" sz="2400" smtClean="0">
                <a:solidFill>
                  <a:srgbClr val="FF6600"/>
                </a:solidFill>
                <a:latin typeface="黑体" pitchFamily="49" charset="-122"/>
                <a:ea typeface="黑体" pitchFamily="49" charset="-122"/>
              </a:rPr>
              <a:t>    </a:t>
            </a:r>
            <a:r>
              <a:rPr lang="zh-CN" altLang="en-US" sz="2400" smtClean="0">
                <a:solidFill>
                  <a:srgbClr val="FF6600"/>
                </a:solidFill>
                <a:ea typeface="黑体" pitchFamily="49" charset="-122"/>
              </a:rPr>
              <a:t>“</a:t>
            </a:r>
            <a:r>
              <a:rPr lang="zh-CN" altLang="en-US" sz="2400" smtClean="0">
                <a:solidFill>
                  <a:srgbClr val="FF6600"/>
                </a:solidFill>
                <a:latin typeface="黑体" pitchFamily="49" charset="-122"/>
                <a:ea typeface="黑体" pitchFamily="49" charset="-122"/>
              </a:rPr>
              <a:t>盐</a:t>
            </a:r>
            <a:r>
              <a:rPr lang="zh-CN" altLang="en-US" sz="2400" smtClean="0">
                <a:solidFill>
                  <a:srgbClr val="FF6600"/>
                </a:solidFill>
                <a:ea typeface="黑体" pitchFamily="49" charset="-122"/>
              </a:rPr>
              <a:t>”</a:t>
            </a:r>
            <a:r>
              <a:rPr lang="zh-CN" altLang="en-US" sz="2400" smtClean="0">
                <a:solidFill>
                  <a:srgbClr val="FF6600"/>
                </a:solidFill>
                <a:latin typeface="黑体" pitchFamily="49" charset="-122"/>
                <a:ea typeface="黑体" pitchFamily="49" charset="-122"/>
              </a:rPr>
              <a:t>的概念消失了</a:t>
            </a:r>
          </a:p>
          <a:p>
            <a:pPr>
              <a:defRPr/>
            </a:pPr>
            <a:endParaRPr lang="zh-CN" altLang="en-US" sz="1200" smtClean="0">
              <a:solidFill>
                <a:srgbClr val="FF6600"/>
              </a:solidFill>
              <a:latin typeface="黑体" pitchFamily="49" charset="-122"/>
              <a:ea typeface="黑体" pitchFamily="49" charset="-122"/>
            </a:endParaRPr>
          </a:p>
          <a:p>
            <a:pPr>
              <a:buFont typeface="Wingdings" pitchFamily="2" charset="2"/>
              <a:buNone/>
              <a:defRPr/>
            </a:pPr>
            <a:r>
              <a:rPr lang="zh-CN" altLang="en-US" sz="2400" smtClean="0">
                <a:ea typeface="黑体" pitchFamily="49" charset="-122"/>
              </a:rPr>
              <a:t>        </a:t>
            </a:r>
            <a:r>
              <a:rPr lang="zh-CN" altLang="en-US" sz="2400" smtClean="0">
                <a:solidFill>
                  <a:srgbClr val="0000CC"/>
                </a:solidFill>
                <a:ea typeface="黑体" pitchFamily="49" charset="-122"/>
              </a:rPr>
              <a:t>布朗斯特酸碱质子理论缺点是对那些不含质子的物质无法解释。</a:t>
            </a:r>
            <a:endParaRPr lang="zh-CN" altLang="en-US" sz="2400" smtClean="0">
              <a:solidFill>
                <a:srgbClr val="0000CC"/>
              </a:solidFill>
              <a:latin typeface="黑体" pitchFamily="49" charset="-122"/>
              <a:ea typeface="黑体" pitchFamily="49" charset="-122"/>
            </a:endParaRPr>
          </a:p>
          <a:p>
            <a:pPr>
              <a:buFont typeface="Wingdings" pitchFamily="2" charset="2"/>
              <a:buNone/>
              <a:defRPr/>
            </a:pPr>
            <a:r>
              <a:rPr lang="zh-CN" altLang="en-US" sz="2400" smtClean="0">
                <a:solidFill>
                  <a:srgbClr val="0000CC"/>
                </a:solidFill>
                <a:latin typeface="黑体" pitchFamily="49" charset="-122"/>
                <a:ea typeface="黑体" pitchFamily="49" charset="-122"/>
              </a:rPr>
              <a:t>   如：</a:t>
            </a:r>
            <a:r>
              <a:rPr lang="en-US" altLang="zh-CN" sz="2400" smtClean="0">
                <a:solidFill>
                  <a:srgbClr val="0000CC"/>
                </a:solidFill>
                <a:latin typeface="黑体" pitchFamily="49" charset="-122"/>
                <a:ea typeface="黑体" pitchFamily="49" charset="-122"/>
              </a:rPr>
              <a:t>SO</a:t>
            </a:r>
            <a:r>
              <a:rPr lang="en-US" altLang="zh-CN" sz="2400" baseline="-25000" smtClean="0">
                <a:solidFill>
                  <a:srgbClr val="0000CC"/>
                </a:solidFill>
                <a:latin typeface="黑体" pitchFamily="49" charset="-122"/>
                <a:ea typeface="黑体" pitchFamily="49" charset="-122"/>
              </a:rPr>
              <a:t>3</a:t>
            </a:r>
            <a:r>
              <a:rPr lang="zh-CN" altLang="en-US" sz="2400" smtClean="0">
                <a:solidFill>
                  <a:srgbClr val="0000CC"/>
                </a:solidFill>
                <a:latin typeface="黑体" pitchFamily="49" charset="-122"/>
                <a:ea typeface="黑体" pitchFamily="49" charset="-122"/>
              </a:rPr>
              <a:t>、</a:t>
            </a:r>
            <a:r>
              <a:rPr lang="en-US" altLang="zh-CN" sz="2400" smtClean="0">
                <a:solidFill>
                  <a:srgbClr val="0000CC"/>
                </a:solidFill>
                <a:latin typeface="黑体" pitchFamily="49" charset="-122"/>
                <a:ea typeface="黑体" pitchFamily="49" charset="-122"/>
              </a:rPr>
              <a:t>CO</a:t>
            </a:r>
            <a:r>
              <a:rPr lang="en-US" altLang="zh-CN" sz="2400" baseline="-25000" smtClean="0">
                <a:solidFill>
                  <a:srgbClr val="0000CC"/>
                </a:solidFill>
                <a:latin typeface="黑体" pitchFamily="49" charset="-122"/>
                <a:ea typeface="黑体" pitchFamily="49" charset="-122"/>
              </a:rPr>
              <a:t>2</a:t>
            </a:r>
            <a:r>
              <a:rPr lang="en-US" altLang="zh-CN" sz="2400" smtClean="0">
                <a:latin typeface="黑体" pitchFamily="49" charset="-122"/>
                <a:ea typeface="黑体" pitchFamily="49" charset="-122"/>
              </a:rPr>
              <a:t>   </a:t>
            </a:r>
          </a:p>
        </p:txBody>
      </p:sp>
      <p:pic>
        <p:nvPicPr>
          <p:cNvPr id="356355" name="Picture 3"/>
          <p:cNvPicPr>
            <a:picLocks noChangeAspect="1" noChangeArrowheads="1"/>
          </p:cNvPicPr>
          <p:nvPr/>
        </p:nvPicPr>
        <p:blipFill>
          <a:blip r:embed="rId2" cstate="print"/>
          <a:srcRect/>
          <a:stretch>
            <a:fillRect/>
          </a:stretch>
        </p:blipFill>
        <p:spPr bwMode="auto">
          <a:xfrm>
            <a:off x="4545013" y="142875"/>
            <a:ext cx="4598987" cy="65262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5411">
                                            <p:txEl>
                                              <p:pRg st="0" end="0"/>
                                            </p:txEl>
                                          </p:spTgt>
                                        </p:tgtEl>
                                        <p:attrNameLst>
                                          <p:attrName>style.visibility</p:attrName>
                                        </p:attrNameLst>
                                      </p:cBhvr>
                                      <p:to>
                                        <p:strVal val="visible"/>
                                      </p:to>
                                    </p:set>
                                    <p:animEffect transition="in" filter="dissolve">
                                      <p:cBhvr>
                                        <p:cTn id="7" dur="500"/>
                                        <p:tgtEl>
                                          <p:spTgt spid="785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5411">
                                            <p:txEl>
                                              <p:pRg st="2" end="2"/>
                                            </p:txEl>
                                          </p:spTgt>
                                        </p:tgtEl>
                                        <p:attrNameLst>
                                          <p:attrName>style.visibility</p:attrName>
                                        </p:attrNameLst>
                                      </p:cBhvr>
                                      <p:to>
                                        <p:strVal val="visible"/>
                                      </p:to>
                                    </p:set>
                                    <p:animEffect transition="in" filter="dissolve">
                                      <p:cBhvr>
                                        <p:cTn id="12" dur="500"/>
                                        <p:tgtEl>
                                          <p:spTgt spid="7854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85411">
                                            <p:txEl>
                                              <p:pRg st="3" end="3"/>
                                            </p:txEl>
                                          </p:spTgt>
                                        </p:tgtEl>
                                        <p:attrNameLst>
                                          <p:attrName>style.visibility</p:attrName>
                                        </p:attrNameLst>
                                      </p:cBhvr>
                                      <p:to>
                                        <p:strVal val="visible"/>
                                      </p:to>
                                    </p:set>
                                    <p:animEffect transition="in" filter="dissolve">
                                      <p:cBhvr>
                                        <p:cTn id="17" dur="500"/>
                                        <p:tgtEl>
                                          <p:spTgt spid="7854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85411">
                                            <p:txEl>
                                              <p:pRg st="4" end="4"/>
                                            </p:txEl>
                                          </p:spTgt>
                                        </p:tgtEl>
                                        <p:attrNameLst>
                                          <p:attrName>style.visibility</p:attrName>
                                        </p:attrNameLst>
                                      </p:cBhvr>
                                      <p:to>
                                        <p:strVal val="visible"/>
                                      </p:to>
                                    </p:set>
                                    <p:animEffect transition="in" filter="dissolve">
                                      <p:cBhvr>
                                        <p:cTn id="22" dur="500"/>
                                        <p:tgtEl>
                                          <p:spTgt spid="7854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85411">
                                            <p:txEl>
                                              <p:pRg st="6" end="6"/>
                                            </p:txEl>
                                          </p:spTgt>
                                        </p:tgtEl>
                                        <p:attrNameLst>
                                          <p:attrName>style.visibility</p:attrName>
                                        </p:attrNameLst>
                                      </p:cBhvr>
                                      <p:to>
                                        <p:strVal val="visible"/>
                                      </p:to>
                                    </p:set>
                                    <p:animEffect transition="in" filter="dissolve">
                                      <p:cBhvr>
                                        <p:cTn id="27" dur="500"/>
                                        <p:tgtEl>
                                          <p:spTgt spid="78541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85411">
                                            <p:txEl>
                                              <p:pRg st="7" end="7"/>
                                            </p:txEl>
                                          </p:spTgt>
                                        </p:tgtEl>
                                        <p:attrNameLst>
                                          <p:attrName>style.visibility</p:attrName>
                                        </p:attrNameLst>
                                      </p:cBhvr>
                                      <p:to>
                                        <p:strVal val="visible"/>
                                      </p:to>
                                    </p:set>
                                    <p:animEffect transition="in" filter="dissolve">
                                      <p:cBhvr>
                                        <p:cTn id="32" dur="500"/>
                                        <p:tgtEl>
                                          <p:spTgt spid="785411">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56355"/>
                                        </p:tgtEl>
                                        <p:attrNameLst>
                                          <p:attrName>style.visibility</p:attrName>
                                        </p:attrNameLst>
                                      </p:cBhvr>
                                      <p:to>
                                        <p:strVal val="visible"/>
                                      </p:to>
                                    </p:set>
                                    <p:animEffect transition="in" filter="box(in)">
                                      <p:cBhvr>
                                        <p:cTn id="37" dur="500"/>
                                        <p:tgtEl>
                                          <p:spTgt spid="356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1"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6434" name="Rectangle 2"/>
          <p:cNvSpPr>
            <a:spLocks noGrp="1" noChangeArrowheads="1"/>
          </p:cNvSpPr>
          <p:nvPr>
            <p:ph type="title" idx="4294967295"/>
          </p:nvPr>
        </p:nvSpPr>
        <p:spPr>
          <a:xfrm>
            <a:off x="457200" y="457200"/>
            <a:ext cx="8229600" cy="1149350"/>
          </a:xfrm>
        </p:spPr>
        <p:txBody>
          <a:bodyPr/>
          <a:lstStyle/>
          <a:p>
            <a:pPr>
              <a:defRPr/>
            </a:pPr>
            <a:r>
              <a:rPr lang="en-US" altLang="zh-CN" sz="3200" smtClean="0">
                <a:solidFill>
                  <a:srgbClr val="0000CC"/>
                </a:solidFill>
                <a:latin typeface="黑体" pitchFamily="2" charset="-122"/>
                <a:ea typeface="黑体" pitchFamily="2" charset="-122"/>
              </a:rPr>
              <a:t>3</a:t>
            </a:r>
            <a:r>
              <a:rPr lang="zh-CN" altLang="en-US" sz="3200" smtClean="0">
                <a:solidFill>
                  <a:srgbClr val="0000CC"/>
                </a:solidFill>
                <a:latin typeface="黑体" pitchFamily="2" charset="-122"/>
                <a:ea typeface="黑体" pitchFamily="2" charset="-122"/>
              </a:rPr>
              <a:t>、路易斯（</a:t>
            </a:r>
            <a:r>
              <a:rPr lang="en-US" altLang="zh-CN" sz="3200" smtClean="0">
                <a:solidFill>
                  <a:srgbClr val="0000CC"/>
                </a:solidFill>
                <a:latin typeface="黑体" pitchFamily="2" charset="-122"/>
                <a:ea typeface="黑体" pitchFamily="2" charset="-122"/>
              </a:rPr>
              <a:t>Lewis)</a:t>
            </a:r>
            <a:r>
              <a:rPr lang="zh-CN" altLang="en-US" sz="3200" smtClean="0">
                <a:solidFill>
                  <a:srgbClr val="0000CC"/>
                </a:solidFill>
                <a:latin typeface="黑体" pitchFamily="2" charset="-122"/>
                <a:ea typeface="黑体" pitchFamily="2" charset="-122"/>
              </a:rPr>
              <a:t>酸碱电子理论</a:t>
            </a:r>
          </a:p>
        </p:txBody>
      </p:sp>
      <p:sp>
        <p:nvSpPr>
          <p:cNvPr id="786435" name="Rectangle 3"/>
          <p:cNvSpPr>
            <a:spLocks noGrp="1" noChangeArrowheads="1"/>
          </p:cNvSpPr>
          <p:nvPr>
            <p:ph type="body" idx="4294967295"/>
          </p:nvPr>
        </p:nvSpPr>
        <p:spPr>
          <a:xfrm>
            <a:off x="395288" y="1700213"/>
            <a:ext cx="8569325" cy="4681537"/>
          </a:xfrm>
        </p:spPr>
        <p:txBody>
          <a:bodyPr/>
          <a:lstStyle/>
          <a:p>
            <a:pPr>
              <a:buFont typeface="Wingdings" pitchFamily="2" charset="2"/>
              <a:buNone/>
              <a:defRPr/>
            </a:pPr>
            <a:r>
              <a:rPr lang="en-US" altLang="zh-CN" dirty="0" smtClean="0">
                <a:latin typeface="Bookman Old Style" pitchFamily="18" charset="0"/>
              </a:rPr>
              <a:t>     </a:t>
            </a:r>
            <a:r>
              <a:rPr lang="zh-CN" altLang="en-US" sz="2800" dirty="0" smtClean="0">
                <a:solidFill>
                  <a:srgbClr val="0000CC"/>
                </a:solidFill>
                <a:latin typeface="Bookman Old Style" pitchFamily="18" charset="0"/>
                <a:ea typeface="黑体" pitchFamily="49" charset="-122"/>
              </a:rPr>
              <a:t>与布朗斯特质子酸碱同时，路易斯提出了电子酸碱理论：</a:t>
            </a:r>
          </a:p>
          <a:p>
            <a:pPr>
              <a:buFont typeface="Wingdings" pitchFamily="2" charset="2"/>
              <a:buNone/>
              <a:defRPr/>
            </a:pPr>
            <a:r>
              <a:rPr lang="zh-CN" altLang="en-US" sz="2800" dirty="0" smtClean="0">
                <a:latin typeface="Bookman Old Style" pitchFamily="18" charset="0"/>
                <a:ea typeface="黑体" pitchFamily="49" charset="-122"/>
              </a:rPr>
              <a:t>      </a:t>
            </a:r>
            <a:r>
              <a:rPr lang="zh-CN" altLang="en-US" sz="2800" dirty="0" smtClean="0">
                <a:solidFill>
                  <a:srgbClr val="FF6600"/>
                </a:solidFill>
                <a:latin typeface="Bookman Old Style" pitchFamily="18" charset="0"/>
                <a:ea typeface="黑体" pitchFamily="49" charset="-122"/>
              </a:rPr>
              <a:t>能接受电子对的物质为酸</a:t>
            </a:r>
          </a:p>
          <a:p>
            <a:pPr>
              <a:buFont typeface="Wingdings" pitchFamily="2" charset="2"/>
              <a:buNone/>
              <a:defRPr/>
            </a:pPr>
            <a:r>
              <a:rPr lang="zh-CN" altLang="en-US" dirty="0" smtClean="0">
                <a:latin typeface="Bookman Old Style" pitchFamily="18" charset="0"/>
              </a:rPr>
              <a:t>             </a:t>
            </a:r>
            <a:r>
              <a:rPr lang="zh-CN" altLang="en-US" sz="2400" dirty="0" smtClean="0">
                <a:solidFill>
                  <a:srgbClr val="0000CC"/>
                </a:solidFill>
                <a:latin typeface="Bookman Old Style" pitchFamily="18" charset="0"/>
                <a:ea typeface="黑体" pitchFamily="49" charset="-122"/>
              </a:rPr>
              <a:t>如：</a:t>
            </a:r>
            <a:r>
              <a:rPr lang="en-US" altLang="zh-CN" sz="2400" dirty="0" smtClean="0">
                <a:solidFill>
                  <a:srgbClr val="0000CC"/>
                </a:solidFill>
                <a:latin typeface="Bookman Old Style" pitchFamily="18" charset="0"/>
                <a:ea typeface="黑体" pitchFamily="49" charset="-122"/>
              </a:rPr>
              <a:t>AlCl</a:t>
            </a:r>
            <a:r>
              <a:rPr lang="en-US" altLang="zh-CN" sz="2400" baseline="-25000" dirty="0" smtClean="0">
                <a:solidFill>
                  <a:srgbClr val="0000CC"/>
                </a:solidFill>
                <a:latin typeface="Bookman Old Style" pitchFamily="18" charset="0"/>
                <a:ea typeface="黑体" pitchFamily="49" charset="-122"/>
              </a:rPr>
              <a:t>3</a:t>
            </a:r>
            <a:r>
              <a:rPr lang="zh-CN" altLang="en-US" sz="2400" dirty="0" smtClean="0">
                <a:solidFill>
                  <a:srgbClr val="0000CC"/>
                </a:solidFill>
                <a:latin typeface="Bookman Old Style" pitchFamily="18" charset="0"/>
                <a:ea typeface="黑体" pitchFamily="49" charset="-122"/>
              </a:rPr>
              <a:t>、</a:t>
            </a:r>
            <a:r>
              <a:rPr lang="en-US" altLang="zh-CN" sz="2400" dirty="0" smtClean="0">
                <a:solidFill>
                  <a:srgbClr val="0000CC"/>
                </a:solidFill>
                <a:latin typeface="Bookman Old Style" pitchFamily="18" charset="0"/>
                <a:ea typeface="黑体" pitchFamily="49" charset="-122"/>
              </a:rPr>
              <a:t>ZnCl</a:t>
            </a:r>
            <a:r>
              <a:rPr lang="en-US" altLang="zh-CN" sz="2400" baseline="-25000" dirty="0" smtClean="0">
                <a:solidFill>
                  <a:srgbClr val="0000CC"/>
                </a:solidFill>
                <a:latin typeface="Bookman Old Style" pitchFamily="18" charset="0"/>
                <a:ea typeface="黑体" pitchFamily="49" charset="-122"/>
              </a:rPr>
              <a:t>2</a:t>
            </a:r>
            <a:r>
              <a:rPr lang="zh-CN" altLang="en-US" sz="2400" dirty="0" smtClean="0">
                <a:solidFill>
                  <a:srgbClr val="0000CC"/>
                </a:solidFill>
                <a:latin typeface="Bookman Old Style" pitchFamily="18" charset="0"/>
                <a:ea typeface="黑体" pitchFamily="49" charset="-122"/>
              </a:rPr>
              <a:t>、</a:t>
            </a:r>
            <a:r>
              <a:rPr lang="en-US" altLang="zh-CN" sz="2400" dirty="0" smtClean="0">
                <a:solidFill>
                  <a:srgbClr val="0000CC"/>
                </a:solidFill>
                <a:latin typeface="Bookman Old Style" pitchFamily="18" charset="0"/>
                <a:ea typeface="黑体" pitchFamily="49" charset="-122"/>
              </a:rPr>
              <a:t>BF</a:t>
            </a:r>
            <a:r>
              <a:rPr lang="en-US" altLang="zh-CN" sz="2400" baseline="-25000" dirty="0" smtClean="0">
                <a:solidFill>
                  <a:srgbClr val="0000CC"/>
                </a:solidFill>
                <a:latin typeface="Bookman Old Style" pitchFamily="18" charset="0"/>
                <a:ea typeface="黑体" pitchFamily="49" charset="-122"/>
              </a:rPr>
              <a:t>3</a:t>
            </a:r>
            <a:r>
              <a:rPr lang="zh-CN" altLang="en-US" sz="2400" dirty="0" smtClean="0">
                <a:solidFill>
                  <a:srgbClr val="0000CC"/>
                </a:solidFill>
                <a:latin typeface="Bookman Old Style" pitchFamily="18" charset="0"/>
                <a:ea typeface="黑体" pitchFamily="49" charset="-122"/>
              </a:rPr>
              <a:t>等。</a:t>
            </a:r>
          </a:p>
          <a:p>
            <a:pPr>
              <a:buFont typeface="Wingdings" pitchFamily="2" charset="2"/>
              <a:buNone/>
              <a:defRPr/>
            </a:pPr>
            <a:r>
              <a:rPr lang="zh-CN" altLang="en-US" dirty="0" smtClean="0">
                <a:latin typeface="Bookman Old Style" pitchFamily="18" charset="0"/>
              </a:rPr>
              <a:t>     </a:t>
            </a:r>
            <a:r>
              <a:rPr lang="zh-CN" altLang="en-US" sz="2800" dirty="0" smtClean="0">
                <a:solidFill>
                  <a:srgbClr val="FF6600"/>
                </a:solidFill>
                <a:latin typeface="Bookman Old Style" pitchFamily="18" charset="0"/>
                <a:ea typeface="黑体" pitchFamily="49" charset="-122"/>
              </a:rPr>
              <a:t>能给出电子对的物质为碱</a:t>
            </a:r>
          </a:p>
          <a:p>
            <a:pPr>
              <a:buFont typeface="Wingdings" pitchFamily="2" charset="2"/>
              <a:buNone/>
              <a:defRPr/>
            </a:pPr>
            <a:r>
              <a:rPr lang="zh-CN" altLang="en-US" sz="2800" dirty="0" smtClean="0">
                <a:solidFill>
                  <a:schemeClr val="folHlink"/>
                </a:solidFill>
                <a:latin typeface="Bookman Old Style" pitchFamily="18" charset="0"/>
                <a:ea typeface="黑体" pitchFamily="49" charset="-122"/>
              </a:rPr>
              <a:t>               </a:t>
            </a:r>
            <a:r>
              <a:rPr lang="zh-CN" altLang="en-US" sz="2400" dirty="0" smtClean="0">
                <a:solidFill>
                  <a:srgbClr val="0000CC"/>
                </a:solidFill>
                <a:latin typeface="Bookman Old Style" pitchFamily="18" charset="0"/>
                <a:ea typeface="黑体" pitchFamily="49" charset="-122"/>
              </a:rPr>
              <a:t>如：</a:t>
            </a:r>
            <a:r>
              <a:rPr lang="en-US" altLang="zh-CN" sz="2400" dirty="0" smtClean="0">
                <a:solidFill>
                  <a:srgbClr val="0000CC"/>
                </a:solidFill>
                <a:latin typeface="Bookman Old Style" pitchFamily="18" charset="0"/>
                <a:ea typeface="黑体" pitchFamily="49" charset="-122"/>
              </a:rPr>
              <a:t>NH</a:t>
            </a:r>
            <a:r>
              <a:rPr lang="en-US" altLang="zh-CN" sz="2400" baseline="-25000" dirty="0" smtClean="0">
                <a:solidFill>
                  <a:srgbClr val="0000CC"/>
                </a:solidFill>
                <a:latin typeface="Bookman Old Style" pitchFamily="18" charset="0"/>
                <a:ea typeface="黑体" pitchFamily="49" charset="-122"/>
              </a:rPr>
              <a:t>3</a:t>
            </a:r>
            <a:r>
              <a:rPr lang="zh-CN" altLang="en-US" sz="2400" dirty="0" smtClean="0">
                <a:solidFill>
                  <a:srgbClr val="0000CC"/>
                </a:solidFill>
                <a:latin typeface="Bookman Old Style" pitchFamily="18" charset="0"/>
                <a:ea typeface="黑体" pitchFamily="49" charset="-122"/>
              </a:rPr>
              <a:t>、 </a:t>
            </a:r>
            <a:r>
              <a:rPr lang="en-US" altLang="zh-CN" sz="2400" dirty="0" smtClean="0">
                <a:solidFill>
                  <a:srgbClr val="0000CC"/>
                </a:solidFill>
                <a:latin typeface="Bookman Old Style" pitchFamily="18" charset="0"/>
                <a:ea typeface="黑体" pitchFamily="49" charset="-122"/>
              </a:rPr>
              <a:t>Br</a:t>
            </a:r>
            <a:r>
              <a:rPr lang="en-US" altLang="zh-CN" sz="2400" baseline="30000" dirty="0" smtClean="0">
                <a:solidFill>
                  <a:srgbClr val="0000CC"/>
                </a:solidFill>
                <a:latin typeface="Bookman Old Style" pitchFamily="18" charset="0"/>
                <a:ea typeface="黑体" pitchFamily="49" charset="-122"/>
              </a:rPr>
              <a:t>-</a:t>
            </a:r>
            <a:r>
              <a:rPr lang="en-US" altLang="zh-CN" sz="2400" dirty="0" smtClean="0">
                <a:solidFill>
                  <a:srgbClr val="0000CC"/>
                </a:solidFill>
                <a:latin typeface="Bookman Old Style" pitchFamily="18" charset="0"/>
                <a:ea typeface="黑体" pitchFamily="49" charset="-122"/>
              </a:rPr>
              <a:t> </a:t>
            </a:r>
            <a:r>
              <a:rPr lang="zh-CN" altLang="en-US" sz="2400" dirty="0" smtClean="0">
                <a:solidFill>
                  <a:srgbClr val="0000CC"/>
                </a:solidFill>
                <a:latin typeface="Bookman Old Style" pitchFamily="18" charset="0"/>
                <a:ea typeface="黑体" pitchFamily="49" charset="-122"/>
              </a:rPr>
              <a:t>、</a:t>
            </a:r>
            <a:r>
              <a:rPr lang="en-US" altLang="zh-CN" sz="2400" dirty="0" smtClean="0">
                <a:solidFill>
                  <a:srgbClr val="0000CC"/>
                </a:solidFill>
                <a:latin typeface="Bookman Old Style" pitchFamily="18" charset="0"/>
                <a:ea typeface="黑体" pitchFamily="49" charset="-122"/>
              </a:rPr>
              <a:t>S</a:t>
            </a:r>
            <a:r>
              <a:rPr lang="en-US" altLang="zh-CN" sz="2400" baseline="30000" dirty="0" smtClean="0">
                <a:solidFill>
                  <a:srgbClr val="0000CC"/>
                </a:solidFill>
                <a:latin typeface="Bookman Old Style" pitchFamily="18" charset="0"/>
                <a:ea typeface="黑体" pitchFamily="49" charset="-122"/>
              </a:rPr>
              <a:t>-</a:t>
            </a:r>
            <a:r>
              <a:rPr lang="zh-CN" altLang="en-US" sz="2400" dirty="0" smtClean="0">
                <a:solidFill>
                  <a:srgbClr val="0000CC"/>
                </a:solidFill>
                <a:latin typeface="Bookman Old Style" pitchFamily="18" charset="0"/>
                <a:ea typeface="黑体" pitchFamily="49" charset="-122"/>
              </a:rPr>
              <a:t>等。</a:t>
            </a:r>
          </a:p>
          <a:p>
            <a:pPr>
              <a:buFont typeface="Wingdings" pitchFamily="2" charset="2"/>
              <a:buNone/>
              <a:defRPr/>
            </a:pPr>
            <a:r>
              <a:rPr lang="zh-CN" altLang="en-US" sz="2800" dirty="0" smtClean="0">
                <a:solidFill>
                  <a:srgbClr val="0000CC"/>
                </a:solidFill>
                <a:latin typeface="Bookman Old Style" pitchFamily="18" charset="0"/>
                <a:ea typeface="黑体" pitchFamily="49" charset="-122"/>
              </a:rPr>
              <a:t>      路易斯酸碱电子理论几乎适用于所有的无机化合物，特别是配合物，故又称为广义酸碱理论。</a:t>
            </a:r>
          </a:p>
          <a:p>
            <a:pPr>
              <a:buFont typeface="Wingdings" pitchFamily="2" charset="2"/>
              <a:buNone/>
              <a:defRPr/>
            </a:pPr>
            <a:r>
              <a:rPr lang="zh-CN" altLang="en-US" sz="2800" dirty="0" smtClean="0">
                <a:solidFill>
                  <a:srgbClr val="0000CC"/>
                </a:solidFill>
                <a:latin typeface="Bookman Old Style" pitchFamily="18" charset="0"/>
                <a:ea typeface="黑体" pitchFamily="49" charset="-122"/>
              </a:rPr>
              <a:t>      本书仍沿用酸碱电离理论。</a:t>
            </a:r>
          </a:p>
        </p:txBody>
      </p:sp>
      <p:sp>
        <p:nvSpPr>
          <p:cNvPr id="786436" name="AutoShape 4">
            <a:hlinkClick r:id="rId2" action="ppaction://hlinksldjump" highlightClick="1"/>
          </p:cNvPr>
          <p:cNvSpPr>
            <a:spLocks noChangeArrowheads="1"/>
          </p:cNvSpPr>
          <p:nvPr/>
        </p:nvSpPr>
        <p:spPr bwMode="auto">
          <a:xfrm>
            <a:off x="7885113" y="549275"/>
            <a:ext cx="676275" cy="6858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86434"/>
                                        </p:tgtEl>
                                        <p:attrNameLst>
                                          <p:attrName>style.visibility</p:attrName>
                                        </p:attrNameLst>
                                      </p:cBhvr>
                                      <p:to>
                                        <p:strVal val="visible"/>
                                      </p:to>
                                    </p:set>
                                    <p:animEffect transition="in" filter="dissolve">
                                      <p:cBhvr>
                                        <p:cTn id="7" dur="500"/>
                                        <p:tgtEl>
                                          <p:spTgt spid="7864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6435">
                                            <p:txEl>
                                              <p:pRg st="0" end="0"/>
                                            </p:txEl>
                                          </p:spTgt>
                                        </p:tgtEl>
                                        <p:attrNameLst>
                                          <p:attrName>style.visibility</p:attrName>
                                        </p:attrNameLst>
                                      </p:cBhvr>
                                      <p:to>
                                        <p:strVal val="visible"/>
                                      </p:to>
                                    </p:set>
                                    <p:animEffect transition="in" filter="dissolve">
                                      <p:cBhvr>
                                        <p:cTn id="12" dur="500"/>
                                        <p:tgtEl>
                                          <p:spTgt spid="7864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86435">
                                            <p:txEl>
                                              <p:pRg st="1" end="1"/>
                                            </p:txEl>
                                          </p:spTgt>
                                        </p:tgtEl>
                                        <p:attrNameLst>
                                          <p:attrName>style.visibility</p:attrName>
                                        </p:attrNameLst>
                                      </p:cBhvr>
                                      <p:to>
                                        <p:strVal val="visible"/>
                                      </p:to>
                                    </p:set>
                                    <p:animEffect transition="in" filter="dissolve">
                                      <p:cBhvr>
                                        <p:cTn id="17" dur="500"/>
                                        <p:tgtEl>
                                          <p:spTgt spid="7864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86435">
                                            <p:txEl>
                                              <p:pRg st="2" end="2"/>
                                            </p:txEl>
                                          </p:spTgt>
                                        </p:tgtEl>
                                        <p:attrNameLst>
                                          <p:attrName>style.visibility</p:attrName>
                                        </p:attrNameLst>
                                      </p:cBhvr>
                                      <p:to>
                                        <p:strVal val="visible"/>
                                      </p:to>
                                    </p:set>
                                    <p:animEffect transition="in" filter="dissolve">
                                      <p:cBhvr>
                                        <p:cTn id="22" dur="500"/>
                                        <p:tgtEl>
                                          <p:spTgt spid="78643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86435">
                                            <p:txEl>
                                              <p:pRg st="3" end="3"/>
                                            </p:txEl>
                                          </p:spTgt>
                                        </p:tgtEl>
                                        <p:attrNameLst>
                                          <p:attrName>style.visibility</p:attrName>
                                        </p:attrNameLst>
                                      </p:cBhvr>
                                      <p:to>
                                        <p:strVal val="visible"/>
                                      </p:to>
                                    </p:set>
                                    <p:animEffect transition="in" filter="dissolve">
                                      <p:cBhvr>
                                        <p:cTn id="27" dur="500"/>
                                        <p:tgtEl>
                                          <p:spTgt spid="78643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86435">
                                            <p:txEl>
                                              <p:pRg st="4" end="4"/>
                                            </p:txEl>
                                          </p:spTgt>
                                        </p:tgtEl>
                                        <p:attrNameLst>
                                          <p:attrName>style.visibility</p:attrName>
                                        </p:attrNameLst>
                                      </p:cBhvr>
                                      <p:to>
                                        <p:strVal val="visible"/>
                                      </p:to>
                                    </p:set>
                                    <p:animEffect transition="in" filter="dissolve">
                                      <p:cBhvr>
                                        <p:cTn id="32" dur="500"/>
                                        <p:tgtEl>
                                          <p:spTgt spid="78643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86435">
                                            <p:txEl>
                                              <p:pRg st="5" end="5"/>
                                            </p:txEl>
                                          </p:spTgt>
                                        </p:tgtEl>
                                        <p:attrNameLst>
                                          <p:attrName>style.visibility</p:attrName>
                                        </p:attrNameLst>
                                      </p:cBhvr>
                                      <p:to>
                                        <p:strVal val="visible"/>
                                      </p:to>
                                    </p:set>
                                    <p:animEffect transition="in" filter="dissolve">
                                      <p:cBhvr>
                                        <p:cTn id="37" dur="500"/>
                                        <p:tgtEl>
                                          <p:spTgt spid="78643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86435">
                                            <p:txEl>
                                              <p:pRg st="6" end="6"/>
                                            </p:txEl>
                                          </p:spTgt>
                                        </p:tgtEl>
                                        <p:attrNameLst>
                                          <p:attrName>style.visibility</p:attrName>
                                        </p:attrNameLst>
                                      </p:cBhvr>
                                      <p:to>
                                        <p:strVal val="visible"/>
                                      </p:to>
                                    </p:set>
                                    <p:animEffect transition="in" filter="dissolve">
                                      <p:cBhvr>
                                        <p:cTn id="42" dur="500"/>
                                        <p:tgtEl>
                                          <p:spTgt spid="786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434" grpId="0"/>
      <p:bldP spid="78643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Rectangle 2"/>
          <p:cNvSpPr>
            <a:spLocks noGrp="1" noChangeArrowheads="1"/>
          </p:cNvSpPr>
          <p:nvPr>
            <p:ph type="title"/>
          </p:nvPr>
        </p:nvSpPr>
        <p:spPr>
          <a:xfrm>
            <a:off x="457200" y="457200"/>
            <a:ext cx="8229600" cy="811213"/>
          </a:xfrm>
        </p:spPr>
        <p:txBody>
          <a:bodyPr/>
          <a:lstStyle/>
          <a:p>
            <a:r>
              <a:rPr lang="zh-CN" altLang="en-US" sz="3600" b="1" smtClean="0">
                <a:solidFill>
                  <a:srgbClr val="000099"/>
                </a:solidFill>
              </a:rPr>
              <a:t>不同种类的路易斯酸碱</a:t>
            </a:r>
          </a:p>
        </p:txBody>
      </p:sp>
      <p:pic>
        <p:nvPicPr>
          <p:cNvPr id="530436" name="Picture 4"/>
          <p:cNvPicPr>
            <a:picLocks noChangeAspect="1" noChangeArrowheads="1"/>
          </p:cNvPicPr>
          <p:nvPr/>
        </p:nvPicPr>
        <p:blipFill>
          <a:blip r:embed="rId2" cstate="print"/>
          <a:srcRect/>
          <a:stretch>
            <a:fillRect/>
          </a:stretch>
        </p:blipFill>
        <p:spPr bwMode="auto">
          <a:xfrm>
            <a:off x="250825" y="1341438"/>
            <a:ext cx="4217988" cy="1801812"/>
          </a:xfrm>
          <a:prstGeom prst="rect">
            <a:avLst/>
          </a:prstGeom>
          <a:noFill/>
          <a:ln w="9525">
            <a:noFill/>
            <a:miter lim="800000"/>
            <a:headEnd/>
            <a:tailEnd/>
          </a:ln>
        </p:spPr>
      </p:pic>
      <p:pic>
        <p:nvPicPr>
          <p:cNvPr id="530437" name="Picture 5"/>
          <p:cNvPicPr>
            <a:picLocks noChangeAspect="1" noChangeArrowheads="1"/>
          </p:cNvPicPr>
          <p:nvPr/>
        </p:nvPicPr>
        <p:blipFill>
          <a:blip r:embed="rId3" cstate="print"/>
          <a:srcRect/>
          <a:stretch>
            <a:fillRect/>
          </a:stretch>
        </p:blipFill>
        <p:spPr bwMode="auto">
          <a:xfrm>
            <a:off x="4648200" y="1484313"/>
            <a:ext cx="4495800" cy="1195387"/>
          </a:xfrm>
          <a:prstGeom prst="rect">
            <a:avLst/>
          </a:prstGeom>
          <a:noFill/>
          <a:ln w="9525">
            <a:noFill/>
            <a:miter lim="800000"/>
            <a:headEnd/>
            <a:tailEnd/>
          </a:ln>
        </p:spPr>
      </p:pic>
      <p:pic>
        <p:nvPicPr>
          <p:cNvPr id="530438" name="Picture 6"/>
          <p:cNvPicPr>
            <a:picLocks noChangeAspect="1" noChangeArrowheads="1"/>
          </p:cNvPicPr>
          <p:nvPr/>
        </p:nvPicPr>
        <p:blipFill>
          <a:blip r:embed="rId4" cstate="print"/>
          <a:srcRect/>
          <a:stretch>
            <a:fillRect/>
          </a:stretch>
        </p:blipFill>
        <p:spPr bwMode="auto">
          <a:xfrm>
            <a:off x="5292725" y="3860800"/>
            <a:ext cx="3671888" cy="1908175"/>
          </a:xfrm>
          <a:prstGeom prst="rect">
            <a:avLst/>
          </a:prstGeom>
          <a:noFill/>
          <a:ln w="9525">
            <a:noFill/>
            <a:miter lim="800000"/>
            <a:headEnd/>
            <a:tailEnd/>
          </a:ln>
        </p:spPr>
      </p:pic>
      <p:pic>
        <p:nvPicPr>
          <p:cNvPr id="530439" name="Picture 7"/>
          <p:cNvPicPr>
            <a:picLocks noChangeAspect="1" noChangeArrowheads="1"/>
          </p:cNvPicPr>
          <p:nvPr/>
        </p:nvPicPr>
        <p:blipFill>
          <a:blip r:embed="rId5" cstate="print"/>
          <a:srcRect/>
          <a:stretch>
            <a:fillRect/>
          </a:stretch>
        </p:blipFill>
        <p:spPr bwMode="auto">
          <a:xfrm>
            <a:off x="3297238" y="6021388"/>
            <a:ext cx="5846762" cy="606425"/>
          </a:xfrm>
          <a:prstGeom prst="rect">
            <a:avLst/>
          </a:prstGeom>
          <a:noFill/>
          <a:ln w="9525">
            <a:noFill/>
            <a:miter lim="800000"/>
            <a:headEnd/>
            <a:tailEnd/>
          </a:ln>
        </p:spPr>
      </p:pic>
      <p:pic>
        <p:nvPicPr>
          <p:cNvPr id="530440" name="Picture 8"/>
          <p:cNvPicPr>
            <a:picLocks noChangeAspect="1" noChangeArrowheads="1"/>
          </p:cNvPicPr>
          <p:nvPr/>
        </p:nvPicPr>
        <p:blipFill>
          <a:blip r:embed="rId6" cstate="print"/>
          <a:srcRect/>
          <a:stretch>
            <a:fillRect/>
          </a:stretch>
        </p:blipFill>
        <p:spPr bwMode="auto">
          <a:xfrm>
            <a:off x="0" y="3068638"/>
            <a:ext cx="5430838" cy="16811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4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4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530437"/>
                                        </p:tgtEl>
                                        <p:attrNameLst>
                                          <p:attrName>style.visibility</p:attrName>
                                        </p:attrNameLst>
                                      </p:cBhvr>
                                      <p:to>
                                        <p:strVal val="visible"/>
                                      </p:to>
                                    </p:set>
                                    <p:animEffect transition="in" filter="box(in)">
                                      <p:cBhvr>
                                        <p:cTn id="15" dur="500"/>
                                        <p:tgtEl>
                                          <p:spTgt spid="530437"/>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530438"/>
                                        </p:tgtEl>
                                        <p:attrNameLst>
                                          <p:attrName>style.visibility</p:attrName>
                                        </p:attrNameLst>
                                      </p:cBhvr>
                                      <p:to>
                                        <p:strVal val="visible"/>
                                      </p:to>
                                    </p:set>
                                    <p:animEffect transition="in" filter="box(in)">
                                      <p:cBhvr>
                                        <p:cTn id="20" dur="500"/>
                                        <p:tgtEl>
                                          <p:spTgt spid="530438"/>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530439"/>
                                        </p:tgtEl>
                                        <p:attrNameLst>
                                          <p:attrName>style.visibility</p:attrName>
                                        </p:attrNameLst>
                                      </p:cBhvr>
                                      <p:to>
                                        <p:strVal val="visible"/>
                                      </p:to>
                                    </p:set>
                                    <p:anim calcmode="lin" valueType="num">
                                      <p:cBhvr>
                                        <p:cTn id="25" dur="1000" fill="hold"/>
                                        <p:tgtEl>
                                          <p:spTgt spid="530439"/>
                                        </p:tgtEl>
                                        <p:attrNameLst>
                                          <p:attrName>ppt_w</p:attrName>
                                        </p:attrNameLst>
                                      </p:cBhvr>
                                      <p:tavLst>
                                        <p:tav tm="0">
                                          <p:val>
                                            <p:strVal val="#ppt_w*0.70"/>
                                          </p:val>
                                        </p:tav>
                                        <p:tav tm="100000">
                                          <p:val>
                                            <p:strVal val="#ppt_w"/>
                                          </p:val>
                                        </p:tav>
                                      </p:tavLst>
                                    </p:anim>
                                    <p:anim calcmode="lin" valueType="num">
                                      <p:cBhvr>
                                        <p:cTn id="26" dur="1000" fill="hold"/>
                                        <p:tgtEl>
                                          <p:spTgt spid="530439"/>
                                        </p:tgtEl>
                                        <p:attrNameLst>
                                          <p:attrName>ppt_h</p:attrName>
                                        </p:attrNameLst>
                                      </p:cBhvr>
                                      <p:tavLst>
                                        <p:tav tm="0">
                                          <p:val>
                                            <p:strVal val="#ppt_h"/>
                                          </p:val>
                                        </p:tav>
                                        <p:tav tm="100000">
                                          <p:val>
                                            <p:strVal val="#ppt_h"/>
                                          </p:val>
                                        </p:tav>
                                      </p:tavLst>
                                    </p:anim>
                                    <p:animEffect transition="in" filter="fade">
                                      <p:cBhvr>
                                        <p:cTn id="27" dur="1000"/>
                                        <p:tgtEl>
                                          <p:spTgt spid="530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6706" name="Rectangle 2"/>
          <p:cNvSpPr>
            <a:spLocks noGrp="1" noChangeArrowheads="1"/>
          </p:cNvSpPr>
          <p:nvPr>
            <p:ph type="title" idx="4294967295"/>
          </p:nvPr>
        </p:nvSpPr>
        <p:spPr>
          <a:xfrm>
            <a:off x="395288" y="549275"/>
            <a:ext cx="8425184" cy="1104900"/>
          </a:xfrm>
        </p:spPr>
        <p:txBody>
          <a:bodyPr/>
          <a:lstStyle/>
          <a:p>
            <a:r>
              <a:rPr lang="en-US" altLang="zh-CN" sz="4000" dirty="0" smtClean="0">
                <a:solidFill>
                  <a:srgbClr val="0000CC"/>
                </a:solidFill>
                <a:latin typeface="黑体" pitchFamily="2" charset="-122"/>
                <a:ea typeface="黑体" pitchFamily="2" charset="-122"/>
              </a:rPr>
              <a:t>6.3</a:t>
            </a:r>
            <a:r>
              <a:rPr lang="zh-CN" altLang="en-US" sz="4000" dirty="0" smtClean="0">
                <a:solidFill>
                  <a:srgbClr val="0000CC"/>
                </a:solidFill>
                <a:latin typeface="黑体" pitchFamily="2" charset="-122"/>
                <a:ea typeface="黑体" pitchFamily="2" charset="-122"/>
              </a:rPr>
              <a:t>、单相离子平衡与酸碱滴定</a:t>
            </a:r>
            <a:endParaRPr lang="zh-CN" altLang="en-US" sz="4000" b="1" dirty="0" smtClean="0">
              <a:solidFill>
                <a:srgbClr val="0000CC"/>
              </a:solidFill>
              <a:latin typeface="黑体" pitchFamily="2" charset="-122"/>
              <a:ea typeface="黑体" pitchFamily="2" charset="-122"/>
            </a:endParaRPr>
          </a:p>
        </p:txBody>
      </p:sp>
      <p:sp>
        <p:nvSpPr>
          <p:cNvPr id="456708" name="AutoShape 4">
            <a:hlinkClick r:id="rId3" action="ppaction://hlinksldjump" highlightClick="1"/>
          </p:cNvPr>
          <p:cNvSpPr>
            <a:spLocks noChangeArrowheads="1"/>
          </p:cNvSpPr>
          <p:nvPr/>
        </p:nvSpPr>
        <p:spPr bwMode="auto">
          <a:xfrm>
            <a:off x="7308850" y="5229225"/>
            <a:ext cx="677863" cy="504825"/>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5" name="Rectangle 3"/>
          <p:cNvSpPr txBox="1">
            <a:spLocks noChangeArrowheads="1"/>
          </p:cNvSpPr>
          <p:nvPr/>
        </p:nvSpPr>
        <p:spPr bwMode="auto">
          <a:xfrm>
            <a:off x="457200" y="1981200"/>
            <a:ext cx="8229600" cy="4256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a:buFont typeface="Wingdings" pitchFamily="2" charset="2"/>
              <a:buNone/>
            </a:pPr>
            <a:r>
              <a:rPr lang="en-US" altLang="zh-CN" kern="0" dirty="0" smtClean="0">
                <a:solidFill>
                  <a:srgbClr val="0000CC"/>
                </a:solidFill>
                <a:latin typeface="黑体" pitchFamily="2" charset="-122"/>
                <a:ea typeface="黑体" pitchFamily="2" charset="-122"/>
              </a:rPr>
              <a:t>  1.</a:t>
            </a:r>
            <a:r>
              <a:rPr lang="zh-CN" altLang="en-US" kern="0" dirty="0" smtClean="0">
                <a:solidFill>
                  <a:srgbClr val="0000CC"/>
                </a:solidFill>
                <a:latin typeface="黑体" pitchFamily="2" charset="-122"/>
                <a:ea typeface="黑体" pitchFamily="2" charset="-122"/>
              </a:rPr>
              <a:t>弱电解质溶液中的解离平衡</a:t>
            </a:r>
          </a:p>
          <a:p>
            <a:endParaRPr lang="zh-CN" altLang="en-US" sz="2000" kern="0" dirty="0" smtClean="0">
              <a:solidFill>
                <a:srgbClr val="0000CC"/>
              </a:solidFill>
              <a:latin typeface="黑体" pitchFamily="2" charset="-122"/>
              <a:ea typeface="黑体" pitchFamily="2" charset="-122"/>
            </a:endParaRPr>
          </a:p>
          <a:p>
            <a:pPr>
              <a:buFont typeface="Wingdings" pitchFamily="2" charset="2"/>
              <a:buNone/>
            </a:pPr>
            <a:r>
              <a:rPr lang="zh-CN" altLang="en-US" kern="0" dirty="0" smtClean="0">
                <a:solidFill>
                  <a:srgbClr val="0000CC"/>
                </a:solidFill>
                <a:latin typeface="黑体" pitchFamily="2" charset="-122"/>
                <a:ea typeface="黑体" pitchFamily="2" charset="-122"/>
              </a:rPr>
              <a:t>  </a:t>
            </a:r>
            <a:r>
              <a:rPr lang="en-US" altLang="zh-CN" kern="0" dirty="0" smtClean="0">
                <a:solidFill>
                  <a:srgbClr val="0000CC"/>
                </a:solidFill>
                <a:latin typeface="黑体" pitchFamily="2" charset="-122"/>
                <a:ea typeface="黑体" pitchFamily="2" charset="-122"/>
              </a:rPr>
              <a:t>2.</a:t>
            </a:r>
            <a:r>
              <a:rPr lang="zh-CN" altLang="en-US" kern="0" dirty="0" smtClean="0">
                <a:solidFill>
                  <a:srgbClr val="0000CC"/>
                </a:solidFill>
                <a:latin typeface="黑体" pitchFamily="2" charset="-122"/>
                <a:ea typeface="黑体" pitchFamily="2" charset="-122"/>
              </a:rPr>
              <a:t>同离子效应</a:t>
            </a:r>
          </a:p>
          <a:p>
            <a:endParaRPr lang="zh-CN" altLang="en-US" sz="2000" kern="0" dirty="0" smtClean="0">
              <a:solidFill>
                <a:srgbClr val="0000CC"/>
              </a:solidFill>
              <a:latin typeface="黑体" pitchFamily="2" charset="-122"/>
              <a:ea typeface="黑体" pitchFamily="2" charset="-122"/>
            </a:endParaRPr>
          </a:p>
          <a:p>
            <a:pPr>
              <a:buFont typeface="Wingdings" pitchFamily="2" charset="2"/>
              <a:buNone/>
            </a:pPr>
            <a:r>
              <a:rPr lang="zh-CN" altLang="en-US" kern="0" dirty="0" smtClean="0">
                <a:solidFill>
                  <a:srgbClr val="0000CC"/>
                </a:solidFill>
                <a:latin typeface="黑体" pitchFamily="2" charset="-122"/>
                <a:ea typeface="黑体" pitchFamily="2" charset="-122"/>
              </a:rPr>
              <a:t>  </a:t>
            </a:r>
            <a:r>
              <a:rPr lang="en-US" altLang="zh-CN" kern="0" dirty="0" smtClean="0">
                <a:solidFill>
                  <a:srgbClr val="0000CC"/>
                </a:solidFill>
                <a:latin typeface="黑体" pitchFamily="2" charset="-122"/>
                <a:ea typeface="黑体" pitchFamily="2" charset="-122"/>
              </a:rPr>
              <a:t>3.</a:t>
            </a:r>
            <a:r>
              <a:rPr lang="zh-CN" altLang="en-US" kern="0" dirty="0" smtClean="0">
                <a:solidFill>
                  <a:srgbClr val="0000CC"/>
                </a:solidFill>
                <a:latin typeface="黑体" pitchFamily="2" charset="-122"/>
                <a:ea typeface="黑体" pitchFamily="2" charset="-122"/>
              </a:rPr>
              <a:t>缓冲溶液</a:t>
            </a:r>
            <a:endParaRPr lang="en-US" altLang="zh-CN" kern="0" dirty="0" smtClean="0">
              <a:solidFill>
                <a:srgbClr val="0000CC"/>
              </a:solidFill>
              <a:latin typeface="黑体" pitchFamily="2" charset="-122"/>
              <a:ea typeface="黑体" pitchFamily="2" charset="-122"/>
            </a:endParaRPr>
          </a:p>
          <a:p>
            <a:pPr>
              <a:buFont typeface="Wingdings" pitchFamily="2" charset="2"/>
              <a:buNone/>
            </a:pPr>
            <a:endParaRPr lang="en-US" altLang="zh-CN" sz="2000" kern="0" dirty="0">
              <a:solidFill>
                <a:srgbClr val="0000CC"/>
              </a:solidFill>
              <a:latin typeface="黑体" pitchFamily="2" charset="-122"/>
              <a:ea typeface="黑体" pitchFamily="2" charset="-122"/>
            </a:endParaRPr>
          </a:p>
          <a:p>
            <a:pPr>
              <a:buFont typeface="Wingdings" pitchFamily="2" charset="2"/>
              <a:buNone/>
            </a:pPr>
            <a:r>
              <a:rPr lang="en-US" altLang="zh-CN" kern="0" dirty="0" smtClean="0">
                <a:solidFill>
                  <a:srgbClr val="0000CC"/>
                </a:solidFill>
                <a:latin typeface="黑体" pitchFamily="2" charset="-122"/>
                <a:ea typeface="黑体" pitchFamily="2" charset="-122"/>
              </a:rPr>
              <a:t>  4.</a:t>
            </a:r>
            <a:r>
              <a:rPr lang="zh-CN" altLang="en-US" kern="0" dirty="0" smtClean="0">
                <a:solidFill>
                  <a:srgbClr val="0000CC"/>
                </a:solidFill>
                <a:latin typeface="黑体" pitchFamily="2" charset="-122"/>
                <a:ea typeface="黑体" pitchFamily="2" charset="-122"/>
              </a:rPr>
              <a:t>酸碱滴定</a:t>
            </a:r>
            <a:endParaRPr lang="zh-CN" altLang="en-US" kern="0" dirty="0">
              <a:solidFill>
                <a:srgbClr val="0000CC"/>
              </a:solidFill>
              <a:latin typeface="黑体" pitchFamily="2" charset="-122"/>
              <a:ea typeface="黑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6706"/>
                                        </p:tgtEl>
                                        <p:attrNameLst>
                                          <p:attrName>style.visibility</p:attrName>
                                        </p:attrNameLst>
                                      </p:cBhvr>
                                      <p:to>
                                        <p:strVal val="visible"/>
                                      </p:to>
                                    </p:set>
                                    <p:animEffect transition="in" filter="dissolve">
                                      <p:cBhvr>
                                        <p:cTn id="7" dur="500"/>
                                        <p:tgtEl>
                                          <p:spTgt spid="4567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dissolv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dissolv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6" grpId="0"/>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7458" name="Rectangle 2"/>
          <p:cNvSpPr>
            <a:spLocks noGrp="1" noChangeArrowheads="1"/>
          </p:cNvSpPr>
          <p:nvPr>
            <p:ph type="title" idx="4294967295"/>
          </p:nvPr>
        </p:nvSpPr>
        <p:spPr>
          <a:xfrm>
            <a:off x="468313" y="404813"/>
            <a:ext cx="8059737" cy="863600"/>
          </a:xfrm>
        </p:spPr>
        <p:txBody>
          <a:bodyPr/>
          <a:lstStyle/>
          <a:p>
            <a:r>
              <a:rPr lang="zh-CN" altLang="en-US" sz="3600" dirty="0" smtClean="0">
                <a:solidFill>
                  <a:srgbClr val="0000CC"/>
                </a:solidFill>
                <a:latin typeface="黑体" pitchFamily="2" charset="-122"/>
                <a:ea typeface="黑体" pitchFamily="2" charset="-122"/>
              </a:rPr>
              <a:t>基本概念</a:t>
            </a:r>
          </a:p>
        </p:txBody>
      </p:sp>
      <p:sp>
        <p:nvSpPr>
          <p:cNvPr id="787459" name="Rectangle 3"/>
          <p:cNvSpPr>
            <a:spLocks noGrp="1" noChangeArrowheads="1"/>
          </p:cNvSpPr>
          <p:nvPr>
            <p:ph type="body" idx="4294967295"/>
          </p:nvPr>
        </p:nvSpPr>
        <p:spPr>
          <a:xfrm>
            <a:off x="395288" y="1628775"/>
            <a:ext cx="8280400" cy="4608513"/>
          </a:xfrm>
        </p:spPr>
        <p:txBody>
          <a:bodyPr/>
          <a:lstStyle/>
          <a:p>
            <a:pPr algn="just">
              <a:lnSpc>
                <a:spcPct val="90000"/>
              </a:lnSpc>
              <a:buFont typeface="Wingdings" pitchFamily="2" charset="2"/>
              <a:buNone/>
              <a:defRPr/>
            </a:pPr>
            <a:r>
              <a:rPr lang="en-US" altLang="zh-CN" sz="2800" b="1" dirty="0" smtClean="0">
                <a:effectLst>
                  <a:outerShdw blurRad="38100" dist="38100" dir="2700000" algn="tl">
                    <a:srgbClr val="C0C0C0"/>
                  </a:outerShdw>
                </a:effectLst>
                <a:latin typeface="Bookman Old Style" pitchFamily="18" charset="0"/>
              </a:rPr>
              <a:t>       </a:t>
            </a:r>
            <a:r>
              <a:rPr lang="zh-CN" altLang="en-US" sz="2800" b="1" dirty="0" smtClean="0">
                <a:solidFill>
                  <a:srgbClr val="0000CC"/>
                </a:solidFill>
                <a:latin typeface="Bookman Old Style" pitchFamily="18" charset="0"/>
                <a:ea typeface="黑体" pitchFamily="49" charset="-122"/>
              </a:rPr>
              <a:t>水是很强的溶剂，许多物质在水中溶解，并解</a:t>
            </a:r>
          </a:p>
          <a:p>
            <a:pPr algn="just">
              <a:lnSpc>
                <a:spcPct val="90000"/>
              </a:lnSpc>
              <a:buFont typeface="Wingdings" pitchFamily="2" charset="2"/>
              <a:buNone/>
              <a:defRPr/>
            </a:pPr>
            <a:r>
              <a:rPr lang="zh-CN" altLang="en-US" sz="2800" b="1" dirty="0" smtClean="0">
                <a:solidFill>
                  <a:srgbClr val="0000CC"/>
                </a:solidFill>
                <a:latin typeface="Bookman Old Style" pitchFamily="18" charset="0"/>
                <a:ea typeface="黑体" pitchFamily="49" charset="-122"/>
              </a:rPr>
              <a:t> 离成正、负离子，我们将这种物质叫</a:t>
            </a:r>
            <a:r>
              <a:rPr lang="zh-CN" altLang="en-US" sz="2800" b="1" dirty="0" smtClean="0">
                <a:solidFill>
                  <a:srgbClr val="D60093"/>
                </a:solidFill>
                <a:latin typeface="Bookman Old Style" pitchFamily="18" charset="0"/>
                <a:ea typeface="黑体" pitchFamily="49" charset="-122"/>
              </a:rPr>
              <a:t>电解质</a:t>
            </a:r>
            <a:r>
              <a:rPr lang="zh-CN" altLang="en-US" sz="2800" b="1" dirty="0" smtClean="0">
                <a:solidFill>
                  <a:srgbClr val="0000CC"/>
                </a:solidFill>
                <a:latin typeface="Bookman Old Style" pitchFamily="18" charset="0"/>
                <a:ea typeface="黑体" pitchFamily="49" charset="-122"/>
              </a:rPr>
              <a:t>。根</a:t>
            </a:r>
          </a:p>
          <a:p>
            <a:pPr algn="just">
              <a:lnSpc>
                <a:spcPct val="90000"/>
              </a:lnSpc>
              <a:buFont typeface="Wingdings" pitchFamily="2" charset="2"/>
              <a:buNone/>
              <a:defRPr/>
            </a:pPr>
            <a:r>
              <a:rPr lang="zh-CN" altLang="en-US" sz="2800" b="1" dirty="0" smtClean="0">
                <a:solidFill>
                  <a:srgbClr val="0000CC"/>
                </a:solidFill>
                <a:latin typeface="Bookman Old Style" pitchFamily="18" charset="0"/>
                <a:ea typeface="黑体" pitchFamily="49" charset="-122"/>
              </a:rPr>
              <a:t> 据电解质在水中解离的程度不同，又将其大致分</a:t>
            </a:r>
          </a:p>
          <a:p>
            <a:pPr algn="just">
              <a:lnSpc>
                <a:spcPct val="90000"/>
              </a:lnSpc>
              <a:buFont typeface="Wingdings" pitchFamily="2" charset="2"/>
              <a:buNone/>
              <a:defRPr/>
            </a:pPr>
            <a:r>
              <a:rPr lang="zh-CN" altLang="en-US" sz="2800" b="1" dirty="0" smtClean="0">
                <a:solidFill>
                  <a:srgbClr val="0000CC"/>
                </a:solidFill>
                <a:latin typeface="Bookman Old Style" pitchFamily="18" charset="0"/>
                <a:ea typeface="黑体" pitchFamily="49" charset="-122"/>
              </a:rPr>
              <a:t> 为三类，</a:t>
            </a:r>
            <a:r>
              <a:rPr lang="zh-CN" altLang="en-US" sz="2800" dirty="0" smtClean="0">
                <a:solidFill>
                  <a:srgbClr val="0000CC"/>
                </a:solidFill>
                <a:latin typeface="Bookman Old Style" pitchFamily="18" charset="0"/>
                <a:ea typeface="黑体" pitchFamily="49" charset="-122"/>
              </a:rPr>
              <a:t> 即</a:t>
            </a:r>
            <a:r>
              <a:rPr lang="zh-CN" altLang="en-US" sz="2800" b="1" dirty="0" smtClean="0">
                <a:solidFill>
                  <a:srgbClr val="0000CC"/>
                </a:solidFill>
                <a:latin typeface="Bookman Old Style" pitchFamily="18" charset="0"/>
                <a:ea typeface="黑体" pitchFamily="49" charset="-122"/>
              </a:rPr>
              <a:t>通常把解离度</a:t>
            </a:r>
          </a:p>
          <a:p>
            <a:pPr algn="just">
              <a:lnSpc>
                <a:spcPct val="90000"/>
              </a:lnSpc>
              <a:buFont typeface="Wingdings" pitchFamily="2" charset="2"/>
              <a:buNone/>
              <a:defRPr/>
            </a:pPr>
            <a:r>
              <a:rPr lang="zh-CN" altLang="en-US" sz="2800" b="1" dirty="0" smtClean="0">
                <a:solidFill>
                  <a:srgbClr val="0000CC"/>
                </a:solidFill>
                <a:latin typeface="Bookman Old Style" pitchFamily="18" charset="0"/>
                <a:ea typeface="黑体" pitchFamily="49" charset="-122"/>
              </a:rPr>
              <a:t>          </a:t>
            </a:r>
            <a:r>
              <a:rPr lang="en-US" altLang="zh-CN" sz="2800" b="1" dirty="0" smtClean="0">
                <a:solidFill>
                  <a:srgbClr val="0000CC"/>
                </a:solidFill>
                <a:latin typeface="Bookman Old Style" pitchFamily="18" charset="0"/>
                <a:ea typeface="黑体" pitchFamily="49" charset="-122"/>
              </a:rPr>
              <a:t>&gt; 30%</a:t>
            </a:r>
            <a:r>
              <a:rPr lang="zh-CN" altLang="en-US" sz="2800" b="1" dirty="0" smtClean="0">
                <a:solidFill>
                  <a:srgbClr val="0000CC"/>
                </a:solidFill>
                <a:latin typeface="Bookman Old Style" pitchFamily="18" charset="0"/>
                <a:ea typeface="黑体" pitchFamily="49" charset="-122"/>
              </a:rPr>
              <a:t>的物质称为  </a:t>
            </a:r>
            <a:r>
              <a:rPr lang="zh-CN" altLang="en-US" sz="2800" b="1" dirty="0" smtClean="0">
                <a:solidFill>
                  <a:srgbClr val="D60093"/>
                </a:solidFill>
                <a:latin typeface="Bookman Old Style" pitchFamily="18" charset="0"/>
                <a:ea typeface="黑体" pitchFamily="49" charset="-122"/>
              </a:rPr>
              <a:t>强电解质</a:t>
            </a:r>
          </a:p>
          <a:p>
            <a:pPr algn="just">
              <a:lnSpc>
                <a:spcPct val="90000"/>
              </a:lnSpc>
              <a:buFont typeface="Wingdings" pitchFamily="2" charset="2"/>
              <a:buNone/>
              <a:defRPr/>
            </a:pPr>
            <a:r>
              <a:rPr lang="zh-CN" altLang="en-US" sz="2800" b="1" dirty="0" smtClean="0">
                <a:solidFill>
                  <a:srgbClr val="0000CC"/>
                </a:solidFill>
                <a:latin typeface="Bookman Old Style" pitchFamily="18" charset="0"/>
                <a:ea typeface="黑体" pitchFamily="49" charset="-122"/>
                <a:cs typeface="Times New Roman" pitchFamily="18" charset="0"/>
              </a:rPr>
              <a:t>          </a:t>
            </a:r>
            <a:r>
              <a:rPr lang="en-US" altLang="zh-CN" sz="2800" b="1" dirty="0" smtClean="0">
                <a:solidFill>
                  <a:srgbClr val="0000CC"/>
                </a:solidFill>
                <a:latin typeface="Bookman Old Style" pitchFamily="18" charset="0"/>
                <a:ea typeface="黑体" pitchFamily="49" charset="-122"/>
                <a:cs typeface="Times New Roman" pitchFamily="18" charset="0"/>
              </a:rPr>
              <a:t>&lt;</a:t>
            </a:r>
            <a:r>
              <a:rPr lang="en-US" altLang="zh-CN" sz="2800" b="1" dirty="0" smtClean="0">
                <a:solidFill>
                  <a:srgbClr val="0000CC"/>
                </a:solidFill>
                <a:latin typeface="Bookman Old Style" pitchFamily="18" charset="0"/>
                <a:ea typeface="黑体" pitchFamily="49" charset="-122"/>
              </a:rPr>
              <a:t>  5%</a:t>
            </a:r>
            <a:r>
              <a:rPr lang="zh-CN" altLang="en-US" sz="2800" b="1" dirty="0" smtClean="0">
                <a:solidFill>
                  <a:srgbClr val="0000CC"/>
                </a:solidFill>
                <a:latin typeface="Bookman Old Style" pitchFamily="18" charset="0"/>
                <a:ea typeface="黑体" pitchFamily="49" charset="-122"/>
              </a:rPr>
              <a:t>的物质称为  </a:t>
            </a:r>
            <a:r>
              <a:rPr lang="zh-CN" altLang="en-US" sz="2800" b="1" dirty="0" smtClean="0">
                <a:solidFill>
                  <a:srgbClr val="D60093"/>
                </a:solidFill>
                <a:latin typeface="Bookman Old Style" pitchFamily="18" charset="0"/>
                <a:ea typeface="黑体" pitchFamily="49" charset="-122"/>
              </a:rPr>
              <a:t>弱电解质</a:t>
            </a:r>
          </a:p>
          <a:p>
            <a:pPr algn="just">
              <a:lnSpc>
                <a:spcPct val="90000"/>
              </a:lnSpc>
              <a:buFont typeface="Wingdings" pitchFamily="2" charset="2"/>
              <a:buNone/>
              <a:defRPr/>
            </a:pPr>
            <a:r>
              <a:rPr lang="zh-CN" altLang="en-US" sz="2800" b="1" dirty="0" smtClean="0">
                <a:solidFill>
                  <a:srgbClr val="0000CC"/>
                </a:solidFill>
                <a:latin typeface="Bookman Old Style" pitchFamily="18" charset="0"/>
                <a:ea typeface="黑体" pitchFamily="49" charset="-122"/>
              </a:rPr>
              <a:t>          居中的物质称为 </a:t>
            </a:r>
            <a:r>
              <a:rPr lang="zh-CN" altLang="en-US" sz="2800" b="1" dirty="0" smtClean="0">
                <a:solidFill>
                  <a:srgbClr val="D60093"/>
                </a:solidFill>
                <a:latin typeface="Bookman Old Style" pitchFamily="18" charset="0"/>
                <a:ea typeface="黑体" pitchFamily="49" charset="-122"/>
              </a:rPr>
              <a:t>中强电解质</a:t>
            </a:r>
          </a:p>
          <a:p>
            <a:pPr algn="just">
              <a:lnSpc>
                <a:spcPct val="90000"/>
              </a:lnSpc>
              <a:defRPr/>
            </a:pPr>
            <a:endParaRPr lang="zh-CN" altLang="en-US" sz="1200" b="1" dirty="0" smtClean="0">
              <a:solidFill>
                <a:srgbClr val="0000CC"/>
              </a:solidFill>
              <a:latin typeface="Bookman Old Style" pitchFamily="18" charset="0"/>
              <a:ea typeface="黑体" pitchFamily="49" charset="-122"/>
            </a:endParaRPr>
          </a:p>
          <a:p>
            <a:pPr algn="just">
              <a:lnSpc>
                <a:spcPct val="90000"/>
              </a:lnSpc>
              <a:buFont typeface="Wingdings" pitchFamily="2" charset="2"/>
              <a:buNone/>
              <a:defRPr/>
            </a:pPr>
            <a:r>
              <a:rPr lang="zh-CN" altLang="en-US" sz="2800" b="1" dirty="0" smtClean="0">
                <a:solidFill>
                  <a:srgbClr val="0000CC"/>
                </a:solidFill>
                <a:latin typeface="Bookman Old Style" pitchFamily="18" charset="0"/>
              </a:rPr>
              <a:t>         </a:t>
            </a:r>
            <a:r>
              <a:rPr lang="zh-CN" altLang="en-US" sz="2800" b="1" dirty="0" smtClean="0">
                <a:solidFill>
                  <a:srgbClr val="0000CC"/>
                </a:solidFill>
                <a:latin typeface="Bookman Old Style" pitchFamily="18" charset="0"/>
                <a:ea typeface="黑体" pitchFamily="49" charset="-122"/>
              </a:rPr>
              <a:t>当电解质在解离前和解离后的相态相同（都为液态）时，这种解离平衡叫</a:t>
            </a:r>
            <a:r>
              <a:rPr lang="zh-CN" altLang="en-US" sz="2800" b="1" dirty="0" smtClean="0">
                <a:solidFill>
                  <a:srgbClr val="D60093"/>
                </a:solidFill>
                <a:latin typeface="Bookman Old Style" pitchFamily="18" charset="0"/>
                <a:ea typeface="黑体" pitchFamily="49" charset="-122"/>
              </a:rPr>
              <a:t>单相离子平衡</a:t>
            </a:r>
            <a:r>
              <a:rPr lang="zh-CN" altLang="en-US" sz="2800" b="1" dirty="0" smtClean="0">
                <a:solidFill>
                  <a:srgbClr val="CCFFFF"/>
                </a:solidFill>
                <a:latin typeface="Bookman Old Style" pitchFamily="18" charset="0"/>
                <a:ea typeface="黑体" pitchFamily="49" charset="-122"/>
              </a:rPr>
              <a:t>。</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87458"/>
                                        </p:tgtEl>
                                        <p:attrNameLst>
                                          <p:attrName>style.visibility</p:attrName>
                                        </p:attrNameLst>
                                      </p:cBhvr>
                                      <p:to>
                                        <p:strVal val="visible"/>
                                      </p:to>
                                    </p:set>
                                    <p:animEffect transition="in" filter="dissolve">
                                      <p:cBhvr>
                                        <p:cTn id="7" dur="500"/>
                                        <p:tgtEl>
                                          <p:spTgt spid="7874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7459">
                                            <p:txEl>
                                              <p:pRg st="0" end="0"/>
                                            </p:txEl>
                                          </p:spTgt>
                                        </p:tgtEl>
                                        <p:attrNameLst>
                                          <p:attrName>style.visibility</p:attrName>
                                        </p:attrNameLst>
                                      </p:cBhvr>
                                      <p:to>
                                        <p:strVal val="visible"/>
                                      </p:to>
                                    </p:set>
                                    <p:animEffect transition="in" filter="dissolve">
                                      <p:cBhvr>
                                        <p:cTn id="12" dur="500"/>
                                        <p:tgtEl>
                                          <p:spTgt spid="7874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87459">
                                            <p:txEl>
                                              <p:pRg st="1" end="1"/>
                                            </p:txEl>
                                          </p:spTgt>
                                        </p:tgtEl>
                                        <p:attrNameLst>
                                          <p:attrName>style.visibility</p:attrName>
                                        </p:attrNameLst>
                                      </p:cBhvr>
                                      <p:to>
                                        <p:strVal val="visible"/>
                                      </p:to>
                                    </p:set>
                                    <p:animEffect transition="in" filter="dissolve">
                                      <p:cBhvr>
                                        <p:cTn id="17" dur="500"/>
                                        <p:tgtEl>
                                          <p:spTgt spid="7874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87459">
                                            <p:txEl>
                                              <p:pRg st="2" end="2"/>
                                            </p:txEl>
                                          </p:spTgt>
                                        </p:tgtEl>
                                        <p:attrNameLst>
                                          <p:attrName>style.visibility</p:attrName>
                                        </p:attrNameLst>
                                      </p:cBhvr>
                                      <p:to>
                                        <p:strVal val="visible"/>
                                      </p:to>
                                    </p:set>
                                    <p:animEffect transition="in" filter="dissolve">
                                      <p:cBhvr>
                                        <p:cTn id="22" dur="500"/>
                                        <p:tgtEl>
                                          <p:spTgt spid="7874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87459">
                                            <p:txEl>
                                              <p:pRg st="3" end="3"/>
                                            </p:txEl>
                                          </p:spTgt>
                                        </p:tgtEl>
                                        <p:attrNameLst>
                                          <p:attrName>style.visibility</p:attrName>
                                        </p:attrNameLst>
                                      </p:cBhvr>
                                      <p:to>
                                        <p:strVal val="visible"/>
                                      </p:to>
                                    </p:set>
                                    <p:animEffect transition="in" filter="dissolve">
                                      <p:cBhvr>
                                        <p:cTn id="27" dur="500"/>
                                        <p:tgtEl>
                                          <p:spTgt spid="78745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87459">
                                            <p:txEl>
                                              <p:pRg st="4" end="4"/>
                                            </p:txEl>
                                          </p:spTgt>
                                        </p:tgtEl>
                                        <p:attrNameLst>
                                          <p:attrName>style.visibility</p:attrName>
                                        </p:attrNameLst>
                                      </p:cBhvr>
                                      <p:to>
                                        <p:strVal val="visible"/>
                                      </p:to>
                                    </p:set>
                                    <p:animEffect transition="in" filter="dissolve">
                                      <p:cBhvr>
                                        <p:cTn id="32" dur="500"/>
                                        <p:tgtEl>
                                          <p:spTgt spid="78745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87459">
                                            <p:txEl>
                                              <p:pRg st="5" end="5"/>
                                            </p:txEl>
                                          </p:spTgt>
                                        </p:tgtEl>
                                        <p:attrNameLst>
                                          <p:attrName>style.visibility</p:attrName>
                                        </p:attrNameLst>
                                      </p:cBhvr>
                                      <p:to>
                                        <p:strVal val="visible"/>
                                      </p:to>
                                    </p:set>
                                    <p:animEffect transition="in" filter="dissolve">
                                      <p:cBhvr>
                                        <p:cTn id="37" dur="500"/>
                                        <p:tgtEl>
                                          <p:spTgt spid="78745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87459">
                                            <p:txEl>
                                              <p:pRg st="6" end="6"/>
                                            </p:txEl>
                                          </p:spTgt>
                                        </p:tgtEl>
                                        <p:attrNameLst>
                                          <p:attrName>style.visibility</p:attrName>
                                        </p:attrNameLst>
                                      </p:cBhvr>
                                      <p:to>
                                        <p:strVal val="visible"/>
                                      </p:to>
                                    </p:set>
                                    <p:animEffect transition="in" filter="dissolve">
                                      <p:cBhvr>
                                        <p:cTn id="42" dur="500"/>
                                        <p:tgtEl>
                                          <p:spTgt spid="78745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87459">
                                            <p:txEl>
                                              <p:pRg st="8" end="8"/>
                                            </p:txEl>
                                          </p:spTgt>
                                        </p:tgtEl>
                                        <p:attrNameLst>
                                          <p:attrName>style.visibility</p:attrName>
                                        </p:attrNameLst>
                                      </p:cBhvr>
                                      <p:to>
                                        <p:strVal val="visible"/>
                                      </p:to>
                                    </p:set>
                                    <p:animEffect transition="in" filter="dissolve">
                                      <p:cBhvr>
                                        <p:cTn id="47" dur="500"/>
                                        <p:tgtEl>
                                          <p:spTgt spid="7874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58" grpId="0"/>
      <p:bldP spid="787459"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42" name="Rectangle 2"/>
          <p:cNvSpPr>
            <a:spLocks noGrp="1" noChangeArrowheads="1"/>
          </p:cNvSpPr>
          <p:nvPr>
            <p:ph type="title" idx="4294967295"/>
          </p:nvPr>
        </p:nvSpPr>
        <p:spPr>
          <a:xfrm>
            <a:off x="312737" y="628650"/>
            <a:ext cx="7510463" cy="639763"/>
          </a:xfrm>
        </p:spPr>
        <p:txBody>
          <a:bodyPr/>
          <a:lstStyle/>
          <a:p>
            <a:r>
              <a:rPr lang="en-US" altLang="zh-CN" sz="3600" dirty="0" smtClean="0">
                <a:solidFill>
                  <a:srgbClr val="0000CC"/>
                </a:solidFill>
                <a:latin typeface="黑体" pitchFamily="2" charset="-122"/>
                <a:ea typeface="黑体" pitchFamily="2" charset="-122"/>
              </a:rPr>
              <a:t>6.3.1.</a:t>
            </a:r>
            <a:r>
              <a:rPr lang="zh-CN" altLang="en-US" sz="3600" dirty="0" smtClean="0">
                <a:solidFill>
                  <a:srgbClr val="0000CC"/>
                </a:solidFill>
                <a:latin typeface="黑体" pitchFamily="2" charset="-122"/>
                <a:ea typeface="黑体" pitchFamily="2" charset="-122"/>
              </a:rPr>
              <a:t>弱电解质溶液中的离解平衡</a:t>
            </a:r>
          </a:p>
        </p:txBody>
      </p:sp>
      <p:sp>
        <p:nvSpPr>
          <p:cNvPr id="675843" name="Rectangle 3"/>
          <p:cNvSpPr>
            <a:spLocks noGrp="1" noChangeArrowheads="1"/>
          </p:cNvSpPr>
          <p:nvPr>
            <p:ph type="body" idx="4294967295"/>
          </p:nvPr>
        </p:nvSpPr>
        <p:spPr>
          <a:xfrm>
            <a:off x="468313" y="1752600"/>
            <a:ext cx="8675687" cy="4556125"/>
          </a:xfrm>
        </p:spPr>
        <p:txBody>
          <a:bodyPr/>
          <a:lstStyle/>
          <a:p>
            <a:pPr algn="just">
              <a:lnSpc>
                <a:spcPct val="90000"/>
              </a:lnSpc>
              <a:buFont typeface="Wingdings" pitchFamily="2" charset="2"/>
              <a:buNone/>
              <a:defRPr/>
            </a:pPr>
            <a:r>
              <a:rPr lang="en-US" altLang="zh-CN" sz="2000" b="1" dirty="0" smtClean="0">
                <a:latin typeface="Bookman Old Style" pitchFamily="18" charset="0"/>
                <a:ea typeface="华文新魏"/>
                <a:cs typeface="华文新魏"/>
              </a:rPr>
              <a:t>           </a:t>
            </a:r>
            <a:r>
              <a:rPr lang="zh-CN" altLang="en-US" sz="2800" dirty="0" smtClean="0">
                <a:solidFill>
                  <a:srgbClr val="0000CC"/>
                </a:solidFill>
                <a:latin typeface="Bookman Old Style" pitchFamily="18" charset="0"/>
                <a:ea typeface="黑体" pitchFamily="49" charset="-122"/>
              </a:rPr>
              <a:t>醋酸是一种弱电解质，其水溶液存在下列平衡：</a:t>
            </a:r>
          </a:p>
          <a:p>
            <a:pPr algn="just">
              <a:lnSpc>
                <a:spcPct val="90000"/>
              </a:lnSpc>
              <a:buFont typeface="Wingdings" pitchFamily="2" charset="2"/>
              <a:buNone/>
              <a:defRPr/>
            </a:pPr>
            <a:r>
              <a:rPr lang="zh-CN" altLang="en-US" sz="2800" b="1" dirty="0" smtClean="0">
                <a:latin typeface="Bookman Old Style" pitchFamily="18" charset="0"/>
              </a:rPr>
              <a:t>         </a:t>
            </a:r>
            <a:r>
              <a:rPr lang="en-US" altLang="zh-CN" sz="2800" b="1" dirty="0" err="1" smtClean="0">
                <a:solidFill>
                  <a:srgbClr val="FF6600"/>
                </a:solidFill>
                <a:latin typeface="Bookman Old Style" pitchFamily="18" charset="0"/>
              </a:rPr>
              <a:t>HAc</a:t>
            </a:r>
            <a:r>
              <a:rPr lang="en-US" altLang="zh-CN" sz="2800" b="1" dirty="0" smtClean="0">
                <a:solidFill>
                  <a:srgbClr val="FF6600"/>
                </a:solidFill>
                <a:latin typeface="Bookman Old Style" pitchFamily="18" charset="0"/>
              </a:rPr>
              <a:t>( </a:t>
            </a:r>
            <a:r>
              <a:rPr lang="en-US" altLang="zh-CN" sz="2800" b="1" dirty="0" err="1" smtClean="0">
                <a:solidFill>
                  <a:srgbClr val="FF6600"/>
                </a:solidFill>
                <a:latin typeface="Bookman Old Style" pitchFamily="18" charset="0"/>
              </a:rPr>
              <a:t>aq</a:t>
            </a:r>
            <a:r>
              <a:rPr lang="en-US" altLang="zh-CN" sz="2800" b="1" dirty="0" smtClean="0">
                <a:solidFill>
                  <a:srgbClr val="FF6600"/>
                </a:solidFill>
                <a:latin typeface="Bookman Old Style" pitchFamily="18" charset="0"/>
              </a:rPr>
              <a:t>)               H</a:t>
            </a:r>
            <a:r>
              <a:rPr lang="zh-CN" altLang="en-US" sz="2800" b="1" baseline="30000" dirty="0" smtClean="0">
                <a:solidFill>
                  <a:srgbClr val="FF6600"/>
                </a:solidFill>
                <a:latin typeface="Bookman Old Style" pitchFamily="18" charset="0"/>
              </a:rPr>
              <a:t>＋ </a:t>
            </a:r>
            <a:r>
              <a:rPr lang="en-US" altLang="zh-CN" sz="2800" b="1" dirty="0" smtClean="0">
                <a:solidFill>
                  <a:srgbClr val="FF6600"/>
                </a:solidFill>
                <a:latin typeface="Bookman Old Style" pitchFamily="18" charset="0"/>
              </a:rPr>
              <a:t>( </a:t>
            </a:r>
            <a:r>
              <a:rPr lang="en-US" altLang="zh-CN" sz="2800" b="1" dirty="0" err="1" smtClean="0">
                <a:solidFill>
                  <a:srgbClr val="FF6600"/>
                </a:solidFill>
                <a:latin typeface="Bookman Old Style" pitchFamily="18" charset="0"/>
              </a:rPr>
              <a:t>aq</a:t>
            </a:r>
            <a:r>
              <a:rPr lang="en-US" altLang="zh-CN" sz="2800" b="1" dirty="0" smtClean="0">
                <a:solidFill>
                  <a:srgbClr val="FF6600"/>
                </a:solidFill>
                <a:latin typeface="Bookman Old Style" pitchFamily="18" charset="0"/>
              </a:rPr>
              <a:t>)</a:t>
            </a:r>
            <a:r>
              <a:rPr lang="en-US" altLang="zh-CN" sz="2800" b="1" baseline="30000" dirty="0" smtClean="0">
                <a:solidFill>
                  <a:srgbClr val="FF6600"/>
                </a:solidFill>
                <a:latin typeface="Bookman Old Style" pitchFamily="18" charset="0"/>
              </a:rPr>
              <a:t> </a:t>
            </a:r>
            <a:r>
              <a:rPr lang="zh-CN" altLang="en-US" sz="2800" b="1" dirty="0" smtClean="0">
                <a:solidFill>
                  <a:srgbClr val="FF6600"/>
                </a:solidFill>
                <a:latin typeface="Bookman Old Style" pitchFamily="18" charset="0"/>
              </a:rPr>
              <a:t>＋  </a:t>
            </a:r>
            <a:r>
              <a:rPr lang="en-US" altLang="zh-CN" sz="2800" b="1" dirty="0" smtClean="0">
                <a:solidFill>
                  <a:srgbClr val="FF6600"/>
                </a:solidFill>
                <a:latin typeface="Bookman Old Style" pitchFamily="18" charset="0"/>
              </a:rPr>
              <a:t>Ac</a:t>
            </a:r>
            <a:r>
              <a:rPr lang="zh-CN" altLang="en-US" sz="2800" b="1" baseline="30000" dirty="0" smtClean="0">
                <a:solidFill>
                  <a:srgbClr val="FF6600"/>
                </a:solidFill>
                <a:latin typeface="Bookman Old Style" pitchFamily="18" charset="0"/>
              </a:rPr>
              <a:t>－ </a:t>
            </a:r>
            <a:r>
              <a:rPr lang="en-US" altLang="zh-CN" sz="2800" b="1" dirty="0" smtClean="0">
                <a:solidFill>
                  <a:srgbClr val="FF6600"/>
                </a:solidFill>
                <a:latin typeface="Bookman Old Style" pitchFamily="18" charset="0"/>
              </a:rPr>
              <a:t>( </a:t>
            </a:r>
            <a:r>
              <a:rPr lang="en-US" altLang="zh-CN" sz="2800" b="1" dirty="0" err="1" smtClean="0">
                <a:solidFill>
                  <a:srgbClr val="FF6600"/>
                </a:solidFill>
                <a:latin typeface="Bookman Old Style" pitchFamily="18" charset="0"/>
              </a:rPr>
              <a:t>aq</a:t>
            </a:r>
            <a:r>
              <a:rPr lang="en-US" altLang="zh-CN" sz="2800" b="1" dirty="0" smtClean="0">
                <a:solidFill>
                  <a:srgbClr val="FF6600"/>
                </a:solidFill>
                <a:latin typeface="Bookman Old Style" pitchFamily="18" charset="0"/>
              </a:rPr>
              <a:t>) </a:t>
            </a:r>
          </a:p>
          <a:p>
            <a:pPr algn="just">
              <a:lnSpc>
                <a:spcPct val="90000"/>
              </a:lnSpc>
              <a:buFont typeface="Wingdings" pitchFamily="2" charset="2"/>
              <a:buNone/>
              <a:defRPr/>
            </a:pPr>
            <a:endParaRPr lang="en-US" altLang="zh-CN" sz="1200" b="1" dirty="0" smtClean="0">
              <a:solidFill>
                <a:srgbClr val="FF6600"/>
              </a:solidFill>
              <a:latin typeface="Bookman Old Style" pitchFamily="18" charset="0"/>
              <a:ea typeface="黑体" pitchFamily="49" charset="-122"/>
            </a:endParaRPr>
          </a:p>
          <a:p>
            <a:pPr>
              <a:lnSpc>
                <a:spcPct val="90000"/>
              </a:lnSpc>
              <a:buFont typeface="Wingdings" pitchFamily="2" charset="2"/>
              <a:buNone/>
              <a:defRPr/>
            </a:pPr>
            <a:r>
              <a:rPr lang="en-US" altLang="zh-CN" sz="2800" b="1" dirty="0" smtClean="0">
                <a:solidFill>
                  <a:srgbClr val="2D6C7B"/>
                </a:solidFill>
                <a:latin typeface="Bookman Old Style" pitchFamily="18" charset="0"/>
                <a:ea typeface="黑体" pitchFamily="49" charset="-122"/>
              </a:rPr>
              <a:t>       </a:t>
            </a:r>
            <a:r>
              <a:rPr lang="zh-CN" altLang="en-US" sz="2800" dirty="0" smtClean="0">
                <a:solidFill>
                  <a:srgbClr val="0000CC"/>
                </a:solidFill>
                <a:latin typeface="Bookman Old Style" pitchFamily="18" charset="0"/>
                <a:ea typeface="黑体" pitchFamily="49" charset="-122"/>
              </a:rPr>
              <a:t>其标准平衡常数表达式为：</a:t>
            </a:r>
            <a:r>
              <a:rPr lang="zh-CN" altLang="en-US" sz="2800" b="1" dirty="0" smtClean="0">
                <a:solidFill>
                  <a:srgbClr val="99FFCC"/>
                </a:solidFill>
                <a:latin typeface="Bookman Old Style" pitchFamily="18" charset="0"/>
              </a:rPr>
              <a:t> </a:t>
            </a:r>
          </a:p>
          <a:p>
            <a:pPr>
              <a:lnSpc>
                <a:spcPct val="90000"/>
              </a:lnSpc>
              <a:defRPr/>
            </a:pPr>
            <a:endParaRPr lang="zh-CN" altLang="en-US" sz="2800" b="1" dirty="0" smtClean="0">
              <a:solidFill>
                <a:srgbClr val="99FFCC"/>
              </a:solidFill>
              <a:latin typeface="Bookman Old Style" pitchFamily="18" charset="0"/>
            </a:endParaRPr>
          </a:p>
          <a:p>
            <a:pPr>
              <a:lnSpc>
                <a:spcPct val="90000"/>
              </a:lnSpc>
              <a:buFont typeface="Wingdings" pitchFamily="2" charset="2"/>
              <a:buNone/>
              <a:defRPr/>
            </a:pPr>
            <a:r>
              <a:rPr lang="zh-CN" altLang="en-US" sz="2400" b="1" dirty="0" smtClean="0">
                <a:latin typeface="Bookman Old Style" pitchFamily="18" charset="0"/>
              </a:rPr>
              <a:t>                       </a:t>
            </a:r>
            <a:r>
              <a:rPr lang="en-US" altLang="zh-CN" sz="2800" b="1" dirty="0" smtClean="0">
                <a:solidFill>
                  <a:srgbClr val="FF6600"/>
                </a:solidFill>
                <a:latin typeface="Bookman Old Style" pitchFamily="18" charset="0"/>
              </a:rPr>
              <a:t>[</a:t>
            </a:r>
            <a:r>
              <a:rPr lang="en-US" altLang="zh-CN" sz="2800" b="1" i="1" dirty="0" smtClean="0">
                <a:solidFill>
                  <a:srgbClr val="FF6600"/>
                </a:solidFill>
                <a:latin typeface="Bookman Old Style" pitchFamily="18" charset="0"/>
              </a:rPr>
              <a:t>c</a:t>
            </a:r>
            <a:r>
              <a:rPr lang="en-US" altLang="zh-CN" sz="2800" b="1" dirty="0" smtClean="0">
                <a:solidFill>
                  <a:srgbClr val="FF6600"/>
                </a:solidFill>
                <a:latin typeface="Bookman Old Style" pitchFamily="18" charset="0"/>
              </a:rPr>
              <a:t>(H</a:t>
            </a:r>
            <a:r>
              <a:rPr lang="en-US" altLang="zh-CN" sz="2800" b="1" baseline="30000" dirty="0" smtClean="0">
                <a:solidFill>
                  <a:srgbClr val="FF6600"/>
                </a:solidFill>
                <a:latin typeface="Bookman Old Style" pitchFamily="18" charset="0"/>
              </a:rPr>
              <a:t>+</a:t>
            </a:r>
            <a:r>
              <a:rPr lang="en-US" altLang="zh-CN" sz="2800" b="1" dirty="0" smtClean="0">
                <a:solidFill>
                  <a:srgbClr val="FF6600"/>
                </a:solidFill>
                <a:latin typeface="Bookman Old Style" pitchFamily="18" charset="0"/>
              </a:rPr>
              <a:t> )/</a:t>
            </a:r>
            <a:r>
              <a:rPr lang="en-US" altLang="zh-CN" sz="2800" b="1" i="1" dirty="0" err="1" smtClean="0">
                <a:solidFill>
                  <a:srgbClr val="FF6600"/>
                </a:solidFill>
                <a:latin typeface="Bookman Old Style" pitchFamily="18" charset="0"/>
              </a:rPr>
              <a:t>c</a:t>
            </a:r>
            <a:r>
              <a:rPr lang="en-US" altLang="zh-CN" sz="2800" b="1" baseline="30000" dirty="0" err="1" smtClean="0">
                <a:solidFill>
                  <a:srgbClr val="FF6600"/>
                </a:solidFill>
                <a:latin typeface="Bookman Old Style" pitchFamily="18" charset="0"/>
              </a:rPr>
              <a:t>Θ</a:t>
            </a:r>
            <a:r>
              <a:rPr lang="en-US" altLang="zh-CN" sz="2800" b="1" dirty="0" smtClean="0">
                <a:solidFill>
                  <a:srgbClr val="FF6600"/>
                </a:solidFill>
                <a:latin typeface="Bookman Old Style" pitchFamily="18" charset="0"/>
              </a:rPr>
              <a:t>][ </a:t>
            </a:r>
            <a:r>
              <a:rPr lang="en-US" altLang="zh-CN" sz="2800" b="1" i="1" dirty="0" smtClean="0">
                <a:solidFill>
                  <a:srgbClr val="FF6600"/>
                </a:solidFill>
                <a:latin typeface="Bookman Old Style" pitchFamily="18" charset="0"/>
              </a:rPr>
              <a:t>c</a:t>
            </a:r>
            <a:r>
              <a:rPr lang="en-US" altLang="zh-CN" sz="2800" b="1" dirty="0" smtClean="0">
                <a:solidFill>
                  <a:srgbClr val="FF6600"/>
                </a:solidFill>
                <a:latin typeface="Bookman Old Style" pitchFamily="18" charset="0"/>
              </a:rPr>
              <a:t>(Ac</a:t>
            </a:r>
            <a:r>
              <a:rPr lang="en-US" altLang="zh-CN" sz="2800" b="1" baseline="30000" dirty="0" smtClean="0">
                <a:solidFill>
                  <a:srgbClr val="FF6600"/>
                </a:solidFill>
                <a:latin typeface="Bookman Old Style" pitchFamily="18" charset="0"/>
              </a:rPr>
              <a:t>-</a:t>
            </a:r>
            <a:r>
              <a:rPr lang="en-US" altLang="zh-CN" sz="2800" b="1" dirty="0" smtClean="0">
                <a:solidFill>
                  <a:srgbClr val="FF6600"/>
                </a:solidFill>
                <a:latin typeface="Bookman Old Style" pitchFamily="18" charset="0"/>
              </a:rPr>
              <a:t> )/</a:t>
            </a:r>
            <a:r>
              <a:rPr lang="en-US" altLang="zh-CN" sz="2800" b="1" i="1" dirty="0" err="1" smtClean="0">
                <a:solidFill>
                  <a:srgbClr val="FF6600"/>
                </a:solidFill>
                <a:latin typeface="Bookman Old Style" pitchFamily="18" charset="0"/>
              </a:rPr>
              <a:t>c</a:t>
            </a:r>
            <a:r>
              <a:rPr lang="en-US" altLang="zh-CN" sz="2800" b="1" baseline="30000" dirty="0" err="1" smtClean="0">
                <a:solidFill>
                  <a:srgbClr val="FF6600"/>
                </a:solidFill>
                <a:latin typeface="Bookman Old Style" pitchFamily="18" charset="0"/>
              </a:rPr>
              <a:t>Θ</a:t>
            </a:r>
            <a:r>
              <a:rPr lang="en-US" altLang="zh-CN" sz="2800" b="1" dirty="0" smtClean="0">
                <a:solidFill>
                  <a:srgbClr val="FF6600"/>
                </a:solidFill>
                <a:latin typeface="Bookman Old Style" pitchFamily="18" charset="0"/>
              </a:rPr>
              <a:t>]</a:t>
            </a:r>
          </a:p>
          <a:p>
            <a:pPr>
              <a:lnSpc>
                <a:spcPct val="90000"/>
              </a:lnSpc>
              <a:buFont typeface="Wingdings" pitchFamily="2" charset="2"/>
              <a:buNone/>
              <a:defRPr/>
            </a:pPr>
            <a:r>
              <a:rPr lang="en-US" altLang="zh-CN" sz="2800" b="1" i="1" dirty="0" smtClean="0">
                <a:solidFill>
                  <a:srgbClr val="FF6600"/>
                </a:solidFill>
                <a:latin typeface="Bookman Old Style" pitchFamily="18" charset="0"/>
              </a:rPr>
              <a:t>                            c</a:t>
            </a:r>
            <a:r>
              <a:rPr lang="en-US" altLang="zh-CN" sz="2800" b="1" dirty="0" smtClean="0">
                <a:solidFill>
                  <a:srgbClr val="FF6600"/>
                </a:solidFill>
                <a:latin typeface="Bookman Old Style" pitchFamily="18" charset="0"/>
              </a:rPr>
              <a:t>(</a:t>
            </a:r>
            <a:r>
              <a:rPr lang="en-US" altLang="zh-CN" sz="2800" b="1" dirty="0" err="1" smtClean="0">
                <a:solidFill>
                  <a:srgbClr val="FF6600"/>
                </a:solidFill>
                <a:latin typeface="Bookman Old Style" pitchFamily="18" charset="0"/>
              </a:rPr>
              <a:t>HAc</a:t>
            </a:r>
            <a:r>
              <a:rPr lang="en-US" altLang="zh-CN" sz="2800" b="1" dirty="0" smtClean="0">
                <a:solidFill>
                  <a:srgbClr val="FF6600"/>
                </a:solidFill>
                <a:latin typeface="Bookman Old Style" pitchFamily="18" charset="0"/>
              </a:rPr>
              <a:t>)/</a:t>
            </a:r>
            <a:r>
              <a:rPr lang="en-US" altLang="zh-CN" sz="2800" b="1" i="1" dirty="0" err="1" smtClean="0">
                <a:solidFill>
                  <a:srgbClr val="FF6600"/>
                </a:solidFill>
                <a:latin typeface="Bookman Old Style" pitchFamily="18" charset="0"/>
              </a:rPr>
              <a:t>c</a:t>
            </a:r>
            <a:r>
              <a:rPr lang="en-US" altLang="zh-CN" sz="2800" b="1" baseline="30000" dirty="0" err="1" smtClean="0">
                <a:solidFill>
                  <a:srgbClr val="FF6600"/>
                </a:solidFill>
                <a:latin typeface="Bookman Old Style" pitchFamily="18" charset="0"/>
              </a:rPr>
              <a:t>Θ</a:t>
            </a:r>
            <a:endParaRPr lang="en-US" altLang="zh-CN" sz="2800" b="1" baseline="30000" dirty="0" smtClean="0">
              <a:solidFill>
                <a:srgbClr val="FF6600"/>
              </a:solidFill>
              <a:latin typeface="Bookman Old Style" pitchFamily="18" charset="0"/>
            </a:endParaRPr>
          </a:p>
          <a:p>
            <a:pPr>
              <a:lnSpc>
                <a:spcPct val="90000"/>
              </a:lnSpc>
              <a:buFont typeface="Wingdings" pitchFamily="2" charset="2"/>
              <a:buNone/>
              <a:defRPr/>
            </a:pPr>
            <a:r>
              <a:rPr lang="en-US" altLang="zh-CN" sz="2800" b="1" dirty="0" smtClean="0">
                <a:solidFill>
                  <a:srgbClr val="2D6C7B"/>
                </a:solidFill>
                <a:latin typeface="Bookman Old Style" pitchFamily="18" charset="0"/>
                <a:ea typeface="黑体" pitchFamily="49" charset="-122"/>
              </a:rPr>
              <a:t>    </a:t>
            </a:r>
            <a:r>
              <a:rPr lang="zh-CN" altLang="en-US" sz="2800" dirty="0" smtClean="0">
                <a:solidFill>
                  <a:srgbClr val="0000CC"/>
                </a:solidFill>
                <a:latin typeface="Bookman Old Style" pitchFamily="18" charset="0"/>
                <a:ea typeface="黑体" pitchFamily="49" charset="-122"/>
              </a:rPr>
              <a:t>标准平衡常数简式为 </a:t>
            </a:r>
            <a:r>
              <a:rPr lang="en-US" altLang="zh-CN" sz="2800" dirty="0" smtClean="0">
                <a:solidFill>
                  <a:srgbClr val="0000CC"/>
                </a:solidFill>
                <a:latin typeface="Bookman Old Style" pitchFamily="18" charset="0"/>
                <a:ea typeface="黑体" pitchFamily="49" charset="-122"/>
              </a:rPr>
              <a:t>:</a:t>
            </a:r>
            <a:endParaRPr lang="en-US" altLang="zh-CN" sz="2800" i="1" dirty="0" smtClean="0">
              <a:solidFill>
                <a:srgbClr val="0000CC"/>
              </a:solidFill>
              <a:latin typeface="Bookman Old Style" pitchFamily="18" charset="0"/>
              <a:ea typeface="黑体" pitchFamily="49" charset="-122"/>
            </a:endParaRPr>
          </a:p>
          <a:p>
            <a:pPr>
              <a:lnSpc>
                <a:spcPct val="90000"/>
              </a:lnSpc>
              <a:buFont typeface="Wingdings" pitchFamily="2" charset="2"/>
              <a:buNone/>
              <a:defRPr/>
            </a:pPr>
            <a:r>
              <a:rPr lang="en-US" altLang="zh-CN" b="1" i="1" dirty="0" smtClean="0">
                <a:latin typeface="Bookman Old Style" pitchFamily="18" charset="0"/>
              </a:rPr>
              <a:t>                    </a:t>
            </a:r>
            <a:r>
              <a:rPr lang="en-US" altLang="zh-CN" sz="2800" b="1" i="1" dirty="0" smtClean="0">
                <a:solidFill>
                  <a:srgbClr val="FF6600"/>
                </a:solidFill>
                <a:latin typeface="Bookman Old Style" pitchFamily="18" charset="0"/>
              </a:rPr>
              <a:t>c</a:t>
            </a:r>
            <a:r>
              <a:rPr lang="en-US" altLang="zh-CN" sz="2800" b="1" dirty="0" smtClean="0">
                <a:solidFill>
                  <a:srgbClr val="FF6600"/>
                </a:solidFill>
                <a:latin typeface="Bookman Old Style" pitchFamily="18" charset="0"/>
              </a:rPr>
              <a:t>(H</a:t>
            </a:r>
            <a:r>
              <a:rPr lang="en-US" altLang="zh-CN" sz="2800" b="1" baseline="30000" dirty="0" smtClean="0">
                <a:solidFill>
                  <a:srgbClr val="FF6600"/>
                </a:solidFill>
                <a:latin typeface="Bookman Old Style" pitchFamily="18" charset="0"/>
              </a:rPr>
              <a:t>+</a:t>
            </a:r>
            <a:r>
              <a:rPr lang="en-US" altLang="zh-CN" sz="2800" b="1" dirty="0" smtClean="0">
                <a:solidFill>
                  <a:srgbClr val="FF6600"/>
                </a:solidFill>
                <a:latin typeface="Bookman Old Style" pitchFamily="18" charset="0"/>
              </a:rPr>
              <a:t> ) </a:t>
            </a:r>
            <a:r>
              <a:rPr lang="en-US" altLang="zh-CN" sz="2800" b="1" i="1" dirty="0" smtClean="0">
                <a:solidFill>
                  <a:srgbClr val="FF6600"/>
                </a:solidFill>
                <a:latin typeface="Bookman Old Style" pitchFamily="18" charset="0"/>
              </a:rPr>
              <a:t>c</a:t>
            </a:r>
            <a:r>
              <a:rPr lang="en-US" altLang="zh-CN" sz="2800" b="1" dirty="0" smtClean="0">
                <a:solidFill>
                  <a:srgbClr val="FF6600"/>
                </a:solidFill>
                <a:latin typeface="Bookman Old Style" pitchFamily="18" charset="0"/>
              </a:rPr>
              <a:t>(Ac</a:t>
            </a:r>
            <a:r>
              <a:rPr lang="en-US" altLang="zh-CN" sz="2800" b="1" baseline="30000" dirty="0" smtClean="0">
                <a:solidFill>
                  <a:srgbClr val="FF6600"/>
                </a:solidFill>
                <a:latin typeface="Bookman Old Style" pitchFamily="18" charset="0"/>
              </a:rPr>
              <a:t>-</a:t>
            </a:r>
            <a:r>
              <a:rPr lang="en-US" altLang="zh-CN" sz="2800" b="1" dirty="0" smtClean="0">
                <a:solidFill>
                  <a:srgbClr val="FF6600"/>
                </a:solidFill>
                <a:latin typeface="Bookman Old Style" pitchFamily="18" charset="0"/>
              </a:rPr>
              <a:t> )</a:t>
            </a:r>
            <a:endParaRPr lang="en-US" altLang="zh-CN" sz="2800" b="1" i="1" dirty="0" smtClean="0">
              <a:solidFill>
                <a:srgbClr val="FF6600"/>
              </a:solidFill>
              <a:latin typeface="Bookman Old Style" pitchFamily="18" charset="0"/>
            </a:endParaRPr>
          </a:p>
          <a:p>
            <a:pPr>
              <a:lnSpc>
                <a:spcPct val="90000"/>
              </a:lnSpc>
              <a:buFont typeface="Wingdings" pitchFamily="2" charset="2"/>
              <a:buNone/>
              <a:defRPr/>
            </a:pPr>
            <a:r>
              <a:rPr lang="en-US" altLang="zh-CN" sz="2800" b="1" i="1" dirty="0" smtClean="0">
                <a:solidFill>
                  <a:srgbClr val="FF6600"/>
                </a:solidFill>
                <a:latin typeface="Bookman Old Style" pitchFamily="18" charset="0"/>
              </a:rPr>
              <a:t>                            c</a:t>
            </a:r>
            <a:r>
              <a:rPr lang="en-US" altLang="zh-CN" sz="2800" b="1" dirty="0" smtClean="0">
                <a:solidFill>
                  <a:srgbClr val="FF6600"/>
                </a:solidFill>
                <a:latin typeface="Bookman Old Style" pitchFamily="18" charset="0"/>
              </a:rPr>
              <a:t>(</a:t>
            </a:r>
            <a:r>
              <a:rPr lang="en-US" altLang="zh-CN" sz="2800" b="1" dirty="0" err="1" smtClean="0">
                <a:solidFill>
                  <a:srgbClr val="FF6600"/>
                </a:solidFill>
                <a:latin typeface="Bookman Old Style" pitchFamily="18" charset="0"/>
              </a:rPr>
              <a:t>HAc</a:t>
            </a:r>
            <a:r>
              <a:rPr lang="en-US" altLang="zh-CN" sz="2800" b="1" dirty="0" smtClean="0">
                <a:solidFill>
                  <a:srgbClr val="FF6600"/>
                </a:solidFill>
                <a:latin typeface="Bookman Old Style" pitchFamily="18" charset="0"/>
              </a:rPr>
              <a:t>)</a:t>
            </a:r>
          </a:p>
        </p:txBody>
      </p:sp>
      <p:sp>
        <p:nvSpPr>
          <p:cNvPr id="675854" name="Line 14"/>
          <p:cNvSpPr>
            <a:spLocks noChangeShapeType="1"/>
          </p:cNvSpPr>
          <p:nvPr/>
        </p:nvSpPr>
        <p:spPr bwMode="auto">
          <a:xfrm>
            <a:off x="2771775" y="4365625"/>
            <a:ext cx="4176713" cy="0"/>
          </a:xfrm>
          <a:prstGeom prst="line">
            <a:avLst/>
          </a:prstGeom>
          <a:noFill/>
          <a:ln w="28575">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675855" name="Text Box 15"/>
          <p:cNvSpPr txBox="1">
            <a:spLocks noChangeArrowheads="1"/>
          </p:cNvSpPr>
          <p:nvPr/>
        </p:nvSpPr>
        <p:spPr bwMode="auto">
          <a:xfrm>
            <a:off x="1690688" y="4062413"/>
            <a:ext cx="1296987" cy="519112"/>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2000" b="1" baseline="30000">
                <a:latin typeface="Times New Roman" pitchFamily="18" charset="0"/>
                <a:ea typeface="宋体" pitchFamily="2" charset="-122"/>
              </a:rPr>
              <a:t> </a:t>
            </a:r>
            <a:r>
              <a:rPr lang="en-US" altLang="zh-CN" sz="2800" b="1" i="1">
                <a:latin typeface="Times New Roman" pitchFamily="18" charset="0"/>
                <a:ea typeface="宋体" pitchFamily="2" charset="-122"/>
              </a:rPr>
              <a:t>K</a:t>
            </a:r>
            <a:r>
              <a:rPr lang="en-US" altLang="zh-CN" sz="2800" b="1" baseline="30000">
                <a:latin typeface="Times New Roman" pitchFamily="18" charset="0"/>
                <a:ea typeface="宋体" pitchFamily="2" charset="-122"/>
              </a:rPr>
              <a:t>Θ</a:t>
            </a:r>
            <a:r>
              <a:rPr lang="en-US" altLang="zh-CN" sz="2800" b="1" baseline="-25000">
                <a:latin typeface="Times New Roman" pitchFamily="18" charset="0"/>
                <a:ea typeface="宋体" pitchFamily="2" charset="-122"/>
              </a:rPr>
              <a:t>a </a:t>
            </a:r>
            <a:r>
              <a:rPr lang="en-US" altLang="zh-CN" sz="2800" b="1">
                <a:latin typeface="Times New Roman" pitchFamily="18" charset="0"/>
                <a:ea typeface="宋体" pitchFamily="2" charset="-122"/>
              </a:rPr>
              <a:t>=</a:t>
            </a:r>
            <a:r>
              <a:rPr lang="en-US" altLang="zh-CN" sz="2000" b="1" baseline="30000">
                <a:latin typeface="Times New Roman" pitchFamily="18" charset="0"/>
                <a:ea typeface="宋体" pitchFamily="2" charset="-122"/>
              </a:rPr>
              <a:t> </a:t>
            </a:r>
          </a:p>
        </p:txBody>
      </p:sp>
      <p:sp>
        <p:nvSpPr>
          <p:cNvPr id="675856" name="Text Box 16"/>
          <p:cNvSpPr txBox="1">
            <a:spLocks noChangeArrowheads="1"/>
          </p:cNvSpPr>
          <p:nvPr/>
        </p:nvSpPr>
        <p:spPr bwMode="auto">
          <a:xfrm>
            <a:off x="2122488" y="5502275"/>
            <a:ext cx="1296987" cy="519113"/>
          </a:xfrm>
          <a:prstGeom prst="rect">
            <a:avLst/>
          </a:prstGeom>
          <a:noFill/>
          <a:ln w="2857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2000" b="1" baseline="30000">
                <a:latin typeface="Times New Roman" pitchFamily="18" charset="0"/>
                <a:ea typeface="宋体" pitchFamily="2" charset="-122"/>
              </a:rPr>
              <a:t> </a:t>
            </a:r>
            <a:r>
              <a:rPr lang="en-US" altLang="zh-CN" sz="2800" b="1" i="1">
                <a:latin typeface="Times New Roman" pitchFamily="18" charset="0"/>
                <a:ea typeface="宋体" pitchFamily="2" charset="-122"/>
              </a:rPr>
              <a:t>K</a:t>
            </a:r>
            <a:r>
              <a:rPr lang="en-US" altLang="zh-CN" sz="2800" b="1" baseline="30000">
                <a:latin typeface="Times New Roman" pitchFamily="18" charset="0"/>
                <a:ea typeface="宋体" pitchFamily="2" charset="-122"/>
              </a:rPr>
              <a:t>Θ</a:t>
            </a:r>
            <a:r>
              <a:rPr lang="en-US" altLang="zh-CN" sz="2800" b="1" baseline="-25000">
                <a:latin typeface="Times New Roman" pitchFamily="18" charset="0"/>
                <a:ea typeface="宋体" pitchFamily="2" charset="-122"/>
              </a:rPr>
              <a:t>a </a:t>
            </a:r>
            <a:r>
              <a:rPr lang="en-US" altLang="zh-CN" sz="2800" b="1">
                <a:latin typeface="Times New Roman" pitchFamily="18" charset="0"/>
                <a:ea typeface="宋体" pitchFamily="2" charset="-122"/>
              </a:rPr>
              <a:t>=</a:t>
            </a:r>
            <a:r>
              <a:rPr lang="en-US" altLang="zh-CN" sz="2000" b="1" baseline="30000">
                <a:latin typeface="Times New Roman" pitchFamily="18" charset="0"/>
                <a:ea typeface="宋体" pitchFamily="2" charset="-122"/>
              </a:rPr>
              <a:t> </a:t>
            </a:r>
          </a:p>
        </p:txBody>
      </p:sp>
      <p:sp>
        <p:nvSpPr>
          <p:cNvPr id="675857" name="Line 17"/>
          <p:cNvSpPr>
            <a:spLocks noChangeShapeType="1"/>
          </p:cNvSpPr>
          <p:nvPr/>
        </p:nvSpPr>
        <p:spPr bwMode="auto">
          <a:xfrm>
            <a:off x="3276600" y="5805488"/>
            <a:ext cx="2089150" cy="0"/>
          </a:xfrm>
          <a:prstGeom prst="line">
            <a:avLst/>
          </a:prstGeom>
          <a:noFill/>
          <a:ln w="28575">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675858" name="Line 18"/>
          <p:cNvSpPr>
            <a:spLocks noChangeShapeType="1"/>
          </p:cNvSpPr>
          <p:nvPr/>
        </p:nvSpPr>
        <p:spPr bwMode="auto">
          <a:xfrm>
            <a:off x="3492500" y="2459038"/>
            <a:ext cx="1150938" cy="0"/>
          </a:xfrm>
          <a:prstGeom prst="line">
            <a:avLst/>
          </a:prstGeom>
          <a:noFill/>
          <a:ln w="38100">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675859" name="Line 19"/>
          <p:cNvSpPr>
            <a:spLocks noChangeShapeType="1"/>
          </p:cNvSpPr>
          <p:nvPr/>
        </p:nvSpPr>
        <p:spPr bwMode="auto">
          <a:xfrm>
            <a:off x="3492500" y="2547938"/>
            <a:ext cx="1150938" cy="0"/>
          </a:xfrm>
          <a:prstGeom prst="line">
            <a:avLst/>
          </a:prstGeom>
          <a:noFill/>
          <a:ln w="38100">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675860" name="AutoShape 20"/>
          <p:cNvSpPr>
            <a:spLocks noChangeArrowheads="1"/>
          </p:cNvSpPr>
          <p:nvPr/>
        </p:nvSpPr>
        <p:spPr bwMode="auto">
          <a:xfrm>
            <a:off x="4500563" y="2374900"/>
            <a:ext cx="142875" cy="71438"/>
          </a:xfrm>
          <a:prstGeom prst="rtTriangle">
            <a:avLst/>
          </a:prstGeom>
          <a:solidFill>
            <a:schemeClr val="tx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675861" name="AutoShape 21"/>
          <p:cNvSpPr>
            <a:spLocks noChangeArrowheads="1"/>
          </p:cNvSpPr>
          <p:nvPr/>
        </p:nvSpPr>
        <p:spPr bwMode="auto">
          <a:xfrm flipH="1" flipV="1">
            <a:off x="3533775" y="2565400"/>
            <a:ext cx="142875" cy="71438"/>
          </a:xfrm>
          <a:prstGeom prst="rtTriangle">
            <a:avLst/>
          </a:prstGeom>
          <a:solidFill>
            <a:schemeClr val="tx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75842"/>
                                        </p:tgtEl>
                                        <p:attrNameLst>
                                          <p:attrName>style.visibility</p:attrName>
                                        </p:attrNameLst>
                                      </p:cBhvr>
                                      <p:to>
                                        <p:strVal val="visible"/>
                                      </p:to>
                                    </p:set>
                                    <p:animEffect transition="in" filter="dissolve">
                                      <p:cBhvr>
                                        <p:cTn id="7" dur="500"/>
                                        <p:tgtEl>
                                          <p:spTgt spid="6758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75843">
                                            <p:txEl>
                                              <p:pRg st="0" end="0"/>
                                            </p:txEl>
                                          </p:spTgt>
                                        </p:tgtEl>
                                        <p:attrNameLst>
                                          <p:attrName>style.visibility</p:attrName>
                                        </p:attrNameLst>
                                      </p:cBhvr>
                                      <p:to>
                                        <p:strVal val="visible"/>
                                      </p:to>
                                    </p:set>
                                    <p:animEffect transition="in" filter="dissolve">
                                      <p:cBhvr>
                                        <p:cTn id="12" dur="500"/>
                                        <p:tgtEl>
                                          <p:spTgt spid="6758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675858"/>
                                        </p:tgtEl>
                                        <p:attrNameLst>
                                          <p:attrName>style.visibility</p:attrName>
                                        </p:attrNameLst>
                                      </p:cBhvr>
                                      <p:to>
                                        <p:strVal val="visible"/>
                                      </p:to>
                                    </p:set>
                                    <p:animEffect transition="in" filter="fade">
                                      <p:cBhvr>
                                        <p:cTn id="17" dur="500"/>
                                        <p:tgtEl>
                                          <p:spTgt spid="675858"/>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75860"/>
                                        </p:tgtEl>
                                        <p:attrNameLst>
                                          <p:attrName>style.visibility</p:attrName>
                                        </p:attrNameLst>
                                      </p:cBhvr>
                                      <p:to>
                                        <p:strVal val="visible"/>
                                      </p:to>
                                    </p:set>
                                    <p:animEffect transition="in" filter="fade">
                                      <p:cBhvr>
                                        <p:cTn id="20" dur="500"/>
                                        <p:tgtEl>
                                          <p:spTgt spid="675860"/>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675859"/>
                                        </p:tgtEl>
                                        <p:attrNameLst>
                                          <p:attrName>style.visibility</p:attrName>
                                        </p:attrNameLst>
                                      </p:cBhvr>
                                      <p:to>
                                        <p:strVal val="visible"/>
                                      </p:to>
                                    </p:set>
                                    <p:animEffect transition="in" filter="fade">
                                      <p:cBhvr>
                                        <p:cTn id="23" dur="500"/>
                                        <p:tgtEl>
                                          <p:spTgt spid="67585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675861"/>
                                        </p:tgtEl>
                                        <p:attrNameLst>
                                          <p:attrName>style.visibility</p:attrName>
                                        </p:attrNameLst>
                                      </p:cBhvr>
                                      <p:to>
                                        <p:strVal val="visible"/>
                                      </p:to>
                                    </p:set>
                                    <p:animEffect transition="in" filter="fade">
                                      <p:cBhvr>
                                        <p:cTn id="26" dur="500"/>
                                        <p:tgtEl>
                                          <p:spTgt spid="675861"/>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675843">
                                            <p:txEl>
                                              <p:pRg st="0" end="0"/>
                                            </p:txEl>
                                          </p:spTgt>
                                        </p:tgtEl>
                                        <p:attrNameLst>
                                          <p:attrName>style.visibility</p:attrName>
                                        </p:attrNameLst>
                                      </p:cBhvr>
                                      <p:to>
                                        <p:strVal val="visible"/>
                                      </p:to>
                                    </p:set>
                                    <p:animEffect transition="in" filter="fade">
                                      <p:cBhvr>
                                        <p:cTn id="29" dur="500"/>
                                        <p:tgtEl>
                                          <p:spTgt spid="67584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childTnLst>
                                    <p:set>
                                      <p:cBhvr>
                                        <p:cTn id="33" dur="1" fill="hold">
                                          <p:stCondLst>
                                            <p:cond delay="0"/>
                                          </p:stCondLst>
                                        </p:cTn>
                                        <p:tgtEl>
                                          <p:spTgt spid="675843">
                                            <p:txEl>
                                              <p:pRg st="1" end="1"/>
                                            </p:txEl>
                                          </p:spTgt>
                                        </p:tgtEl>
                                        <p:attrNameLst>
                                          <p:attrName>style.visibility</p:attrName>
                                        </p:attrNameLst>
                                      </p:cBhvr>
                                      <p:to>
                                        <p:strVal val="visible"/>
                                      </p:to>
                                    </p:set>
                                    <p:animEffect transition="in" filter="fade">
                                      <p:cBhvr>
                                        <p:cTn id="34" dur="500"/>
                                        <p:tgtEl>
                                          <p:spTgt spid="67584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75843">
                                            <p:txEl>
                                              <p:pRg st="3" end="3"/>
                                            </p:txEl>
                                          </p:spTgt>
                                        </p:tgtEl>
                                        <p:attrNameLst>
                                          <p:attrName>style.visibility</p:attrName>
                                        </p:attrNameLst>
                                      </p:cBhvr>
                                      <p:to>
                                        <p:strVal val="visible"/>
                                      </p:to>
                                    </p:set>
                                    <p:animEffect transition="in" filter="dissolve">
                                      <p:cBhvr>
                                        <p:cTn id="39" dur="500"/>
                                        <p:tgtEl>
                                          <p:spTgt spid="67584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7585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675843">
                                            <p:txEl>
                                              <p:pRg st="5" end="5"/>
                                            </p:txEl>
                                          </p:spTgt>
                                        </p:tgtEl>
                                        <p:attrNameLst>
                                          <p:attrName>style.visibility</p:attrName>
                                        </p:attrNameLst>
                                      </p:cBhvr>
                                      <p:to>
                                        <p:strVal val="visible"/>
                                      </p:to>
                                    </p:set>
                                    <p:animEffect transition="in" filter="dissolve">
                                      <p:cBhvr>
                                        <p:cTn id="48" dur="500"/>
                                        <p:tgtEl>
                                          <p:spTgt spid="675843">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758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675843">
                                            <p:txEl>
                                              <p:pRg st="6" end="6"/>
                                            </p:txEl>
                                          </p:spTgt>
                                        </p:tgtEl>
                                        <p:attrNameLst>
                                          <p:attrName>style.visibility</p:attrName>
                                        </p:attrNameLst>
                                      </p:cBhvr>
                                      <p:to>
                                        <p:strVal val="visible"/>
                                      </p:to>
                                    </p:set>
                                    <p:animEffect transition="in" filter="dissolve">
                                      <p:cBhvr>
                                        <p:cTn id="57" dur="500"/>
                                        <p:tgtEl>
                                          <p:spTgt spid="675843">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675843">
                                            <p:txEl>
                                              <p:pRg st="7" end="7"/>
                                            </p:txEl>
                                          </p:spTgt>
                                        </p:tgtEl>
                                        <p:attrNameLst>
                                          <p:attrName>style.visibility</p:attrName>
                                        </p:attrNameLst>
                                      </p:cBhvr>
                                      <p:to>
                                        <p:strVal val="visible"/>
                                      </p:to>
                                    </p:set>
                                    <p:animEffect transition="in" filter="dissolve">
                                      <p:cBhvr>
                                        <p:cTn id="62" dur="500"/>
                                        <p:tgtEl>
                                          <p:spTgt spid="675843">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758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675843">
                                            <p:txEl>
                                              <p:pRg st="8" end="8"/>
                                            </p:txEl>
                                          </p:spTgt>
                                        </p:tgtEl>
                                        <p:attrNameLst>
                                          <p:attrName>style.visibility</p:attrName>
                                        </p:attrNameLst>
                                      </p:cBhvr>
                                      <p:to>
                                        <p:strVal val="visible"/>
                                      </p:to>
                                    </p:set>
                                    <p:animEffect transition="in" filter="dissolve">
                                      <p:cBhvr>
                                        <p:cTn id="71" dur="500"/>
                                        <p:tgtEl>
                                          <p:spTgt spid="67584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67585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675843">
                                            <p:txEl>
                                              <p:pRg st="9" end="9"/>
                                            </p:txEl>
                                          </p:spTgt>
                                        </p:tgtEl>
                                        <p:attrNameLst>
                                          <p:attrName>style.visibility</p:attrName>
                                        </p:attrNameLst>
                                      </p:cBhvr>
                                      <p:to>
                                        <p:strVal val="visible"/>
                                      </p:to>
                                    </p:set>
                                    <p:animEffect transition="in" filter="dissolve">
                                      <p:cBhvr>
                                        <p:cTn id="80" dur="500"/>
                                        <p:tgtEl>
                                          <p:spTgt spid="6758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2" grpId="0"/>
      <p:bldP spid="675843" grpId="0" uiExpand="1" build="p"/>
      <p:bldP spid="675843" grpId="1" uiExpand="1" build="p"/>
      <p:bldP spid="675855" grpId="0" uiExpand="1"/>
      <p:bldP spid="675856" grpId="0" uiExpand="1"/>
      <p:bldP spid="675858" grpId="1" animBg="1"/>
      <p:bldP spid="675859" grpId="1" animBg="1"/>
      <p:bldP spid="675860" grpId="1" animBg="1"/>
      <p:bldP spid="675861"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p:cNvSpPr>
            <a:spLocks noGrp="1" noChangeArrowheads="1"/>
          </p:cNvSpPr>
          <p:nvPr>
            <p:ph type="title" idx="4294967295"/>
          </p:nvPr>
        </p:nvSpPr>
        <p:spPr>
          <a:xfrm>
            <a:off x="598488" y="981075"/>
            <a:ext cx="2819400" cy="792163"/>
          </a:xfrm>
        </p:spPr>
        <p:txBody>
          <a:bodyPr/>
          <a:lstStyle/>
          <a:p>
            <a:pPr>
              <a:defRPr/>
            </a:pPr>
            <a:r>
              <a:rPr lang="zh-CN" altLang="en-US" sz="3600" smtClean="0">
                <a:solidFill>
                  <a:srgbClr val="0000CC"/>
                </a:solidFill>
                <a:ea typeface="黑体" pitchFamily="2" charset="-122"/>
              </a:rPr>
              <a:t>上式中</a:t>
            </a:r>
          </a:p>
        </p:txBody>
      </p:sp>
      <p:sp>
        <p:nvSpPr>
          <p:cNvPr id="789507" name="Rectangle 3"/>
          <p:cNvSpPr>
            <a:spLocks noGrp="1" noChangeArrowheads="1"/>
          </p:cNvSpPr>
          <p:nvPr>
            <p:ph type="body" idx="4294967295"/>
          </p:nvPr>
        </p:nvSpPr>
        <p:spPr>
          <a:xfrm>
            <a:off x="838200" y="1752600"/>
            <a:ext cx="7981950" cy="4556125"/>
          </a:xfrm>
        </p:spPr>
        <p:txBody>
          <a:bodyPr/>
          <a:lstStyle/>
          <a:p>
            <a:pPr>
              <a:buFont typeface="Wingdings" pitchFamily="2" charset="2"/>
              <a:buNone/>
              <a:defRPr/>
            </a:pPr>
            <a:r>
              <a:rPr lang="en-US" altLang="zh-CN" sz="2800" b="1" smtClean="0">
                <a:latin typeface="Bookman Old Style" pitchFamily="18" charset="0"/>
              </a:rPr>
              <a:t>       </a:t>
            </a:r>
            <a:r>
              <a:rPr lang="en-US" altLang="zh-CN" sz="2800" i="1" smtClean="0">
                <a:solidFill>
                  <a:srgbClr val="D60093"/>
                </a:solidFill>
                <a:latin typeface="Bookman Old Style" pitchFamily="18" charset="0"/>
                <a:ea typeface="黑体" pitchFamily="49" charset="-122"/>
              </a:rPr>
              <a:t>c</a:t>
            </a:r>
            <a:r>
              <a:rPr lang="en-US" altLang="zh-CN" sz="2800" smtClean="0">
                <a:solidFill>
                  <a:srgbClr val="D60093"/>
                </a:solidFill>
                <a:latin typeface="Bookman Old Style" pitchFamily="18" charset="0"/>
                <a:ea typeface="黑体" pitchFamily="49" charset="-122"/>
              </a:rPr>
              <a:t>(H </a:t>
            </a:r>
            <a:r>
              <a:rPr lang="en-US" altLang="zh-CN" sz="2800" baseline="30000" smtClean="0">
                <a:solidFill>
                  <a:srgbClr val="D60093"/>
                </a:solidFill>
                <a:latin typeface="Bookman Old Style" pitchFamily="18" charset="0"/>
                <a:ea typeface="黑体" pitchFamily="49" charset="-122"/>
              </a:rPr>
              <a:t>+)</a:t>
            </a:r>
            <a:r>
              <a:rPr lang="zh-CN" altLang="en-US" sz="2800" smtClean="0">
                <a:solidFill>
                  <a:srgbClr val="D60093"/>
                </a:solidFill>
                <a:latin typeface="Bookman Old Style" pitchFamily="18" charset="0"/>
                <a:ea typeface="黑体" pitchFamily="49" charset="-122"/>
              </a:rPr>
              <a:t>、 </a:t>
            </a:r>
            <a:r>
              <a:rPr lang="en-US" altLang="zh-CN" sz="2800" smtClean="0">
                <a:solidFill>
                  <a:srgbClr val="D60093"/>
                </a:solidFill>
                <a:latin typeface="Bookman Old Style" pitchFamily="18" charset="0"/>
                <a:ea typeface="黑体" pitchFamily="49" charset="-122"/>
              </a:rPr>
              <a:t>c(Ac</a:t>
            </a:r>
            <a:r>
              <a:rPr lang="en-US" altLang="zh-CN" sz="2800" baseline="30000" smtClean="0">
                <a:solidFill>
                  <a:srgbClr val="D60093"/>
                </a:solidFill>
                <a:latin typeface="Bookman Old Style" pitchFamily="18" charset="0"/>
                <a:ea typeface="黑体" pitchFamily="49" charset="-122"/>
              </a:rPr>
              <a:t>-</a:t>
            </a:r>
            <a:r>
              <a:rPr lang="en-US" altLang="zh-CN" sz="2800" smtClean="0">
                <a:solidFill>
                  <a:srgbClr val="D60093"/>
                </a:solidFill>
                <a:latin typeface="Bookman Old Style" pitchFamily="18" charset="0"/>
                <a:ea typeface="黑体" pitchFamily="49" charset="-122"/>
              </a:rPr>
              <a:t>)</a:t>
            </a:r>
            <a:r>
              <a:rPr lang="zh-CN" altLang="en-US" sz="2800" smtClean="0">
                <a:solidFill>
                  <a:srgbClr val="D60093"/>
                </a:solidFill>
                <a:latin typeface="Bookman Old Style" pitchFamily="18" charset="0"/>
                <a:ea typeface="黑体" pitchFamily="49" charset="-122"/>
              </a:rPr>
              <a:t>和 </a:t>
            </a:r>
            <a:r>
              <a:rPr lang="en-US" altLang="zh-CN" sz="2800" smtClean="0">
                <a:solidFill>
                  <a:srgbClr val="D60093"/>
                </a:solidFill>
                <a:latin typeface="Bookman Old Style" pitchFamily="18" charset="0"/>
                <a:ea typeface="黑体" pitchFamily="49" charset="-122"/>
              </a:rPr>
              <a:t>c(HAc)</a:t>
            </a:r>
            <a:r>
              <a:rPr lang="zh-CN" altLang="en-US" sz="2800" smtClean="0">
                <a:solidFill>
                  <a:srgbClr val="0000CC"/>
                </a:solidFill>
                <a:latin typeface="Bookman Old Style" pitchFamily="18" charset="0"/>
                <a:ea typeface="黑体" pitchFamily="49" charset="-122"/>
              </a:rPr>
              <a:t>分别为解离平衡时</a:t>
            </a:r>
            <a:r>
              <a:rPr lang="en-US" altLang="zh-CN" sz="2800" smtClean="0">
                <a:solidFill>
                  <a:srgbClr val="0000CC"/>
                </a:solidFill>
                <a:latin typeface="Bookman Old Style" pitchFamily="18" charset="0"/>
                <a:ea typeface="黑体" pitchFamily="49" charset="-122"/>
              </a:rPr>
              <a:t>H</a:t>
            </a:r>
            <a:r>
              <a:rPr lang="en-US" altLang="zh-CN" sz="2800" baseline="30000" smtClean="0">
                <a:solidFill>
                  <a:srgbClr val="0000CC"/>
                </a:solidFill>
                <a:latin typeface="Bookman Old Style" pitchFamily="18" charset="0"/>
                <a:ea typeface="黑体" pitchFamily="49" charset="-122"/>
              </a:rPr>
              <a:t>+</a:t>
            </a:r>
            <a:r>
              <a:rPr lang="zh-CN" altLang="en-US" sz="2800" smtClean="0">
                <a:solidFill>
                  <a:srgbClr val="0000CC"/>
                </a:solidFill>
                <a:latin typeface="Bookman Old Style" pitchFamily="18" charset="0"/>
                <a:ea typeface="黑体" pitchFamily="49" charset="-122"/>
              </a:rPr>
              <a:t>、</a:t>
            </a:r>
            <a:r>
              <a:rPr lang="en-US" altLang="zh-CN" sz="2800" smtClean="0">
                <a:solidFill>
                  <a:srgbClr val="0000CC"/>
                </a:solidFill>
                <a:latin typeface="Bookman Old Style" pitchFamily="18" charset="0"/>
                <a:ea typeface="黑体" pitchFamily="49" charset="-122"/>
              </a:rPr>
              <a:t>Ac</a:t>
            </a:r>
            <a:r>
              <a:rPr lang="en-US" altLang="zh-CN" sz="2800" baseline="30000" smtClean="0">
                <a:solidFill>
                  <a:srgbClr val="0000CC"/>
                </a:solidFill>
                <a:latin typeface="Bookman Old Style" pitchFamily="18" charset="0"/>
                <a:ea typeface="黑体" pitchFamily="49" charset="-122"/>
              </a:rPr>
              <a:t>-</a:t>
            </a:r>
            <a:r>
              <a:rPr lang="zh-CN" altLang="en-US" sz="2800" smtClean="0">
                <a:solidFill>
                  <a:srgbClr val="0000CC"/>
                </a:solidFill>
                <a:latin typeface="Bookman Old Style" pitchFamily="18" charset="0"/>
                <a:ea typeface="黑体" pitchFamily="49" charset="-122"/>
              </a:rPr>
              <a:t>、</a:t>
            </a:r>
            <a:r>
              <a:rPr lang="en-US" altLang="zh-CN" sz="2800" smtClean="0">
                <a:solidFill>
                  <a:srgbClr val="0000CC"/>
                </a:solidFill>
                <a:latin typeface="Bookman Old Style" pitchFamily="18" charset="0"/>
                <a:ea typeface="黑体" pitchFamily="49" charset="-122"/>
              </a:rPr>
              <a:t>HAc</a:t>
            </a:r>
            <a:r>
              <a:rPr lang="zh-CN" altLang="en-US" sz="2800" smtClean="0">
                <a:solidFill>
                  <a:srgbClr val="0000CC"/>
                </a:solidFill>
                <a:latin typeface="Bookman Old Style" pitchFamily="18" charset="0"/>
                <a:ea typeface="黑体" pitchFamily="49" charset="-122"/>
              </a:rPr>
              <a:t>的浓度，均以</a:t>
            </a:r>
            <a:r>
              <a:rPr lang="en-US" altLang="zh-CN" sz="2800" smtClean="0">
                <a:solidFill>
                  <a:srgbClr val="0000CC"/>
                </a:solidFill>
                <a:latin typeface="Bookman Old Style" pitchFamily="18" charset="0"/>
                <a:ea typeface="黑体" pitchFamily="49" charset="-122"/>
              </a:rPr>
              <a:t>mol·L</a:t>
            </a:r>
            <a:r>
              <a:rPr lang="en-US" altLang="zh-CN" sz="2800" baseline="30000" smtClean="0">
                <a:solidFill>
                  <a:srgbClr val="0000CC"/>
                </a:solidFill>
                <a:latin typeface="Bookman Old Style" pitchFamily="18" charset="0"/>
                <a:ea typeface="黑体" pitchFamily="49" charset="-122"/>
              </a:rPr>
              <a:t>-1</a:t>
            </a:r>
            <a:r>
              <a:rPr lang="zh-CN" altLang="en-US" sz="2800" smtClean="0">
                <a:solidFill>
                  <a:srgbClr val="0000CC"/>
                </a:solidFill>
                <a:latin typeface="Bookman Old Style" pitchFamily="18" charset="0"/>
                <a:ea typeface="黑体" pitchFamily="49" charset="-122"/>
              </a:rPr>
              <a:t>表示</a:t>
            </a:r>
          </a:p>
          <a:p>
            <a:pPr>
              <a:defRPr/>
            </a:pPr>
            <a:endParaRPr lang="zh-CN" altLang="en-US" sz="1200" smtClean="0">
              <a:solidFill>
                <a:srgbClr val="0000CC"/>
              </a:solidFill>
              <a:latin typeface="Bookman Old Style" pitchFamily="18" charset="0"/>
              <a:ea typeface="黑体" pitchFamily="49" charset="-122"/>
            </a:endParaRPr>
          </a:p>
          <a:p>
            <a:pPr>
              <a:buFont typeface="Wingdings" pitchFamily="2" charset="2"/>
              <a:buNone/>
              <a:defRPr/>
            </a:pPr>
            <a:r>
              <a:rPr lang="zh-CN" altLang="en-US" sz="2800" i="1" smtClean="0">
                <a:solidFill>
                  <a:srgbClr val="CCFFFF"/>
                </a:solidFill>
                <a:latin typeface="Bookman Old Style" pitchFamily="18" charset="0"/>
                <a:ea typeface="黑体" pitchFamily="49" charset="-122"/>
              </a:rPr>
              <a:t>  </a:t>
            </a:r>
            <a:r>
              <a:rPr lang="en-US" altLang="zh-CN" sz="2800" b="1" i="1" smtClean="0">
                <a:solidFill>
                  <a:srgbClr val="D60093"/>
                </a:solidFill>
                <a:latin typeface="Bookman Old Style" pitchFamily="18" charset="0"/>
                <a:ea typeface="黑体" pitchFamily="49" charset="-122"/>
              </a:rPr>
              <a:t>c</a:t>
            </a:r>
            <a:r>
              <a:rPr lang="en-US" altLang="zh-CN" sz="2800" b="1" baseline="30000" smtClean="0">
                <a:solidFill>
                  <a:srgbClr val="D60093"/>
                </a:solidFill>
                <a:latin typeface="Bookman Old Style" pitchFamily="18" charset="0"/>
                <a:ea typeface="黑体" pitchFamily="49" charset="-122"/>
              </a:rPr>
              <a:t>Θ</a:t>
            </a:r>
            <a:r>
              <a:rPr lang="zh-CN" altLang="en-US" sz="2800" smtClean="0">
                <a:solidFill>
                  <a:srgbClr val="0000CC"/>
                </a:solidFill>
                <a:latin typeface="Bookman Old Style" pitchFamily="18" charset="0"/>
                <a:ea typeface="黑体" pitchFamily="49" charset="-122"/>
              </a:rPr>
              <a:t>为标准浓度，也以</a:t>
            </a:r>
            <a:r>
              <a:rPr lang="en-US" altLang="zh-CN" sz="2800" smtClean="0">
                <a:solidFill>
                  <a:srgbClr val="0000CC"/>
                </a:solidFill>
                <a:latin typeface="Bookman Old Style" pitchFamily="18" charset="0"/>
                <a:ea typeface="黑体" pitchFamily="49" charset="-122"/>
              </a:rPr>
              <a:t>mol·L</a:t>
            </a:r>
            <a:r>
              <a:rPr lang="en-US" altLang="zh-CN" sz="2800" baseline="30000" smtClean="0">
                <a:solidFill>
                  <a:srgbClr val="0000CC"/>
                </a:solidFill>
                <a:latin typeface="Bookman Old Style" pitchFamily="18" charset="0"/>
                <a:ea typeface="黑体" pitchFamily="49" charset="-122"/>
              </a:rPr>
              <a:t>-1</a:t>
            </a:r>
            <a:r>
              <a:rPr lang="zh-CN" altLang="en-US" sz="2800" smtClean="0">
                <a:solidFill>
                  <a:srgbClr val="0000CC"/>
                </a:solidFill>
                <a:latin typeface="Bookman Old Style" pitchFamily="18" charset="0"/>
                <a:ea typeface="黑体" pitchFamily="49" charset="-122"/>
              </a:rPr>
              <a:t>表示。</a:t>
            </a:r>
          </a:p>
          <a:p>
            <a:pPr>
              <a:defRPr/>
            </a:pPr>
            <a:endParaRPr lang="zh-CN" altLang="en-US" sz="1200" smtClean="0">
              <a:solidFill>
                <a:srgbClr val="CCFFFF"/>
              </a:solidFill>
              <a:latin typeface="Bookman Old Style" pitchFamily="18" charset="0"/>
              <a:ea typeface="黑体" pitchFamily="49" charset="-122"/>
            </a:endParaRPr>
          </a:p>
          <a:p>
            <a:pPr>
              <a:buFont typeface="Wingdings" pitchFamily="2" charset="2"/>
              <a:buNone/>
              <a:defRPr/>
            </a:pPr>
            <a:r>
              <a:rPr lang="zh-CN" altLang="en-US" sz="2800" i="1" smtClean="0">
                <a:solidFill>
                  <a:srgbClr val="D60093"/>
                </a:solidFill>
                <a:latin typeface="Bookman Old Style" pitchFamily="18" charset="0"/>
                <a:ea typeface="黑体" pitchFamily="49" charset="-122"/>
              </a:rPr>
              <a:t>  </a:t>
            </a:r>
            <a:r>
              <a:rPr lang="en-US" altLang="zh-CN" sz="2800" b="1" i="1" smtClean="0">
                <a:solidFill>
                  <a:srgbClr val="D60093"/>
                </a:solidFill>
                <a:latin typeface="Bookman Old Style" pitchFamily="18" charset="0"/>
                <a:ea typeface="黑体" pitchFamily="49" charset="-122"/>
              </a:rPr>
              <a:t>K</a:t>
            </a:r>
            <a:r>
              <a:rPr lang="en-US" altLang="zh-CN" sz="2800" b="1" baseline="30000" smtClean="0">
                <a:solidFill>
                  <a:srgbClr val="D60093"/>
                </a:solidFill>
                <a:latin typeface="Bookman Old Style" pitchFamily="18" charset="0"/>
                <a:ea typeface="黑体" pitchFamily="49" charset="-122"/>
              </a:rPr>
              <a:t>θ</a:t>
            </a:r>
            <a:r>
              <a:rPr lang="en-US" altLang="zh-CN" sz="2800" b="1" baseline="-25000" smtClean="0">
                <a:solidFill>
                  <a:srgbClr val="D60093"/>
                </a:solidFill>
                <a:latin typeface="Bookman Old Style" pitchFamily="18" charset="0"/>
                <a:ea typeface="黑体" pitchFamily="49" charset="-122"/>
              </a:rPr>
              <a:t>a</a:t>
            </a:r>
            <a:r>
              <a:rPr lang="zh-CN" altLang="en-US" sz="2800" smtClean="0">
                <a:solidFill>
                  <a:srgbClr val="FF6600"/>
                </a:solidFill>
                <a:latin typeface="Bookman Old Style" pitchFamily="18" charset="0"/>
                <a:ea typeface="黑体" pitchFamily="49" charset="-122"/>
              </a:rPr>
              <a:t>为弱酸标准解离常数</a:t>
            </a:r>
            <a:r>
              <a:rPr lang="zh-CN" altLang="en-US" sz="2800" smtClean="0">
                <a:solidFill>
                  <a:srgbClr val="2D6C7B"/>
                </a:solidFill>
                <a:latin typeface="Bookman Old Style" pitchFamily="18" charset="0"/>
                <a:ea typeface="黑体" pitchFamily="49" charset="-122"/>
              </a:rPr>
              <a:t>，</a:t>
            </a:r>
            <a:r>
              <a:rPr lang="zh-CN" altLang="en-US" sz="2800" smtClean="0">
                <a:solidFill>
                  <a:srgbClr val="0000CC"/>
                </a:solidFill>
                <a:latin typeface="Bookman Old Style" pitchFamily="18" charset="0"/>
                <a:ea typeface="黑体" pitchFamily="49" charset="-122"/>
              </a:rPr>
              <a:t>其数值的大小是弱酸相对强弱的量度。</a:t>
            </a:r>
            <a:r>
              <a:rPr lang="en-US" altLang="zh-CN" sz="2800" i="1" smtClean="0">
                <a:solidFill>
                  <a:srgbClr val="0000CC"/>
                </a:solidFill>
                <a:latin typeface="Bookman Old Style" pitchFamily="18" charset="0"/>
                <a:ea typeface="黑体" pitchFamily="49" charset="-122"/>
              </a:rPr>
              <a:t>K</a:t>
            </a:r>
            <a:r>
              <a:rPr lang="en-US" altLang="zh-CN" sz="2800" baseline="30000" smtClean="0">
                <a:solidFill>
                  <a:srgbClr val="0000CC"/>
                </a:solidFill>
                <a:latin typeface="Bookman Old Style" pitchFamily="18" charset="0"/>
                <a:ea typeface="黑体" pitchFamily="49" charset="-122"/>
              </a:rPr>
              <a:t>θ</a:t>
            </a:r>
            <a:r>
              <a:rPr lang="en-US" altLang="zh-CN" sz="2800" baseline="-25000" smtClean="0">
                <a:solidFill>
                  <a:srgbClr val="0000CC"/>
                </a:solidFill>
                <a:latin typeface="Bookman Old Style" pitchFamily="18" charset="0"/>
                <a:ea typeface="黑体" pitchFamily="49" charset="-122"/>
              </a:rPr>
              <a:t>a</a:t>
            </a:r>
            <a:r>
              <a:rPr lang="zh-CN" altLang="en-US" sz="2800" smtClean="0">
                <a:solidFill>
                  <a:srgbClr val="0000CC"/>
                </a:solidFill>
                <a:latin typeface="Bookman Old Style" pitchFamily="18" charset="0"/>
                <a:ea typeface="黑体" pitchFamily="49" charset="-122"/>
              </a:rPr>
              <a:t>是无因次量，也是温度的函数，随着温度的变化而变化。如不注明，特指</a:t>
            </a:r>
            <a:r>
              <a:rPr lang="en-US" altLang="zh-CN" sz="2800" smtClean="0">
                <a:solidFill>
                  <a:srgbClr val="FF6600"/>
                </a:solidFill>
                <a:latin typeface="Bookman Old Style" pitchFamily="18" charset="0"/>
                <a:ea typeface="黑体" pitchFamily="49" charset="-122"/>
              </a:rPr>
              <a:t>298.15K</a:t>
            </a:r>
            <a:r>
              <a:rPr lang="zh-CN" altLang="en-US" sz="2800" smtClean="0">
                <a:solidFill>
                  <a:srgbClr val="FF6600"/>
                </a:solidFill>
                <a:latin typeface="Bookman Old Style" pitchFamily="18" charset="0"/>
                <a:ea typeface="黑体" pitchFamily="49" charset="-122"/>
              </a:rPr>
              <a:t>（</a:t>
            </a:r>
            <a:r>
              <a:rPr lang="en-US" altLang="zh-CN" sz="2800" smtClean="0">
                <a:solidFill>
                  <a:srgbClr val="FF6600"/>
                </a:solidFill>
                <a:latin typeface="Bookman Old Style" pitchFamily="18" charset="0"/>
                <a:ea typeface="黑体" pitchFamily="49" charset="-122"/>
              </a:rPr>
              <a:t>25℃</a:t>
            </a:r>
            <a:r>
              <a:rPr lang="zh-CN" altLang="en-US" sz="2800" smtClean="0">
                <a:solidFill>
                  <a:srgbClr val="FF6600"/>
                </a:solidFill>
                <a:latin typeface="Bookman Old Style" pitchFamily="18" charset="0"/>
                <a:ea typeface="黑体" pitchFamily="49" charset="-122"/>
              </a:rPr>
              <a:t>）</a:t>
            </a:r>
            <a:r>
              <a:rPr lang="zh-CN" altLang="en-US" sz="2800" smtClean="0">
                <a:solidFill>
                  <a:srgbClr val="0000CC"/>
                </a:solidFill>
                <a:latin typeface="Bookman Old Style" pitchFamily="18" charset="0"/>
                <a:ea typeface="黑体" pitchFamily="49" charset="-122"/>
              </a:rPr>
              <a:t>时的数值。</a:t>
            </a:r>
            <a:endParaRPr lang="zh-CN" altLang="en-US" smtClean="0">
              <a:solidFill>
                <a:srgbClr val="0000CC"/>
              </a:solidFill>
              <a:latin typeface="Bookman Old Style" pitchFamily="18" charset="0"/>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89506"/>
                                        </p:tgtEl>
                                        <p:attrNameLst>
                                          <p:attrName>style.visibility</p:attrName>
                                        </p:attrNameLst>
                                      </p:cBhvr>
                                      <p:to>
                                        <p:strVal val="visible"/>
                                      </p:to>
                                    </p:set>
                                    <p:animEffect transition="in" filter="dissolve">
                                      <p:cBhvr>
                                        <p:cTn id="7" dur="500"/>
                                        <p:tgtEl>
                                          <p:spTgt spid="7895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9507">
                                            <p:txEl>
                                              <p:pRg st="0" end="0"/>
                                            </p:txEl>
                                          </p:spTgt>
                                        </p:tgtEl>
                                        <p:attrNameLst>
                                          <p:attrName>style.visibility</p:attrName>
                                        </p:attrNameLst>
                                      </p:cBhvr>
                                      <p:to>
                                        <p:strVal val="visible"/>
                                      </p:to>
                                    </p:set>
                                    <p:animEffect transition="in" filter="dissolve">
                                      <p:cBhvr>
                                        <p:cTn id="12" dur="500"/>
                                        <p:tgtEl>
                                          <p:spTgt spid="7895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89507">
                                            <p:txEl>
                                              <p:pRg st="2" end="2"/>
                                            </p:txEl>
                                          </p:spTgt>
                                        </p:tgtEl>
                                        <p:attrNameLst>
                                          <p:attrName>style.visibility</p:attrName>
                                        </p:attrNameLst>
                                      </p:cBhvr>
                                      <p:to>
                                        <p:strVal val="visible"/>
                                      </p:to>
                                    </p:set>
                                    <p:animEffect transition="in" filter="dissolve">
                                      <p:cBhvr>
                                        <p:cTn id="17" dur="500"/>
                                        <p:tgtEl>
                                          <p:spTgt spid="789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89507">
                                            <p:txEl>
                                              <p:pRg st="4" end="4"/>
                                            </p:txEl>
                                          </p:spTgt>
                                        </p:tgtEl>
                                        <p:attrNameLst>
                                          <p:attrName>style.visibility</p:attrName>
                                        </p:attrNameLst>
                                      </p:cBhvr>
                                      <p:to>
                                        <p:strVal val="visible"/>
                                      </p:to>
                                    </p:set>
                                    <p:animEffect transition="in" filter="dissolve">
                                      <p:cBhvr>
                                        <p:cTn id="22" dur="500"/>
                                        <p:tgtEl>
                                          <p:spTgt spid="789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6" grpId="0"/>
      <p:bldP spid="78950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6" name="Text Box 4"/>
          <p:cNvSpPr txBox="1">
            <a:spLocks noChangeArrowheads="1"/>
          </p:cNvSpPr>
          <p:nvPr/>
        </p:nvSpPr>
        <p:spPr bwMode="auto">
          <a:xfrm>
            <a:off x="395288" y="830263"/>
            <a:ext cx="7632700"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zh-CN" altLang="en-US" sz="2400" dirty="0">
                <a:solidFill>
                  <a:srgbClr val="0000CC"/>
                </a:solidFill>
                <a:ea typeface="黑体" pitchFamily="2" charset="-122"/>
              </a:rPr>
              <a:t>若醋酸的起始浓度</a:t>
            </a:r>
            <a:r>
              <a:rPr lang="zh-CN" altLang="en-US" sz="2400" dirty="0" smtClean="0">
                <a:solidFill>
                  <a:srgbClr val="0000CC"/>
                </a:solidFill>
                <a:ea typeface="黑体" pitchFamily="2" charset="-122"/>
              </a:rPr>
              <a:t>为</a:t>
            </a:r>
            <a:r>
              <a:rPr lang="en-US" altLang="zh-CN" sz="2400" dirty="0" smtClean="0">
                <a:solidFill>
                  <a:srgbClr val="FF6600"/>
                </a:solidFill>
              </a:rPr>
              <a:t>c</a:t>
            </a:r>
            <a:r>
              <a:rPr lang="zh-CN" altLang="en-US" sz="2400" dirty="0" smtClean="0">
                <a:solidFill>
                  <a:srgbClr val="0000CC"/>
                </a:solidFill>
              </a:rPr>
              <a:t>， </a:t>
            </a:r>
            <a:r>
              <a:rPr lang="zh-CN" altLang="en-US" sz="2400" dirty="0">
                <a:solidFill>
                  <a:srgbClr val="0000CC"/>
                </a:solidFill>
                <a:ea typeface="黑体" pitchFamily="2" charset="-122"/>
              </a:rPr>
              <a:t>平衡时溶液中</a:t>
            </a:r>
            <a:r>
              <a:rPr lang="en-US" altLang="zh-CN" sz="2400" dirty="0">
                <a:solidFill>
                  <a:srgbClr val="FF6600"/>
                </a:solidFill>
                <a:latin typeface="Verdana" pitchFamily="34" charset="0"/>
              </a:rPr>
              <a:t>H</a:t>
            </a:r>
            <a:r>
              <a:rPr lang="en-US" altLang="zh-CN" sz="2400" baseline="30000" dirty="0">
                <a:solidFill>
                  <a:srgbClr val="FF6600"/>
                </a:solidFill>
                <a:latin typeface="Verdana" pitchFamily="34" charset="0"/>
              </a:rPr>
              <a:t>+</a:t>
            </a:r>
            <a:r>
              <a:rPr lang="zh-CN" altLang="en-US" sz="2400" dirty="0">
                <a:solidFill>
                  <a:srgbClr val="0000CC"/>
                </a:solidFill>
                <a:ea typeface="黑体" pitchFamily="2" charset="-122"/>
              </a:rPr>
              <a:t>的浓度</a:t>
            </a:r>
            <a:r>
              <a:rPr lang="zh-CN" altLang="en-US" sz="2400" dirty="0" smtClean="0">
                <a:solidFill>
                  <a:srgbClr val="0000CC"/>
                </a:solidFill>
                <a:ea typeface="黑体" pitchFamily="2" charset="-122"/>
              </a:rPr>
              <a:t>为</a:t>
            </a:r>
            <a:r>
              <a:rPr lang="en-US" altLang="zh-CN" sz="2400" dirty="0" smtClean="0">
                <a:solidFill>
                  <a:srgbClr val="FF6600"/>
                </a:solidFill>
              </a:rPr>
              <a:t>x</a:t>
            </a:r>
            <a:endParaRPr lang="en-US" altLang="zh-CN" sz="2400" dirty="0">
              <a:solidFill>
                <a:srgbClr val="FF6600"/>
              </a:solidFill>
            </a:endParaRPr>
          </a:p>
        </p:txBody>
      </p:sp>
      <p:sp>
        <p:nvSpPr>
          <p:cNvPr id="812037" name="Rectangle 5"/>
          <p:cNvSpPr>
            <a:spLocks noChangeArrowheads="1"/>
          </p:cNvSpPr>
          <p:nvPr/>
        </p:nvSpPr>
        <p:spPr bwMode="auto">
          <a:xfrm>
            <a:off x="323850" y="1412875"/>
            <a:ext cx="5329238" cy="584200"/>
          </a:xfrm>
          <a:prstGeom prst="rect">
            <a:avLst/>
          </a:prstGeom>
          <a:noFill/>
          <a:ln w="9525">
            <a:noFill/>
            <a:miter lim="800000"/>
            <a:headEnd/>
            <a:tailEnd/>
          </a:ln>
        </p:spPr>
        <p:txBody>
          <a:bodyPr anchor="ctr"/>
          <a:lstStyle/>
          <a:p>
            <a:pPr algn="just"/>
            <a:r>
              <a:rPr lang="zh-CN" altLang="en-US" sz="2400">
                <a:solidFill>
                  <a:srgbClr val="0000CC"/>
                </a:solidFill>
                <a:ea typeface="黑体" pitchFamily="2" charset="-122"/>
              </a:rPr>
              <a:t>只考虑酸的解离，不考虑水解离的</a:t>
            </a:r>
            <a:r>
              <a:rPr lang="en-US" altLang="zh-CN" sz="2400">
                <a:solidFill>
                  <a:srgbClr val="FF6600"/>
                </a:solidFill>
              </a:rPr>
              <a:t>H</a:t>
            </a:r>
            <a:r>
              <a:rPr lang="zh-CN" altLang="en-US" sz="2400" baseline="30000">
                <a:solidFill>
                  <a:srgbClr val="FF6600"/>
                </a:solidFill>
              </a:rPr>
              <a:t>＋</a:t>
            </a:r>
            <a:endParaRPr lang="zh-CN" altLang="en-US" sz="2400">
              <a:solidFill>
                <a:srgbClr val="FF6600"/>
              </a:solidFill>
            </a:endParaRPr>
          </a:p>
        </p:txBody>
      </p:sp>
      <p:sp>
        <p:nvSpPr>
          <p:cNvPr id="812038" name="Text Box 6"/>
          <p:cNvSpPr txBox="1">
            <a:spLocks noChangeArrowheads="1"/>
          </p:cNvSpPr>
          <p:nvPr/>
        </p:nvSpPr>
        <p:spPr bwMode="auto">
          <a:xfrm>
            <a:off x="1547813" y="2205038"/>
            <a:ext cx="6911975" cy="519112"/>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800" b="1" dirty="0" err="1">
                <a:solidFill>
                  <a:srgbClr val="FF6600"/>
                </a:solidFill>
                <a:ea typeface="宋体" pitchFamily="2" charset="-122"/>
              </a:rPr>
              <a:t>HAc</a:t>
            </a:r>
            <a:r>
              <a:rPr lang="en-US" altLang="zh-CN" sz="2000" b="1" dirty="0">
                <a:solidFill>
                  <a:schemeClr val="tx2"/>
                </a:solidFill>
                <a:ea typeface="宋体" pitchFamily="2" charset="-122"/>
              </a:rPr>
              <a:t>( </a:t>
            </a:r>
            <a:r>
              <a:rPr lang="en-US" altLang="zh-CN" sz="2000" b="1" dirty="0" err="1">
                <a:solidFill>
                  <a:schemeClr val="tx2"/>
                </a:solidFill>
                <a:ea typeface="宋体" pitchFamily="2" charset="-122"/>
              </a:rPr>
              <a:t>aq</a:t>
            </a:r>
            <a:r>
              <a:rPr lang="en-US" altLang="zh-CN" sz="2000" b="1" dirty="0">
                <a:solidFill>
                  <a:schemeClr val="tx2"/>
                </a:solidFill>
                <a:ea typeface="宋体" pitchFamily="2" charset="-122"/>
              </a:rPr>
              <a:t>)</a:t>
            </a:r>
            <a:r>
              <a:rPr lang="en-US" altLang="zh-CN" sz="2800" b="1" dirty="0">
                <a:solidFill>
                  <a:srgbClr val="FF6600"/>
                </a:solidFill>
                <a:ea typeface="宋体" pitchFamily="2" charset="-122"/>
              </a:rPr>
              <a:t>    </a:t>
            </a:r>
            <a:r>
              <a:rPr lang="zh-CN" altLang="en-US" sz="2800" b="1" dirty="0">
                <a:solidFill>
                  <a:srgbClr val="FF6600"/>
                </a:solidFill>
                <a:ea typeface="宋体" pitchFamily="2" charset="-122"/>
              </a:rPr>
              <a:t>　           </a:t>
            </a:r>
            <a:r>
              <a:rPr lang="en-US" altLang="zh-CN" sz="2800" b="1" dirty="0">
                <a:solidFill>
                  <a:srgbClr val="FF6600"/>
                </a:solidFill>
                <a:ea typeface="宋体" pitchFamily="2" charset="-122"/>
              </a:rPr>
              <a:t>H</a:t>
            </a:r>
            <a:r>
              <a:rPr lang="zh-CN" altLang="en-US" sz="2800" b="1" baseline="30000" dirty="0">
                <a:solidFill>
                  <a:srgbClr val="FF6600"/>
                </a:solidFill>
                <a:ea typeface="宋体" pitchFamily="2" charset="-122"/>
              </a:rPr>
              <a:t>＋</a:t>
            </a:r>
            <a:r>
              <a:rPr lang="zh-CN" altLang="en-US" sz="2800" b="1" dirty="0">
                <a:solidFill>
                  <a:srgbClr val="FF6600"/>
                </a:solidFill>
                <a:ea typeface="宋体" pitchFamily="2" charset="-122"/>
              </a:rPr>
              <a:t> </a:t>
            </a:r>
            <a:r>
              <a:rPr lang="en-US" altLang="zh-CN" sz="2000" b="1" dirty="0">
                <a:solidFill>
                  <a:schemeClr val="tx2"/>
                </a:solidFill>
                <a:ea typeface="宋体" pitchFamily="2" charset="-122"/>
              </a:rPr>
              <a:t>( </a:t>
            </a:r>
            <a:r>
              <a:rPr lang="en-US" altLang="zh-CN" sz="2000" b="1" dirty="0" err="1">
                <a:solidFill>
                  <a:schemeClr val="tx2"/>
                </a:solidFill>
                <a:ea typeface="宋体" pitchFamily="2" charset="-122"/>
              </a:rPr>
              <a:t>aq</a:t>
            </a:r>
            <a:r>
              <a:rPr lang="en-US" altLang="zh-CN" sz="2000" b="1" dirty="0">
                <a:solidFill>
                  <a:schemeClr val="tx2"/>
                </a:solidFill>
                <a:ea typeface="宋体" pitchFamily="2" charset="-122"/>
              </a:rPr>
              <a:t>)</a:t>
            </a:r>
            <a:r>
              <a:rPr lang="en-US" altLang="zh-CN" sz="2800" b="1" dirty="0">
                <a:solidFill>
                  <a:srgbClr val="FF6600"/>
                </a:solidFill>
                <a:ea typeface="宋体" pitchFamily="2" charset="-122"/>
              </a:rPr>
              <a:t> </a:t>
            </a:r>
            <a:r>
              <a:rPr lang="zh-CN" altLang="en-US" sz="2800" b="1" dirty="0">
                <a:solidFill>
                  <a:srgbClr val="66FF99"/>
                </a:solidFill>
                <a:ea typeface="宋体" pitchFamily="2" charset="-122"/>
              </a:rPr>
              <a:t>＋</a:t>
            </a:r>
            <a:r>
              <a:rPr lang="zh-CN" altLang="en-US" sz="2800" b="1" dirty="0">
                <a:solidFill>
                  <a:srgbClr val="FF6600"/>
                </a:solidFill>
                <a:ea typeface="宋体" pitchFamily="2" charset="-122"/>
              </a:rPr>
              <a:t>  </a:t>
            </a:r>
            <a:r>
              <a:rPr lang="en-US" altLang="zh-CN" sz="2800" b="1" dirty="0">
                <a:solidFill>
                  <a:srgbClr val="FF6600"/>
                </a:solidFill>
                <a:ea typeface="宋体" pitchFamily="2" charset="-122"/>
              </a:rPr>
              <a:t>Ac</a:t>
            </a:r>
            <a:r>
              <a:rPr lang="zh-CN" altLang="en-US" sz="2800" b="1" baseline="30000" dirty="0">
                <a:solidFill>
                  <a:srgbClr val="FF6600"/>
                </a:solidFill>
                <a:ea typeface="宋体" pitchFamily="2" charset="-122"/>
              </a:rPr>
              <a:t>－</a:t>
            </a:r>
            <a:r>
              <a:rPr lang="zh-CN" altLang="en-US" sz="2800" b="1" dirty="0">
                <a:solidFill>
                  <a:srgbClr val="FF6600"/>
                </a:solidFill>
                <a:ea typeface="宋体" pitchFamily="2" charset="-122"/>
              </a:rPr>
              <a:t> </a:t>
            </a:r>
            <a:r>
              <a:rPr lang="en-US" altLang="zh-CN" sz="2000" b="1" dirty="0">
                <a:solidFill>
                  <a:schemeClr val="tx2"/>
                </a:solidFill>
                <a:ea typeface="宋体" pitchFamily="2" charset="-122"/>
              </a:rPr>
              <a:t>( </a:t>
            </a:r>
            <a:r>
              <a:rPr lang="en-US" altLang="zh-CN" sz="2000" b="1" dirty="0" err="1">
                <a:solidFill>
                  <a:schemeClr val="tx2"/>
                </a:solidFill>
                <a:ea typeface="宋体" pitchFamily="2" charset="-122"/>
              </a:rPr>
              <a:t>aq</a:t>
            </a:r>
            <a:r>
              <a:rPr lang="en-US" altLang="zh-CN" sz="2000" b="1" dirty="0">
                <a:solidFill>
                  <a:schemeClr val="tx2"/>
                </a:solidFill>
                <a:ea typeface="宋体" pitchFamily="2" charset="-122"/>
              </a:rPr>
              <a:t> )</a:t>
            </a:r>
          </a:p>
        </p:txBody>
      </p:sp>
      <p:sp>
        <p:nvSpPr>
          <p:cNvPr id="812039" name="Line 7"/>
          <p:cNvSpPr>
            <a:spLocks noChangeShapeType="1"/>
          </p:cNvSpPr>
          <p:nvPr/>
        </p:nvSpPr>
        <p:spPr bwMode="auto">
          <a:xfrm>
            <a:off x="3340100" y="2459038"/>
            <a:ext cx="1150938" cy="0"/>
          </a:xfrm>
          <a:prstGeom prst="line">
            <a:avLst/>
          </a:prstGeom>
          <a:noFill/>
          <a:ln w="38100">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812040" name="Line 8"/>
          <p:cNvSpPr>
            <a:spLocks noChangeShapeType="1"/>
          </p:cNvSpPr>
          <p:nvPr/>
        </p:nvSpPr>
        <p:spPr bwMode="auto">
          <a:xfrm>
            <a:off x="3340100" y="2547938"/>
            <a:ext cx="1150938" cy="0"/>
          </a:xfrm>
          <a:prstGeom prst="line">
            <a:avLst/>
          </a:prstGeom>
          <a:noFill/>
          <a:ln w="38100">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812041" name="AutoShape 9"/>
          <p:cNvSpPr>
            <a:spLocks noChangeArrowheads="1"/>
          </p:cNvSpPr>
          <p:nvPr/>
        </p:nvSpPr>
        <p:spPr bwMode="auto">
          <a:xfrm>
            <a:off x="4348163" y="2374900"/>
            <a:ext cx="142875" cy="71438"/>
          </a:xfrm>
          <a:prstGeom prst="rtTriangle">
            <a:avLst/>
          </a:prstGeom>
          <a:solidFill>
            <a:schemeClr val="tx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812042" name="AutoShape 10"/>
          <p:cNvSpPr>
            <a:spLocks noChangeArrowheads="1"/>
          </p:cNvSpPr>
          <p:nvPr/>
        </p:nvSpPr>
        <p:spPr bwMode="auto">
          <a:xfrm flipH="1" flipV="1">
            <a:off x="3381375" y="2565400"/>
            <a:ext cx="142875" cy="71438"/>
          </a:xfrm>
          <a:prstGeom prst="rtTriangle">
            <a:avLst/>
          </a:prstGeom>
          <a:solidFill>
            <a:schemeClr val="tx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812043" name="Text Box 11"/>
          <p:cNvSpPr txBox="1">
            <a:spLocks noChangeArrowheads="1"/>
          </p:cNvSpPr>
          <p:nvPr/>
        </p:nvSpPr>
        <p:spPr bwMode="auto">
          <a:xfrm>
            <a:off x="323850" y="2924175"/>
            <a:ext cx="1152525"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zh-CN" altLang="en-US" sz="2400">
                <a:solidFill>
                  <a:srgbClr val="D60093"/>
                </a:solidFill>
                <a:ea typeface="黑体" pitchFamily="2" charset="-122"/>
              </a:rPr>
              <a:t>平衡时</a:t>
            </a:r>
          </a:p>
        </p:txBody>
      </p:sp>
      <p:sp>
        <p:nvSpPr>
          <p:cNvPr id="812044" name="Text Box 12"/>
          <p:cNvSpPr txBox="1">
            <a:spLocks noChangeArrowheads="1"/>
          </p:cNvSpPr>
          <p:nvPr/>
        </p:nvSpPr>
        <p:spPr bwMode="auto">
          <a:xfrm>
            <a:off x="1763713" y="2946400"/>
            <a:ext cx="1152525"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b="1" dirty="0">
                <a:solidFill>
                  <a:srgbClr val="D60093"/>
                </a:solidFill>
                <a:latin typeface="Tahoma" pitchFamily="34" charset="0"/>
                <a:ea typeface="黑体" pitchFamily="2" charset="-122"/>
              </a:rPr>
              <a:t>c</a:t>
            </a:r>
            <a:r>
              <a:rPr lang="zh-CN" altLang="en-US" sz="2400" b="1" dirty="0" smtClean="0">
                <a:solidFill>
                  <a:srgbClr val="D60093"/>
                </a:solidFill>
                <a:latin typeface="Tahoma" pitchFamily="34" charset="0"/>
                <a:ea typeface="黑体" pitchFamily="2" charset="-122"/>
              </a:rPr>
              <a:t>－</a:t>
            </a:r>
            <a:r>
              <a:rPr lang="en-US" altLang="zh-CN" sz="2400" b="1" dirty="0" smtClean="0">
                <a:solidFill>
                  <a:srgbClr val="D60093"/>
                </a:solidFill>
                <a:latin typeface="Tahoma" pitchFamily="34" charset="0"/>
                <a:ea typeface="黑体" pitchFamily="2" charset="-122"/>
              </a:rPr>
              <a:t>x</a:t>
            </a:r>
            <a:endParaRPr lang="zh-CN" altLang="en-US" sz="2400" b="1" dirty="0">
              <a:solidFill>
                <a:srgbClr val="D60093"/>
              </a:solidFill>
              <a:latin typeface="Tahoma" pitchFamily="34" charset="0"/>
              <a:ea typeface="黑体" pitchFamily="2" charset="-122"/>
            </a:endParaRPr>
          </a:p>
        </p:txBody>
      </p:sp>
      <p:sp>
        <p:nvSpPr>
          <p:cNvPr id="812045" name="Text Box 13"/>
          <p:cNvSpPr txBox="1">
            <a:spLocks noChangeArrowheads="1"/>
          </p:cNvSpPr>
          <p:nvPr/>
        </p:nvSpPr>
        <p:spPr bwMode="auto">
          <a:xfrm>
            <a:off x="5003800" y="2949575"/>
            <a:ext cx="647700"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dirty="0" smtClean="0">
                <a:solidFill>
                  <a:srgbClr val="D60093"/>
                </a:solidFill>
                <a:effectLst>
                  <a:outerShdw blurRad="38100" dist="38100" dir="2700000" algn="tl">
                    <a:srgbClr val="C0C0C0"/>
                  </a:outerShdw>
                </a:effectLst>
                <a:latin typeface="Tahoma" pitchFamily="34" charset="0"/>
                <a:ea typeface="黑体" pitchFamily="2" charset="-122"/>
              </a:rPr>
              <a:t>x</a:t>
            </a:r>
            <a:endParaRPr lang="zh-CN" altLang="en-US" sz="2400" dirty="0">
              <a:solidFill>
                <a:srgbClr val="D60093"/>
              </a:solidFill>
              <a:effectLst>
                <a:outerShdw blurRad="38100" dist="38100" dir="2700000" algn="tl">
                  <a:srgbClr val="C0C0C0"/>
                </a:outerShdw>
              </a:effectLst>
              <a:latin typeface="Tahoma" pitchFamily="34" charset="0"/>
              <a:ea typeface="黑体" pitchFamily="2" charset="-122"/>
            </a:endParaRPr>
          </a:p>
        </p:txBody>
      </p:sp>
      <p:sp>
        <p:nvSpPr>
          <p:cNvPr id="812046" name="Text Box 14"/>
          <p:cNvSpPr txBox="1">
            <a:spLocks noChangeArrowheads="1"/>
          </p:cNvSpPr>
          <p:nvPr/>
        </p:nvSpPr>
        <p:spPr bwMode="auto">
          <a:xfrm>
            <a:off x="6588125" y="2997200"/>
            <a:ext cx="431800"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b="1" dirty="0" smtClean="0">
                <a:solidFill>
                  <a:srgbClr val="D60093"/>
                </a:solidFill>
                <a:latin typeface="Tahoma" pitchFamily="34" charset="0"/>
                <a:ea typeface="黑体" pitchFamily="2" charset="-122"/>
              </a:rPr>
              <a:t>x</a:t>
            </a:r>
            <a:endParaRPr lang="zh-CN" altLang="en-US" sz="2400" b="1" dirty="0">
              <a:solidFill>
                <a:srgbClr val="D60093"/>
              </a:solidFill>
              <a:latin typeface="Tahoma" pitchFamily="34" charset="0"/>
              <a:ea typeface="黑体" pitchFamily="2" charset="-122"/>
            </a:endParaRPr>
          </a:p>
        </p:txBody>
      </p:sp>
      <p:sp>
        <p:nvSpPr>
          <p:cNvPr id="812050" name="Text Box 18"/>
          <p:cNvSpPr txBox="1">
            <a:spLocks noChangeArrowheads="1"/>
          </p:cNvSpPr>
          <p:nvPr/>
        </p:nvSpPr>
        <p:spPr bwMode="auto">
          <a:xfrm>
            <a:off x="5508625" y="1412875"/>
            <a:ext cx="3240088"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dirty="0">
                <a:latin typeface="Tahoma" pitchFamily="34" charset="0"/>
                <a:ea typeface="宋体" pitchFamily="2" charset="-122"/>
              </a:rPr>
              <a:t>c(H</a:t>
            </a:r>
            <a:r>
              <a:rPr lang="en-US" altLang="zh-CN" sz="2400" baseline="30000" dirty="0">
                <a:latin typeface="Tahoma" pitchFamily="34" charset="0"/>
                <a:ea typeface="宋体" pitchFamily="2" charset="-122"/>
              </a:rPr>
              <a:t>+</a:t>
            </a:r>
            <a:r>
              <a:rPr lang="en-US" altLang="zh-CN" sz="2400" dirty="0">
                <a:latin typeface="Tahoma" pitchFamily="34" charset="0"/>
                <a:ea typeface="宋体" pitchFamily="2" charset="-122"/>
              </a:rPr>
              <a:t>) = c(Ac</a:t>
            </a:r>
            <a:r>
              <a:rPr lang="zh-CN" altLang="en-US" sz="2400" b="1" baseline="30000" dirty="0">
                <a:latin typeface="Tahoma" pitchFamily="34" charset="0"/>
                <a:ea typeface="宋体" pitchFamily="2" charset="-122"/>
              </a:rPr>
              <a:t>－</a:t>
            </a:r>
            <a:r>
              <a:rPr lang="en-US" altLang="zh-CN" sz="2400" dirty="0">
                <a:latin typeface="Tahoma" pitchFamily="34" charset="0"/>
                <a:ea typeface="宋体" pitchFamily="2" charset="-122"/>
              </a:rPr>
              <a:t>) = </a:t>
            </a:r>
            <a:r>
              <a:rPr lang="en-US" altLang="zh-CN" sz="2400" dirty="0" smtClean="0">
                <a:latin typeface="Tahoma" pitchFamily="34" charset="0"/>
                <a:ea typeface="宋体" pitchFamily="2" charset="-122"/>
              </a:rPr>
              <a:t>x</a:t>
            </a:r>
            <a:endParaRPr lang="en-US" altLang="zh-CN" sz="2400" dirty="0">
              <a:latin typeface="Tahoma" pitchFamily="34" charset="0"/>
              <a:ea typeface="宋体" pitchFamily="2" charset="-122"/>
            </a:endParaRPr>
          </a:p>
        </p:txBody>
      </p:sp>
      <p:sp>
        <p:nvSpPr>
          <p:cNvPr id="812052" name="Text Box 20"/>
          <p:cNvSpPr txBox="1">
            <a:spLocks noChangeArrowheads="1"/>
          </p:cNvSpPr>
          <p:nvPr/>
        </p:nvSpPr>
        <p:spPr bwMode="auto">
          <a:xfrm>
            <a:off x="827088" y="3670300"/>
            <a:ext cx="1152525"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i="1">
                <a:solidFill>
                  <a:srgbClr val="D60093"/>
                </a:solidFill>
                <a:effectLst>
                  <a:outerShdw blurRad="38100" dist="38100" dir="2700000" algn="tl">
                    <a:srgbClr val="C0C0C0"/>
                  </a:outerShdw>
                </a:effectLst>
                <a:latin typeface="Tahoma" pitchFamily="34" charset="0"/>
                <a:ea typeface="黑体" pitchFamily="2" charset="-122"/>
              </a:rPr>
              <a:t>K</a:t>
            </a:r>
            <a:r>
              <a:rPr lang="el-GR" altLang="zh-CN" sz="2400" baseline="30000">
                <a:solidFill>
                  <a:srgbClr val="D60093"/>
                </a:solidFill>
                <a:effectLst>
                  <a:outerShdw blurRad="38100" dist="38100" dir="2700000" algn="tl">
                    <a:srgbClr val="C0C0C0"/>
                  </a:outerShdw>
                </a:effectLst>
                <a:latin typeface="Tahoma" pitchFamily="34" charset="0"/>
                <a:ea typeface="黑体" pitchFamily="2" charset="-122"/>
                <a:cs typeface="Tahoma" pitchFamily="34" charset="0"/>
              </a:rPr>
              <a:t>Θ</a:t>
            </a:r>
            <a:r>
              <a:rPr lang="el-GR" altLang="zh-CN" sz="2400" baseline="-25000">
                <a:solidFill>
                  <a:srgbClr val="D60093"/>
                </a:solidFill>
                <a:effectLst>
                  <a:outerShdw blurRad="38100" dist="38100" dir="2700000" algn="tl">
                    <a:srgbClr val="C0C0C0"/>
                  </a:outerShdw>
                </a:effectLst>
                <a:latin typeface="Tahoma" pitchFamily="34" charset="0"/>
                <a:ea typeface="黑体" pitchFamily="2" charset="-122"/>
                <a:cs typeface="Tahoma" pitchFamily="34" charset="0"/>
              </a:rPr>
              <a:t>a</a:t>
            </a:r>
            <a:r>
              <a:rPr lang="en-US" altLang="zh-CN" sz="2400" baseline="-25000">
                <a:solidFill>
                  <a:srgbClr val="D60093"/>
                </a:solidFill>
                <a:effectLst>
                  <a:outerShdw blurRad="38100" dist="38100" dir="2700000" algn="tl">
                    <a:srgbClr val="C0C0C0"/>
                  </a:outerShdw>
                </a:effectLst>
                <a:latin typeface="Tahoma" pitchFamily="34" charset="0"/>
                <a:ea typeface="黑体" pitchFamily="2" charset="-122"/>
                <a:cs typeface="Tahoma" pitchFamily="34" charset="0"/>
              </a:rPr>
              <a:t> </a:t>
            </a:r>
            <a:r>
              <a:rPr lang="en-US" altLang="zh-CN" sz="2400">
                <a:solidFill>
                  <a:srgbClr val="D60093"/>
                </a:solidFill>
                <a:effectLst>
                  <a:outerShdw blurRad="38100" dist="38100" dir="2700000" algn="tl">
                    <a:srgbClr val="C0C0C0"/>
                  </a:outerShdw>
                </a:effectLst>
                <a:latin typeface="Tahoma" pitchFamily="34" charset="0"/>
                <a:ea typeface="黑体" pitchFamily="2" charset="-122"/>
                <a:cs typeface="Tahoma" pitchFamily="34" charset="0"/>
              </a:rPr>
              <a:t>=</a:t>
            </a:r>
            <a:endParaRPr lang="el-GR" altLang="zh-CN" sz="2400">
              <a:solidFill>
                <a:srgbClr val="D60093"/>
              </a:solidFill>
              <a:effectLst>
                <a:outerShdw blurRad="38100" dist="38100" dir="2700000" algn="tl">
                  <a:srgbClr val="C0C0C0"/>
                </a:outerShdw>
              </a:effectLst>
              <a:latin typeface="Tahoma" pitchFamily="34" charset="0"/>
              <a:ea typeface="黑体" pitchFamily="2" charset="-122"/>
              <a:cs typeface="Tahoma" pitchFamily="34" charset="0"/>
            </a:endParaRPr>
          </a:p>
        </p:txBody>
      </p:sp>
      <p:sp>
        <p:nvSpPr>
          <p:cNvPr id="812053" name="Text Box 21"/>
          <p:cNvSpPr txBox="1">
            <a:spLocks noChangeArrowheads="1"/>
          </p:cNvSpPr>
          <p:nvPr/>
        </p:nvSpPr>
        <p:spPr bwMode="auto">
          <a:xfrm>
            <a:off x="2195513" y="3381375"/>
            <a:ext cx="792162"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dirty="0" smtClean="0">
                <a:solidFill>
                  <a:srgbClr val="D60093"/>
                </a:solidFill>
                <a:effectLst>
                  <a:outerShdw blurRad="38100" dist="38100" dir="2700000" algn="tl">
                    <a:srgbClr val="C0C0C0"/>
                  </a:outerShdw>
                </a:effectLst>
                <a:ea typeface="黑体" pitchFamily="2" charset="-122"/>
              </a:rPr>
              <a:t>x</a:t>
            </a:r>
            <a:r>
              <a:rPr lang="en-US" altLang="zh-CN" sz="2400" baseline="30000" dirty="0" smtClean="0">
                <a:solidFill>
                  <a:srgbClr val="D60093"/>
                </a:solidFill>
                <a:effectLst>
                  <a:outerShdw blurRad="38100" dist="38100" dir="2700000" algn="tl">
                    <a:srgbClr val="C0C0C0"/>
                  </a:outerShdw>
                </a:effectLst>
                <a:latin typeface="Tahoma" pitchFamily="34" charset="0"/>
                <a:ea typeface="黑体" pitchFamily="2" charset="-122"/>
              </a:rPr>
              <a:t>2</a:t>
            </a:r>
            <a:endParaRPr lang="en-US" altLang="zh-CN" sz="2400" baseline="30000" dirty="0">
              <a:solidFill>
                <a:srgbClr val="D60093"/>
              </a:solidFill>
              <a:effectLst>
                <a:outerShdw blurRad="38100" dist="38100" dir="2700000" algn="tl">
                  <a:srgbClr val="C0C0C0"/>
                </a:outerShdw>
              </a:effectLst>
              <a:latin typeface="Tahoma" pitchFamily="34" charset="0"/>
              <a:ea typeface="黑体" pitchFamily="2" charset="-122"/>
            </a:endParaRPr>
          </a:p>
        </p:txBody>
      </p:sp>
      <p:sp>
        <p:nvSpPr>
          <p:cNvPr id="812054" name="Text Box 22"/>
          <p:cNvSpPr txBox="1">
            <a:spLocks noChangeArrowheads="1"/>
          </p:cNvSpPr>
          <p:nvPr/>
        </p:nvSpPr>
        <p:spPr bwMode="auto">
          <a:xfrm>
            <a:off x="2051050" y="3886200"/>
            <a:ext cx="865188"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dirty="0" smtClean="0">
                <a:solidFill>
                  <a:srgbClr val="D60093"/>
                </a:solidFill>
                <a:effectLst>
                  <a:outerShdw blurRad="38100" dist="38100" dir="2700000" algn="tl">
                    <a:srgbClr val="C0C0C0"/>
                  </a:outerShdw>
                </a:effectLst>
                <a:latin typeface="Tahoma" pitchFamily="34" charset="0"/>
                <a:ea typeface="黑体" pitchFamily="2" charset="-122"/>
              </a:rPr>
              <a:t>c-x</a:t>
            </a:r>
            <a:endParaRPr lang="zh-CN" altLang="en-US" sz="2400" dirty="0">
              <a:solidFill>
                <a:srgbClr val="D60093"/>
              </a:solidFill>
              <a:effectLst>
                <a:outerShdw blurRad="38100" dist="38100" dir="2700000" algn="tl">
                  <a:srgbClr val="C0C0C0"/>
                </a:outerShdw>
              </a:effectLst>
              <a:latin typeface="Tahoma" pitchFamily="34" charset="0"/>
              <a:ea typeface="黑体" pitchFamily="2" charset="-122"/>
            </a:endParaRPr>
          </a:p>
        </p:txBody>
      </p:sp>
      <p:sp>
        <p:nvSpPr>
          <p:cNvPr id="812055" name="Line 23"/>
          <p:cNvSpPr>
            <a:spLocks noChangeShapeType="1"/>
          </p:cNvSpPr>
          <p:nvPr/>
        </p:nvSpPr>
        <p:spPr bwMode="auto">
          <a:xfrm>
            <a:off x="1835150" y="3886200"/>
            <a:ext cx="1368425" cy="0"/>
          </a:xfrm>
          <a:prstGeom prst="line">
            <a:avLst/>
          </a:prstGeom>
          <a:noFill/>
          <a:ln w="38100">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812056" name="Text Box 24"/>
          <p:cNvSpPr txBox="1">
            <a:spLocks noChangeArrowheads="1"/>
          </p:cNvSpPr>
          <p:nvPr/>
        </p:nvSpPr>
        <p:spPr bwMode="auto">
          <a:xfrm>
            <a:off x="3635375" y="3741738"/>
            <a:ext cx="4465638" cy="457200"/>
          </a:xfrm>
          <a:prstGeom prst="rect">
            <a:avLst/>
          </a:prstGeom>
          <a:noFill/>
          <a:ln w="9525">
            <a:noFill/>
            <a:miter lim="800000"/>
            <a:headEnd/>
            <a:tailEnd/>
          </a:ln>
          <a:effectLst>
            <a:outerShdw sy="50000" kx="-2453608" rotWithShape="0">
              <a:schemeClr val="bg2"/>
            </a:outerShdw>
          </a:effectLst>
        </p:spPr>
        <p:txBody>
          <a:bodyPr>
            <a:spAutoFit/>
          </a:bodyPr>
          <a:lstStyle/>
          <a:p>
            <a:pPr algn="just">
              <a:spcBef>
                <a:spcPct val="20000"/>
              </a:spcBef>
              <a:buClr>
                <a:schemeClr val="hlink"/>
              </a:buClr>
              <a:buSzPct val="90000"/>
              <a:buFont typeface="Wingdings" pitchFamily="2" charset="2"/>
              <a:buNone/>
              <a:defRPr/>
            </a:pPr>
            <a:r>
              <a:rPr lang="zh-CN" altLang="en-US" sz="2400" b="1" dirty="0">
                <a:effectLst>
                  <a:outerShdw blurRad="38100" dist="38100" dir="2700000" algn="tl">
                    <a:srgbClr val="C0C0C0"/>
                  </a:outerShdw>
                </a:effectLst>
              </a:rPr>
              <a:t>或	 </a:t>
            </a:r>
            <a:r>
              <a:rPr lang="en-US" altLang="zh-CN" sz="2400" b="1" dirty="0" smtClean="0">
                <a:solidFill>
                  <a:srgbClr val="FF6600"/>
                </a:solidFill>
              </a:rPr>
              <a:t>x</a:t>
            </a:r>
            <a:r>
              <a:rPr lang="en-US" altLang="zh-CN" sz="2400" b="1" baseline="30000" dirty="0" smtClean="0">
                <a:solidFill>
                  <a:srgbClr val="FF6600"/>
                </a:solidFill>
              </a:rPr>
              <a:t>2</a:t>
            </a:r>
            <a:r>
              <a:rPr lang="en-US" altLang="zh-CN" sz="2400" b="1" dirty="0" smtClean="0">
                <a:solidFill>
                  <a:srgbClr val="FFCC00"/>
                </a:solidFill>
              </a:rPr>
              <a:t> </a:t>
            </a:r>
            <a:r>
              <a:rPr lang="en-US" altLang="zh-CN" sz="2400" b="1" dirty="0">
                <a:solidFill>
                  <a:srgbClr val="66FF99"/>
                </a:solidFill>
              </a:rPr>
              <a:t>+</a:t>
            </a:r>
            <a:r>
              <a:rPr lang="en-US" altLang="zh-CN" sz="2400" b="1" dirty="0"/>
              <a:t> </a:t>
            </a:r>
            <a:r>
              <a:rPr lang="en-US" altLang="zh-CN" sz="2400" b="1" i="1" dirty="0"/>
              <a:t>K</a:t>
            </a:r>
            <a:r>
              <a:rPr lang="el-GR" altLang="zh-CN" sz="2400" b="1" baseline="30000" dirty="0" smtClean="0">
                <a:cs typeface="Arial" charset="0"/>
              </a:rPr>
              <a:t>Θ</a:t>
            </a:r>
            <a:r>
              <a:rPr lang="el-GR" altLang="zh-CN" sz="2400" b="1" baseline="-25000" dirty="0" smtClean="0">
                <a:cs typeface="Arial" charset="0"/>
              </a:rPr>
              <a:t>a</a:t>
            </a:r>
            <a:r>
              <a:rPr lang="en-US" altLang="zh-CN" sz="2400" b="1" dirty="0" smtClean="0">
                <a:solidFill>
                  <a:srgbClr val="FF6600"/>
                </a:solidFill>
              </a:rPr>
              <a:t>x</a:t>
            </a:r>
            <a:r>
              <a:rPr lang="zh-CN" altLang="en-US" sz="2400" b="1" dirty="0" smtClean="0">
                <a:solidFill>
                  <a:srgbClr val="66FF99"/>
                </a:solidFill>
              </a:rPr>
              <a:t>－</a:t>
            </a:r>
            <a:r>
              <a:rPr lang="zh-CN" altLang="en-US" sz="2400" b="1" dirty="0" smtClean="0"/>
              <a:t> </a:t>
            </a:r>
            <a:r>
              <a:rPr lang="en-US" altLang="zh-CN" sz="2400" b="1" i="1" dirty="0"/>
              <a:t>K</a:t>
            </a:r>
            <a:r>
              <a:rPr lang="el-GR" altLang="zh-CN" sz="2400" b="1" baseline="30000" dirty="0"/>
              <a:t>Θ</a:t>
            </a:r>
            <a:r>
              <a:rPr lang="el-GR" altLang="zh-CN" sz="2400" b="1" baseline="-25000" dirty="0"/>
              <a:t>a</a:t>
            </a:r>
            <a:r>
              <a:rPr lang="en-US" altLang="zh-CN" sz="2400" dirty="0"/>
              <a:t> </a:t>
            </a:r>
            <a:r>
              <a:rPr lang="en-US" altLang="zh-CN" sz="2400" b="1" dirty="0" smtClean="0"/>
              <a:t>c </a:t>
            </a:r>
            <a:r>
              <a:rPr lang="en-US" altLang="zh-CN" sz="2400" b="1" dirty="0"/>
              <a:t>= 0</a:t>
            </a:r>
          </a:p>
        </p:txBody>
      </p:sp>
      <p:sp>
        <p:nvSpPr>
          <p:cNvPr id="812057" name="Text Box 25"/>
          <p:cNvSpPr txBox="1">
            <a:spLocks noChangeArrowheads="1"/>
          </p:cNvSpPr>
          <p:nvPr/>
        </p:nvSpPr>
        <p:spPr bwMode="auto">
          <a:xfrm>
            <a:off x="468313" y="4508500"/>
            <a:ext cx="7632700"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zh-CN" altLang="en-US" sz="2400" b="1" dirty="0">
                <a:solidFill>
                  <a:srgbClr val="0000CC"/>
                </a:solidFill>
                <a:latin typeface="黑体" pitchFamily="2" charset="-122"/>
                <a:ea typeface="黑体" pitchFamily="2" charset="-122"/>
              </a:rPr>
              <a:t>若</a:t>
            </a:r>
            <a:r>
              <a:rPr lang="en-US" altLang="zh-CN" sz="2400" b="1" i="1" dirty="0"/>
              <a:t>K</a:t>
            </a:r>
            <a:r>
              <a:rPr lang="el-GR" altLang="zh-CN" sz="2400" b="1" baseline="30000" dirty="0"/>
              <a:t>Θ</a:t>
            </a:r>
            <a:r>
              <a:rPr lang="el-GR" altLang="zh-CN" sz="2400" b="1" baseline="-25000" dirty="0"/>
              <a:t>a</a:t>
            </a:r>
            <a:r>
              <a:rPr lang="en-US" altLang="zh-CN" sz="2400" b="1" dirty="0">
                <a:solidFill>
                  <a:srgbClr val="CCFFFF"/>
                </a:solidFill>
                <a:latin typeface="黑体" pitchFamily="2" charset="-122"/>
                <a:ea typeface="黑体" pitchFamily="2" charset="-122"/>
              </a:rPr>
              <a:t> </a:t>
            </a:r>
            <a:r>
              <a:rPr lang="zh-CN" altLang="en-US" sz="2400" b="1" dirty="0">
                <a:solidFill>
                  <a:srgbClr val="0000CC"/>
                </a:solidFill>
                <a:latin typeface="黑体" pitchFamily="2" charset="-122"/>
                <a:ea typeface="黑体" pitchFamily="2" charset="-122"/>
              </a:rPr>
              <a:t>很小</a:t>
            </a:r>
            <a:r>
              <a:rPr lang="zh-CN" altLang="en-US" sz="2400" b="1" dirty="0">
                <a:solidFill>
                  <a:srgbClr val="CCFFFF"/>
                </a:solidFill>
                <a:latin typeface="黑体" pitchFamily="2" charset="-122"/>
                <a:ea typeface="黑体" pitchFamily="2" charset="-122"/>
              </a:rPr>
              <a:t>，</a:t>
            </a:r>
            <a:r>
              <a:rPr lang="zh-CN" altLang="en-US" sz="2400" b="1" dirty="0">
                <a:effectLst>
                  <a:outerShdw blurRad="38100" dist="38100" dir="2700000" algn="tl">
                    <a:srgbClr val="C0C0C0"/>
                  </a:outerShdw>
                </a:effectLst>
              </a:rPr>
              <a:t>（ </a:t>
            </a:r>
            <a:r>
              <a:rPr lang="en-US" altLang="zh-CN" sz="2400" b="1" i="1" dirty="0"/>
              <a:t>K</a:t>
            </a:r>
            <a:r>
              <a:rPr lang="el-GR" altLang="zh-CN" sz="2400" b="1" baseline="30000" dirty="0"/>
              <a:t>Θ</a:t>
            </a:r>
            <a:r>
              <a:rPr lang="el-GR" altLang="zh-CN" sz="2400" b="1" baseline="-25000" dirty="0"/>
              <a:t>a</a:t>
            </a:r>
            <a:r>
              <a:rPr lang="en-US" altLang="zh-CN" sz="2400" b="1" dirty="0">
                <a:effectLst>
                  <a:outerShdw blurRad="38100" dist="38100" dir="2700000" algn="tl">
                    <a:srgbClr val="C0C0C0"/>
                  </a:outerShdw>
                </a:effectLst>
              </a:rPr>
              <a:t> </a:t>
            </a:r>
            <a:r>
              <a:rPr lang="en-US" altLang="zh-CN" sz="2400" b="1" dirty="0" smtClean="0">
                <a:effectLst>
                  <a:outerShdw blurRad="38100" dist="38100" dir="2700000" algn="tl">
                    <a:srgbClr val="C0C0C0"/>
                  </a:outerShdw>
                </a:effectLst>
              </a:rPr>
              <a:t>/c </a:t>
            </a:r>
            <a:r>
              <a:rPr lang="en-US" altLang="zh-CN" sz="2400" b="1" dirty="0">
                <a:effectLst>
                  <a:outerShdw blurRad="38100" dist="38100" dir="2700000" algn="tl">
                    <a:srgbClr val="C0C0C0"/>
                  </a:outerShdw>
                </a:effectLst>
              </a:rPr>
              <a:t>&lt; 10</a:t>
            </a:r>
            <a:r>
              <a:rPr lang="zh-CN" altLang="en-US" sz="2400" b="1" baseline="30000" dirty="0">
                <a:effectLst>
                  <a:outerShdw blurRad="38100" dist="38100" dir="2700000" algn="tl">
                    <a:srgbClr val="C0C0C0"/>
                  </a:outerShdw>
                </a:effectLst>
              </a:rPr>
              <a:t>－</a:t>
            </a:r>
            <a:r>
              <a:rPr lang="en-US" altLang="zh-CN" sz="2400" b="1" baseline="30000" dirty="0">
                <a:effectLst>
                  <a:outerShdw blurRad="38100" dist="38100" dir="2700000" algn="tl">
                    <a:srgbClr val="C0C0C0"/>
                  </a:outerShdw>
                </a:effectLst>
              </a:rPr>
              <a:t>3</a:t>
            </a:r>
            <a:r>
              <a:rPr lang="zh-CN" altLang="en-US" sz="2400" b="1" dirty="0" smtClean="0">
                <a:effectLst>
                  <a:outerShdw blurRad="38100" dist="38100" dir="2700000" algn="tl">
                    <a:srgbClr val="C0C0C0"/>
                  </a:outerShdw>
                </a:effectLst>
              </a:rPr>
              <a:t>），</a:t>
            </a:r>
            <a:r>
              <a:rPr lang="en-US" altLang="zh-CN" sz="2400" b="1" dirty="0" smtClean="0">
                <a:solidFill>
                  <a:srgbClr val="0000CC"/>
                </a:solidFill>
                <a:effectLst>
                  <a:outerShdw blurRad="38100" dist="38100" dir="2700000" algn="tl">
                    <a:srgbClr val="C0C0C0"/>
                  </a:outerShdw>
                </a:effectLst>
              </a:rPr>
              <a:t>c-X </a:t>
            </a:r>
            <a:r>
              <a:rPr lang="en-US" altLang="zh-CN" sz="2400" b="1" dirty="0" smtClean="0">
                <a:solidFill>
                  <a:srgbClr val="0000CC"/>
                </a:solidFill>
                <a:effectLst>
                  <a:outerShdw blurRad="38100" dist="38100" dir="2700000" algn="tl">
                    <a:srgbClr val="C0C0C0"/>
                  </a:outerShdw>
                </a:effectLst>
                <a:cs typeface="Arial" charset="0"/>
              </a:rPr>
              <a:t>≈c</a:t>
            </a:r>
            <a:endParaRPr lang="en-US" altLang="zh-CN" sz="2400" b="1" dirty="0">
              <a:solidFill>
                <a:srgbClr val="0000CC"/>
              </a:solidFill>
              <a:ea typeface="黑体" pitchFamily="2" charset="-122"/>
              <a:cs typeface="Arial" charset="0"/>
            </a:endParaRPr>
          </a:p>
        </p:txBody>
      </p:sp>
      <p:sp>
        <p:nvSpPr>
          <p:cNvPr id="812058" name="Text Box 26"/>
          <p:cNvSpPr txBox="1">
            <a:spLocks noChangeArrowheads="1"/>
          </p:cNvSpPr>
          <p:nvPr/>
        </p:nvSpPr>
        <p:spPr bwMode="auto">
          <a:xfrm>
            <a:off x="1042988" y="5564188"/>
            <a:ext cx="1152525"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i="1">
                <a:solidFill>
                  <a:srgbClr val="0000CC"/>
                </a:solidFill>
                <a:effectLst>
                  <a:outerShdw blurRad="38100" dist="38100" dir="2700000" algn="tl">
                    <a:srgbClr val="C0C0C0"/>
                  </a:outerShdw>
                </a:effectLst>
                <a:latin typeface="Tahoma" pitchFamily="34" charset="0"/>
                <a:ea typeface="黑体" pitchFamily="2" charset="-122"/>
              </a:rPr>
              <a:t>K</a:t>
            </a:r>
            <a:r>
              <a:rPr lang="el-GR" altLang="zh-CN" sz="2400" baseline="30000">
                <a:solidFill>
                  <a:srgbClr val="0000CC"/>
                </a:solidFill>
                <a:effectLst>
                  <a:outerShdw blurRad="38100" dist="38100" dir="2700000" algn="tl">
                    <a:srgbClr val="C0C0C0"/>
                  </a:outerShdw>
                </a:effectLst>
                <a:latin typeface="Tahoma" pitchFamily="34" charset="0"/>
                <a:ea typeface="黑体" pitchFamily="2" charset="-122"/>
                <a:cs typeface="Tahoma" pitchFamily="34" charset="0"/>
              </a:rPr>
              <a:t>Θ</a:t>
            </a:r>
            <a:r>
              <a:rPr lang="el-GR" altLang="zh-CN" sz="2400" baseline="-25000">
                <a:solidFill>
                  <a:srgbClr val="0000CC"/>
                </a:solidFill>
                <a:effectLst>
                  <a:outerShdw blurRad="38100" dist="38100" dir="2700000" algn="tl">
                    <a:srgbClr val="C0C0C0"/>
                  </a:outerShdw>
                </a:effectLst>
                <a:latin typeface="Tahoma" pitchFamily="34" charset="0"/>
                <a:ea typeface="黑体" pitchFamily="2" charset="-122"/>
                <a:cs typeface="Tahoma" pitchFamily="34" charset="0"/>
              </a:rPr>
              <a:t>a</a:t>
            </a:r>
            <a:r>
              <a:rPr lang="en-US" altLang="zh-CN" sz="2400" baseline="-25000">
                <a:solidFill>
                  <a:srgbClr val="0000CC"/>
                </a:solidFill>
                <a:effectLst>
                  <a:outerShdw blurRad="38100" dist="38100" dir="2700000" algn="tl">
                    <a:srgbClr val="C0C0C0"/>
                  </a:outerShdw>
                </a:effectLst>
                <a:latin typeface="Tahoma" pitchFamily="34" charset="0"/>
                <a:ea typeface="黑体" pitchFamily="2" charset="-122"/>
                <a:cs typeface="Tahoma" pitchFamily="34" charset="0"/>
              </a:rPr>
              <a:t> </a:t>
            </a:r>
            <a:r>
              <a:rPr lang="en-US" altLang="zh-CN" sz="2400">
                <a:solidFill>
                  <a:srgbClr val="0000CC"/>
                </a:solidFill>
                <a:effectLst>
                  <a:outerShdw blurRad="38100" dist="38100" dir="2700000" algn="tl">
                    <a:srgbClr val="C0C0C0"/>
                  </a:outerShdw>
                </a:effectLst>
                <a:latin typeface="Tahoma" pitchFamily="34" charset="0"/>
                <a:ea typeface="黑体" pitchFamily="2" charset="-122"/>
                <a:cs typeface="Tahoma" pitchFamily="34" charset="0"/>
              </a:rPr>
              <a:t>=</a:t>
            </a:r>
            <a:endParaRPr lang="el-GR" altLang="zh-CN" sz="2400">
              <a:solidFill>
                <a:srgbClr val="0000CC"/>
              </a:solidFill>
              <a:effectLst>
                <a:outerShdw blurRad="38100" dist="38100" dir="2700000" algn="tl">
                  <a:srgbClr val="C0C0C0"/>
                </a:outerShdw>
              </a:effectLst>
              <a:latin typeface="Tahoma" pitchFamily="34" charset="0"/>
              <a:ea typeface="黑体" pitchFamily="2" charset="-122"/>
              <a:cs typeface="Tahoma" pitchFamily="34" charset="0"/>
            </a:endParaRPr>
          </a:p>
        </p:txBody>
      </p:sp>
      <p:sp>
        <p:nvSpPr>
          <p:cNvPr id="812059" name="Text Box 27"/>
          <p:cNvSpPr txBox="1">
            <a:spLocks noChangeArrowheads="1"/>
          </p:cNvSpPr>
          <p:nvPr/>
        </p:nvSpPr>
        <p:spPr bwMode="auto">
          <a:xfrm>
            <a:off x="2124075" y="5275263"/>
            <a:ext cx="647700"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dirty="0" smtClean="0">
                <a:solidFill>
                  <a:srgbClr val="0000CC"/>
                </a:solidFill>
                <a:effectLst>
                  <a:outerShdw blurRad="38100" dist="38100" dir="2700000" algn="tl">
                    <a:srgbClr val="C0C0C0"/>
                  </a:outerShdw>
                </a:effectLst>
                <a:latin typeface="Tahoma" pitchFamily="34" charset="0"/>
                <a:ea typeface="黑体" pitchFamily="2" charset="-122"/>
              </a:rPr>
              <a:t>x</a:t>
            </a:r>
            <a:r>
              <a:rPr lang="en-US" altLang="zh-CN" sz="2400" baseline="30000" dirty="0" smtClean="0">
                <a:solidFill>
                  <a:srgbClr val="0000CC"/>
                </a:solidFill>
                <a:effectLst>
                  <a:outerShdw blurRad="38100" dist="38100" dir="2700000" algn="tl">
                    <a:srgbClr val="C0C0C0"/>
                  </a:outerShdw>
                </a:effectLst>
                <a:latin typeface="Tahoma" pitchFamily="34" charset="0"/>
                <a:ea typeface="黑体" pitchFamily="2" charset="-122"/>
              </a:rPr>
              <a:t>2</a:t>
            </a:r>
            <a:endParaRPr lang="en-US" altLang="zh-CN" sz="2400" baseline="30000" dirty="0">
              <a:solidFill>
                <a:srgbClr val="0000CC"/>
              </a:solidFill>
              <a:effectLst>
                <a:outerShdw blurRad="38100" dist="38100" dir="2700000" algn="tl">
                  <a:srgbClr val="C0C0C0"/>
                </a:outerShdw>
              </a:effectLst>
              <a:latin typeface="Tahoma" pitchFamily="34" charset="0"/>
              <a:ea typeface="黑体" pitchFamily="2" charset="-122"/>
            </a:endParaRPr>
          </a:p>
        </p:txBody>
      </p:sp>
      <p:sp>
        <p:nvSpPr>
          <p:cNvPr id="812060" name="Text Box 28"/>
          <p:cNvSpPr txBox="1">
            <a:spLocks noChangeArrowheads="1"/>
          </p:cNvSpPr>
          <p:nvPr/>
        </p:nvSpPr>
        <p:spPr bwMode="auto">
          <a:xfrm>
            <a:off x="2195513" y="5780088"/>
            <a:ext cx="293687"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dirty="0" smtClean="0">
                <a:solidFill>
                  <a:srgbClr val="0000CC"/>
                </a:solidFill>
                <a:effectLst>
                  <a:outerShdw blurRad="38100" dist="38100" dir="2700000" algn="tl">
                    <a:srgbClr val="C0C0C0"/>
                  </a:outerShdw>
                </a:effectLst>
                <a:latin typeface="Tahoma" pitchFamily="34" charset="0"/>
                <a:ea typeface="黑体" pitchFamily="2" charset="-122"/>
              </a:rPr>
              <a:t>c</a:t>
            </a:r>
            <a:endParaRPr lang="en-US" altLang="zh-CN" sz="2400" dirty="0">
              <a:solidFill>
                <a:srgbClr val="0000CC"/>
              </a:solidFill>
              <a:effectLst>
                <a:outerShdw blurRad="38100" dist="38100" dir="2700000" algn="tl">
                  <a:srgbClr val="C0C0C0"/>
                </a:outerShdw>
              </a:effectLst>
              <a:latin typeface="Tahoma" pitchFamily="34" charset="0"/>
              <a:ea typeface="黑体" pitchFamily="2" charset="-122"/>
            </a:endParaRPr>
          </a:p>
        </p:txBody>
      </p:sp>
      <p:sp>
        <p:nvSpPr>
          <p:cNvPr id="812061" name="Line 29"/>
          <p:cNvSpPr>
            <a:spLocks noChangeShapeType="1"/>
          </p:cNvSpPr>
          <p:nvPr/>
        </p:nvSpPr>
        <p:spPr bwMode="auto">
          <a:xfrm>
            <a:off x="2051050" y="5780088"/>
            <a:ext cx="865188" cy="25400"/>
          </a:xfrm>
          <a:prstGeom prst="line">
            <a:avLst/>
          </a:prstGeom>
          <a:noFill/>
          <a:ln w="38100">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812062" name="Text Box 30"/>
          <p:cNvSpPr txBox="1">
            <a:spLocks noChangeArrowheads="1"/>
          </p:cNvSpPr>
          <p:nvPr/>
        </p:nvSpPr>
        <p:spPr bwMode="auto">
          <a:xfrm>
            <a:off x="5435600" y="5708650"/>
            <a:ext cx="1512888"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b="1" dirty="0">
                <a:solidFill>
                  <a:srgbClr val="0000CC"/>
                </a:solidFill>
                <a:effectLst>
                  <a:outerShdw blurRad="38100" dist="38100" dir="2700000" algn="tl">
                    <a:srgbClr val="C0C0C0"/>
                  </a:outerShdw>
                </a:effectLst>
                <a:latin typeface="Tahoma" pitchFamily="34" charset="0"/>
                <a:ea typeface="Batang" pitchFamily="18" charset="-127"/>
                <a:cs typeface="Tahoma" pitchFamily="34" charset="0"/>
              </a:rPr>
              <a:t>√</a:t>
            </a:r>
            <a:r>
              <a:rPr lang="en-US" altLang="zh-CN" sz="2400" dirty="0">
                <a:solidFill>
                  <a:srgbClr val="0000CC"/>
                </a:solidFill>
                <a:effectLst>
                  <a:outerShdw blurRad="38100" dist="38100" dir="2700000" algn="tl">
                    <a:srgbClr val="C0C0C0"/>
                  </a:outerShdw>
                </a:effectLst>
                <a:latin typeface="Tahoma" pitchFamily="34" charset="0"/>
                <a:ea typeface="Batang" pitchFamily="18" charset="-127"/>
                <a:cs typeface="Tahoma" pitchFamily="34" charset="0"/>
              </a:rPr>
              <a:t> </a:t>
            </a:r>
            <a:r>
              <a:rPr lang="en-US" altLang="zh-CN" sz="2400" i="1" dirty="0">
                <a:solidFill>
                  <a:srgbClr val="0000CC"/>
                </a:solidFill>
                <a:effectLst>
                  <a:outerShdw blurRad="38100" dist="38100" dir="2700000" algn="tl">
                    <a:srgbClr val="C0C0C0"/>
                  </a:outerShdw>
                </a:effectLst>
                <a:latin typeface="Tahoma" pitchFamily="34" charset="0"/>
                <a:ea typeface="黑体" pitchFamily="2" charset="-122"/>
                <a:cs typeface="Tahoma" pitchFamily="34" charset="0"/>
              </a:rPr>
              <a:t>K</a:t>
            </a:r>
            <a:r>
              <a:rPr lang="el-GR" altLang="zh-CN" sz="2400" baseline="30000" dirty="0">
                <a:solidFill>
                  <a:srgbClr val="0000CC"/>
                </a:solidFill>
                <a:effectLst>
                  <a:outerShdw blurRad="38100" dist="38100" dir="2700000" algn="tl">
                    <a:srgbClr val="C0C0C0"/>
                  </a:outerShdw>
                </a:effectLst>
                <a:latin typeface="Tahoma" pitchFamily="34" charset="0"/>
                <a:ea typeface="黑体" pitchFamily="2" charset="-122"/>
                <a:cs typeface="Tahoma" pitchFamily="34" charset="0"/>
              </a:rPr>
              <a:t>Θ</a:t>
            </a:r>
            <a:r>
              <a:rPr lang="el-GR" altLang="zh-CN" sz="2400" baseline="-25000" dirty="0">
                <a:solidFill>
                  <a:srgbClr val="0000CC"/>
                </a:solidFill>
                <a:effectLst>
                  <a:outerShdw blurRad="38100" dist="38100" dir="2700000" algn="tl">
                    <a:srgbClr val="C0C0C0"/>
                  </a:outerShdw>
                </a:effectLst>
                <a:latin typeface="Tahoma" pitchFamily="34" charset="0"/>
                <a:ea typeface="黑体" pitchFamily="2" charset="-122"/>
                <a:cs typeface="Tahoma" pitchFamily="34" charset="0"/>
              </a:rPr>
              <a:t>a</a:t>
            </a:r>
            <a:r>
              <a:rPr lang="en-US" altLang="zh-CN" sz="2400" baseline="-25000" dirty="0">
                <a:solidFill>
                  <a:srgbClr val="0000CC"/>
                </a:solidFill>
                <a:effectLst>
                  <a:outerShdw blurRad="38100" dist="38100" dir="2700000" algn="tl">
                    <a:srgbClr val="C0C0C0"/>
                  </a:outerShdw>
                </a:effectLst>
                <a:latin typeface="Tahoma" pitchFamily="34" charset="0"/>
                <a:ea typeface="黑体" pitchFamily="2" charset="-122"/>
                <a:cs typeface="Tahoma" pitchFamily="34" charset="0"/>
              </a:rPr>
              <a:t> </a:t>
            </a:r>
            <a:r>
              <a:rPr lang="en-US" altLang="zh-CN" sz="2400" dirty="0" smtClean="0">
                <a:solidFill>
                  <a:srgbClr val="0000CC"/>
                </a:solidFill>
                <a:effectLst>
                  <a:outerShdw blurRad="38100" dist="38100" dir="2700000" algn="tl">
                    <a:srgbClr val="C0C0C0"/>
                  </a:outerShdw>
                </a:effectLst>
                <a:latin typeface="Tahoma" pitchFamily="34" charset="0"/>
                <a:ea typeface="黑体" pitchFamily="2" charset="-122"/>
                <a:cs typeface="Tahoma" pitchFamily="34" charset="0"/>
              </a:rPr>
              <a:t>c</a:t>
            </a:r>
            <a:endParaRPr lang="el-GR" altLang="zh-CN" sz="2400" dirty="0">
              <a:solidFill>
                <a:srgbClr val="0000CC"/>
              </a:solidFill>
              <a:effectLst>
                <a:outerShdw blurRad="38100" dist="38100" dir="2700000" algn="tl">
                  <a:srgbClr val="C0C0C0"/>
                </a:outerShdw>
              </a:effectLst>
              <a:latin typeface="Tahoma" pitchFamily="34" charset="0"/>
              <a:ea typeface="黑体" pitchFamily="2" charset="-122"/>
              <a:cs typeface="Tahoma" pitchFamily="34" charset="0"/>
            </a:endParaRPr>
          </a:p>
        </p:txBody>
      </p:sp>
      <p:sp>
        <p:nvSpPr>
          <p:cNvPr id="812063" name="Text Box 31"/>
          <p:cNvSpPr txBox="1">
            <a:spLocks noChangeArrowheads="1"/>
          </p:cNvSpPr>
          <p:nvPr/>
        </p:nvSpPr>
        <p:spPr bwMode="auto">
          <a:xfrm>
            <a:off x="4643438" y="5661025"/>
            <a:ext cx="865187"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dirty="0" smtClean="0">
                <a:solidFill>
                  <a:srgbClr val="0000CC"/>
                </a:solidFill>
                <a:effectLst>
                  <a:outerShdw blurRad="38100" dist="38100" dir="2700000" algn="tl">
                    <a:srgbClr val="C0C0C0"/>
                  </a:outerShdw>
                </a:effectLst>
                <a:latin typeface="Tahoma" pitchFamily="34" charset="0"/>
                <a:ea typeface="黑体" pitchFamily="2" charset="-122"/>
              </a:rPr>
              <a:t>x</a:t>
            </a:r>
            <a:r>
              <a:rPr lang="zh-CN" altLang="en-US" sz="2400" dirty="0" smtClean="0">
                <a:solidFill>
                  <a:srgbClr val="0000CC"/>
                </a:solidFill>
                <a:effectLst>
                  <a:outerShdw blurRad="38100" dist="38100" dir="2700000" algn="tl">
                    <a:srgbClr val="C0C0C0"/>
                  </a:outerShdw>
                </a:effectLst>
                <a:latin typeface="Tahoma" pitchFamily="34" charset="0"/>
                <a:ea typeface="黑体" pitchFamily="2" charset="-122"/>
              </a:rPr>
              <a:t> </a:t>
            </a:r>
            <a:r>
              <a:rPr lang="en-US" altLang="zh-CN" sz="2400" dirty="0">
                <a:solidFill>
                  <a:srgbClr val="0000CC"/>
                </a:solidFill>
                <a:effectLst>
                  <a:outerShdw blurRad="38100" dist="38100" dir="2700000" algn="tl">
                    <a:srgbClr val="C0C0C0"/>
                  </a:outerShdw>
                </a:effectLst>
                <a:latin typeface="Tahoma" pitchFamily="34" charset="0"/>
                <a:ea typeface="黑体" pitchFamily="2" charset="-122"/>
              </a:rPr>
              <a:t>=</a:t>
            </a:r>
            <a:endParaRPr lang="en-US" altLang="zh-CN" sz="2400" baseline="30000" dirty="0">
              <a:solidFill>
                <a:srgbClr val="0000CC"/>
              </a:solidFill>
              <a:effectLst>
                <a:outerShdw blurRad="38100" dist="38100" dir="2700000" algn="tl">
                  <a:srgbClr val="C0C0C0"/>
                </a:outerShdw>
              </a:effectLst>
              <a:latin typeface="Tahoma" pitchFamily="34" charset="0"/>
              <a:ea typeface="黑体" pitchFamily="2" charset="-122"/>
            </a:endParaRPr>
          </a:p>
        </p:txBody>
      </p:sp>
      <p:sp>
        <p:nvSpPr>
          <p:cNvPr id="812066" name="Line 34"/>
          <p:cNvSpPr>
            <a:spLocks noChangeShapeType="1"/>
          </p:cNvSpPr>
          <p:nvPr/>
        </p:nvSpPr>
        <p:spPr bwMode="auto">
          <a:xfrm>
            <a:off x="5795615" y="5805264"/>
            <a:ext cx="936625" cy="0"/>
          </a:xfrm>
          <a:prstGeom prst="line">
            <a:avLst/>
          </a:prstGeom>
          <a:noFill/>
          <a:ln w="38100">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812067" name="Rectangle 35"/>
          <p:cNvSpPr>
            <a:spLocks noChangeArrowheads="1"/>
          </p:cNvSpPr>
          <p:nvPr/>
        </p:nvSpPr>
        <p:spPr bwMode="auto">
          <a:xfrm>
            <a:off x="4356100" y="5373688"/>
            <a:ext cx="2952750" cy="1079500"/>
          </a:xfrm>
          <a:prstGeom prst="rect">
            <a:avLst/>
          </a:prstGeom>
          <a:noFill/>
          <a:ln w="38100">
            <a:solidFill>
              <a:srgbClr val="FFCC00"/>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2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20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20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20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20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20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20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20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20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20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120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20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20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120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120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120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1205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120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20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1206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1206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1206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1206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1206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12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6" grpId="0"/>
      <p:bldP spid="812037" grpId="0"/>
      <p:bldP spid="812038" grpId="0"/>
      <p:bldP spid="812041" grpId="0" animBg="1"/>
      <p:bldP spid="812042" grpId="0" animBg="1"/>
      <p:bldP spid="812043" grpId="0"/>
      <p:bldP spid="812044" grpId="0"/>
      <p:bldP spid="812045" grpId="0"/>
      <p:bldP spid="812046" grpId="0"/>
      <p:bldP spid="812050" grpId="0"/>
      <p:bldP spid="812052" grpId="0"/>
      <p:bldP spid="812053" grpId="0"/>
      <p:bldP spid="812054" grpId="0"/>
      <p:bldP spid="812056" grpId="0"/>
      <p:bldP spid="812057" grpId="0"/>
      <p:bldP spid="812058" grpId="0"/>
      <p:bldP spid="812059" grpId="0"/>
      <p:bldP spid="812060" grpId="0"/>
      <p:bldP spid="812062" grpId="0"/>
      <p:bldP spid="812063" grpId="0"/>
      <p:bldP spid="81206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p:txBody>
          <a:bodyPr/>
          <a:lstStyle/>
          <a:p>
            <a:pPr algn="just">
              <a:defRPr/>
            </a:pPr>
            <a:r>
              <a:rPr lang="zh-CN" altLang="en-US" sz="3200" b="1" dirty="0" smtClean="0">
                <a:solidFill>
                  <a:srgbClr val="0000CC"/>
                </a:solidFill>
                <a:ea typeface="黑体" pitchFamily="2" charset="-122"/>
              </a:rPr>
              <a:t>设</a:t>
            </a:r>
            <a:r>
              <a:rPr lang="zh-CN" altLang="en-US" sz="3200" b="1" dirty="0" smtClean="0">
                <a:solidFill>
                  <a:srgbClr val="D60093"/>
                </a:solidFill>
                <a:ea typeface="黑体" pitchFamily="2" charset="-122"/>
              </a:rPr>
              <a:t>解离度</a:t>
            </a:r>
            <a:r>
              <a:rPr lang="zh-CN" altLang="en-US" sz="3200" b="1" dirty="0" smtClean="0">
                <a:solidFill>
                  <a:srgbClr val="0000CC"/>
                </a:solidFill>
                <a:ea typeface="黑体" pitchFamily="2" charset="-122"/>
              </a:rPr>
              <a:t>为</a:t>
            </a:r>
            <a:r>
              <a:rPr lang="el-GR" altLang="zh-CN" sz="3200" b="1" i="1" dirty="0" smtClean="0">
                <a:solidFill>
                  <a:srgbClr val="0000CC"/>
                </a:solidFill>
                <a:ea typeface="黑体" pitchFamily="2" charset="-122"/>
                <a:cs typeface="Times New Roman" pitchFamily="18" charset="0"/>
              </a:rPr>
              <a:t>α</a:t>
            </a:r>
            <a:r>
              <a:rPr lang="en-US" altLang="zh-CN" sz="3200" b="1" dirty="0" smtClean="0">
                <a:solidFill>
                  <a:srgbClr val="0000CC"/>
                </a:solidFill>
              </a:rPr>
              <a:t> = c</a:t>
            </a:r>
            <a:r>
              <a:rPr lang="zh-CN" altLang="en-US" sz="3200" b="1" dirty="0" smtClean="0">
                <a:solidFill>
                  <a:srgbClr val="0000CC"/>
                </a:solidFill>
              </a:rPr>
              <a:t>（</a:t>
            </a:r>
            <a:r>
              <a:rPr lang="en-US" altLang="zh-CN" sz="3200" b="1" dirty="0" smtClean="0">
                <a:solidFill>
                  <a:srgbClr val="0000CC"/>
                </a:solidFill>
              </a:rPr>
              <a:t>H</a:t>
            </a:r>
            <a:r>
              <a:rPr lang="zh-CN" altLang="en-US" sz="3200" b="1" baseline="30000" dirty="0" smtClean="0">
                <a:solidFill>
                  <a:srgbClr val="0000CC"/>
                </a:solidFill>
              </a:rPr>
              <a:t>＋</a:t>
            </a:r>
            <a:r>
              <a:rPr lang="zh-CN" altLang="en-US" sz="3200" b="1" dirty="0" smtClean="0">
                <a:solidFill>
                  <a:srgbClr val="0000CC"/>
                </a:solidFill>
              </a:rPr>
              <a:t>）</a:t>
            </a:r>
            <a:r>
              <a:rPr lang="en-US" altLang="zh-CN" sz="3200" b="1" dirty="0" smtClean="0">
                <a:solidFill>
                  <a:srgbClr val="0000CC"/>
                </a:solidFill>
              </a:rPr>
              <a:t>/c</a:t>
            </a:r>
            <a:r>
              <a:rPr lang="zh-CN" altLang="en-US" sz="3200" b="1" dirty="0" smtClean="0">
                <a:solidFill>
                  <a:srgbClr val="0000CC"/>
                </a:solidFill>
              </a:rPr>
              <a:t>（</a:t>
            </a:r>
            <a:r>
              <a:rPr lang="en-US" altLang="zh-CN" sz="3200" b="1" dirty="0" err="1" smtClean="0">
                <a:solidFill>
                  <a:srgbClr val="0000CC"/>
                </a:solidFill>
              </a:rPr>
              <a:t>HAc</a:t>
            </a:r>
            <a:r>
              <a:rPr lang="zh-CN" altLang="en-US" sz="3200" b="1" dirty="0" smtClean="0">
                <a:solidFill>
                  <a:srgbClr val="0000CC"/>
                </a:solidFill>
              </a:rPr>
              <a:t>）</a:t>
            </a:r>
          </a:p>
        </p:txBody>
      </p:sp>
      <p:sp>
        <p:nvSpPr>
          <p:cNvPr id="66563" name="Rectangle 3"/>
          <p:cNvSpPr>
            <a:spLocks noGrp="1" noChangeArrowheads="1"/>
          </p:cNvSpPr>
          <p:nvPr>
            <p:ph type="body" sz="half" idx="4294967295"/>
          </p:nvPr>
        </p:nvSpPr>
        <p:spPr>
          <a:xfrm>
            <a:off x="323850" y="1412875"/>
            <a:ext cx="8640763" cy="1079500"/>
          </a:xfrm>
        </p:spPr>
        <p:txBody>
          <a:bodyPr/>
          <a:lstStyle/>
          <a:p>
            <a:pPr algn="just">
              <a:buFont typeface="Wingdings" pitchFamily="2" charset="2"/>
              <a:buNone/>
              <a:defRPr/>
            </a:pPr>
            <a:r>
              <a:rPr lang="zh-CN" altLang="en-US" sz="2800" b="1" dirty="0" smtClean="0">
                <a:solidFill>
                  <a:srgbClr val="0000CC"/>
                </a:solidFill>
              </a:rPr>
              <a:t>则 </a:t>
            </a:r>
            <a:r>
              <a:rPr lang="zh-CN" altLang="en-US" sz="2800" b="1" dirty="0" smtClean="0"/>
              <a:t>      </a:t>
            </a:r>
            <a:r>
              <a:rPr lang="en-US" altLang="zh-CN" sz="2800" b="1" dirty="0" err="1" smtClean="0">
                <a:solidFill>
                  <a:srgbClr val="FF6600"/>
                </a:solidFill>
                <a:latin typeface="Verdana" pitchFamily="34" charset="0"/>
              </a:rPr>
              <a:t>HAc</a:t>
            </a:r>
            <a:r>
              <a:rPr lang="en-US" altLang="zh-CN" sz="2000" b="1" dirty="0" smtClean="0">
                <a:latin typeface="Verdana" pitchFamily="34" charset="0"/>
              </a:rPr>
              <a:t>( </a:t>
            </a:r>
            <a:r>
              <a:rPr lang="en-US" altLang="zh-CN" sz="2000" b="1" dirty="0" err="1" smtClean="0">
                <a:latin typeface="Verdana" pitchFamily="34" charset="0"/>
              </a:rPr>
              <a:t>aq</a:t>
            </a:r>
            <a:r>
              <a:rPr lang="en-US" altLang="zh-CN" sz="2000" b="1" dirty="0" smtClean="0">
                <a:latin typeface="Verdana" pitchFamily="34" charset="0"/>
              </a:rPr>
              <a:t>)</a:t>
            </a:r>
            <a:r>
              <a:rPr lang="en-US" altLang="zh-CN" sz="2800" b="1" dirty="0" smtClean="0">
                <a:solidFill>
                  <a:srgbClr val="FF6600"/>
                </a:solidFill>
                <a:latin typeface="Verdana" pitchFamily="34" charset="0"/>
              </a:rPr>
              <a:t>             H</a:t>
            </a:r>
            <a:r>
              <a:rPr lang="zh-CN" altLang="en-US" sz="2800" b="1" baseline="30000" dirty="0" smtClean="0">
                <a:solidFill>
                  <a:srgbClr val="FF6600"/>
                </a:solidFill>
                <a:latin typeface="Verdana" pitchFamily="34" charset="0"/>
              </a:rPr>
              <a:t>＋ </a:t>
            </a:r>
            <a:r>
              <a:rPr lang="en-US" altLang="zh-CN" sz="2000" b="1" dirty="0" smtClean="0">
                <a:latin typeface="Verdana" pitchFamily="34" charset="0"/>
              </a:rPr>
              <a:t>( </a:t>
            </a:r>
            <a:r>
              <a:rPr lang="en-US" altLang="zh-CN" sz="2000" b="1" dirty="0" err="1" smtClean="0">
                <a:latin typeface="Verdana" pitchFamily="34" charset="0"/>
              </a:rPr>
              <a:t>aq</a:t>
            </a:r>
            <a:r>
              <a:rPr lang="en-US" altLang="zh-CN" sz="2000" b="1" dirty="0" smtClean="0">
                <a:latin typeface="Verdana" pitchFamily="34" charset="0"/>
              </a:rPr>
              <a:t>)</a:t>
            </a:r>
            <a:r>
              <a:rPr lang="en-US" altLang="zh-CN" sz="2800" b="1" baseline="30000" dirty="0" smtClean="0">
                <a:solidFill>
                  <a:srgbClr val="FF6600"/>
                </a:solidFill>
                <a:latin typeface="Verdana" pitchFamily="34" charset="0"/>
              </a:rPr>
              <a:t> </a:t>
            </a:r>
            <a:r>
              <a:rPr lang="zh-CN" altLang="en-US" sz="2800" b="1" dirty="0" smtClean="0">
                <a:solidFill>
                  <a:srgbClr val="66FF99"/>
                </a:solidFill>
                <a:latin typeface="Verdana" pitchFamily="34" charset="0"/>
              </a:rPr>
              <a:t>＋</a:t>
            </a:r>
            <a:r>
              <a:rPr lang="zh-CN" altLang="en-US" sz="2800" b="1" dirty="0" smtClean="0">
                <a:solidFill>
                  <a:srgbClr val="FF6600"/>
                </a:solidFill>
                <a:latin typeface="Verdana" pitchFamily="34" charset="0"/>
              </a:rPr>
              <a:t>  </a:t>
            </a:r>
            <a:r>
              <a:rPr lang="en-US" altLang="zh-CN" sz="2800" b="1" dirty="0" smtClean="0">
                <a:solidFill>
                  <a:srgbClr val="FF6600"/>
                </a:solidFill>
                <a:latin typeface="Verdana" pitchFamily="34" charset="0"/>
              </a:rPr>
              <a:t>Ac</a:t>
            </a:r>
            <a:r>
              <a:rPr lang="zh-CN" altLang="en-US" sz="2800" b="1" baseline="30000" dirty="0" smtClean="0">
                <a:solidFill>
                  <a:srgbClr val="FF6600"/>
                </a:solidFill>
                <a:latin typeface="Verdana" pitchFamily="34" charset="0"/>
              </a:rPr>
              <a:t>－ </a:t>
            </a:r>
            <a:r>
              <a:rPr lang="en-US" altLang="zh-CN" sz="2000" b="1" dirty="0" smtClean="0">
                <a:latin typeface="Verdana" pitchFamily="34" charset="0"/>
              </a:rPr>
              <a:t>( </a:t>
            </a:r>
            <a:r>
              <a:rPr lang="en-US" altLang="zh-CN" sz="2000" b="1" dirty="0" err="1" smtClean="0">
                <a:latin typeface="Verdana" pitchFamily="34" charset="0"/>
              </a:rPr>
              <a:t>aq</a:t>
            </a:r>
            <a:r>
              <a:rPr lang="en-US" altLang="zh-CN" sz="2000" b="1" dirty="0" smtClean="0">
                <a:latin typeface="Verdana" pitchFamily="34" charset="0"/>
              </a:rPr>
              <a:t>)</a:t>
            </a:r>
            <a:r>
              <a:rPr lang="en-US" altLang="zh-CN" sz="2800" b="1" dirty="0" smtClean="0"/>
              <a:t> </a:t>
            </a:r>
          </a:p>
          <a:p>
            <a:pPr algn="just">
              <a:buFont typeface="Wingdings" pitchFamily="2" charset="2"/>
              <a:buNone/>
              <a:defRPr/>
            </a:pPr>
            <a:r>
              <a:rPr lang="en-US" altLang="zh-CN" sz="2800" b="1" dirty="0" smtClean="0"/>
              <a:t>            </a:t>
            </a:r>
            <a:r>
              <a:rPr lang="en-US" altLang="zh-CN" sz="2800" b="1" dirty="0" smtClean="0">
                <a:solidFill>
                  <a:schemeClr val="tx2"/>
                </a:solidFill>
              </a:rPr>
              <a:t>c(1-</a:t>
            </a:r>
            <a:r>
              <a:rPr lang="el-GR" altLang="zh-CN" sz="2800" b="1" i="1" dirty="0" smtClean="0">
                <a:solidFill>
                  <a:srgbClr val="66FF99"/>
                </a:solidFill>
                <a:cs typeface="Times New Roman" pitchFamily="18" charset="0"/>
              </a:rPr>
              <a:t>α</a:t>
            </a:r>
            <a:r>
              <a:rPr lang="en-US" altLang="zh-CN" sz="2800" b="1" dirty="0" smtClean="0">
                <a:solidFill>
                  <a:schemeClr val="tx2"/>
                </a:solidFill>
              </a:rPr>
              <a:t>)                     c </a:t>
            </a:r>
            <a:r>
              <a:rPr lang="el-GR" altLang="zh-CN" sz="2800" b="1" i="1" dirty="0" smtClean="0">
                <a:solidFill>
                  <a:srgbClr val="66FF99"/>
                </a:solidFill>
                <a:cs typeface="Times New Roman" pitchFamily="18" charset="0"/>
              </a:rPr>
              <a:t>α</a:t>
            </a:r>
            <a:r>
              <a:rPr lang="en-US" altLang="zh-CN" sz="2800" b="1" dirty="0" smtClean="0">
                <a:solidFill>
                  <a:schemeClr val="tx2"/>
                </a:solidFill>
              </a:rPr>
              <a:t>                c</a:t>
            </a:r>
            <a:r>
              <a:rPr lang="el-GR" altLang="zh-CN" sz="2800" b="1" i="1" dirty="0" smtClean="0">
                <a:solidFill>
                  <a:srgbClr val="66FF99"/>
                </a:solidFill>
                <a:cs typeface="Times New Roman" pitchFamily="18" charset="0"/>
              </a:rPr>
              <a:t>α</a:t>
            </a:r>
            <a:endParaRPr lang="en-US" altLang="zh-CN" sz="2800" b="1" i="1" dirty="0" smtClean="0">
              <a:solidFill>
                <a:schemeClr val="folHlink"/>
              </a:solidFill>
            </a:endParaRPr>
          </a:p>
        </p:txBody>
      </p:sp>
      <p:sp>
        <p:nvSpPr>
          <p:cNvPr id="614403" name="Text Box 4"/>
          <p:cNvSpPr txBox="1">
            <a:spLocks noChangeArrowheads="1"/>
          </p:cNvSpPr>
          <p:nvPr/>
        </p:nvSpPr>
        <p:spPr bwMode="auto">
          <a:xfrm>
            <a:off x="9051925" y="38322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sp>
        <p:nvSpPr>
          <p:cNvPr id="66572" name="AutoShape 12">
            <a:hlinkClick r:id="rId3" action="ppaction://hlinksldjump" highlightClick="1"/>
          </p:cNvPr>
          <p:cNvSpPr>
            <a:spLocks noChangeArrowheads="1"/>
          </p:cNvSpPr>
          <p:nvPr/>
        </p:nvSpPr>
        <p:spPr bwMode="auto">
          <a:xfrm>
            <a:off x="7956550" y="6021388"/>
            <a:ext cx="722313" cy="325437"/>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
        <p:nvSpPr>
          <p:cNvPr id="66595" name="Rectangle 35"/>
          <p:cNvSpPr>
            <a:spLocks noChangeArrowheads="1"/>
          </p:cNvSpPr>
          <p:nvPr/>
        </p:nvSpPr>
        <p:spPr bwMode="auto">
          <a:xfrm>
            <a:off x="3563938" y="4868863"/>
            <a:ext cx="3168650" cy="1366837"/>
          </a:xfrm>
          <a:prstGeom prst="rect">
            <a:avLst/>
          </a:prstGeom>
          <a:noFill/>
          <a:ln w="38100">
            <a:solidFill>
              <a:srgbClr val="FFCC00"/>
            </a:solidFill>
            <a:miter lim="800000"/>
            <a:headEnd/>
            <a:tailEnd/>
          </a:ln>
        </p:spPr>
        <p:txBody>
          <a:bodyPr wrap="none" anchor="ctr"/>
          <a:lstStyle/>
          <a:p>
            <a:endParaRPr lang="zh-CN" altLang="en-US"/>
          </a:p>
        </p:txBody>
      </p:sp>
      <p:sp>
        <p:nvSpPr>
          <p:cNvPr id="66596" name="Text Box 36"/>
          <p:cNvSpPr txBox="1">
            <a:spLocks noChangeArrowheads="1"/>
          </p:cNvSpPr>
          <p:nvPr/>
        </p:nvSpPr>
        <p:spPr bwMode="auto">
          <a:xfrm>
            <a:off x="6657975" y="5157788"/>
            <a:ext cx="2162175"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b="1">
                <a:solidFill>
                  <a:srgbClr val="D60093"/>
                </a:solidFill>
              </a:rPr>
              <a:t>——</a:t>
            </a:r>
            <a:r>
              <a:rPr lang="zh-CN" altLang="en-US" sz="2400" b="1">
                <a:solidFill>
                  <a:srgbClr val="D60093"/>
                </a:solidFill>
              </a:rPr>
              <a:t>稀释定律</a:t>
            </a:r>
          </a:p>
        </p:txBody>
      </p:sp>
      <p:sp>
        <p:nvSpPr>
          <p:cNvPr id="66597" name="Line 37"/>
          <p:cNvSpPr>
            <a:spLocks noChangeShapeType="1"/>
          </p:cNvSpPr>
          <p:nvPr/>
        </p:nvSpPr>
        <p:spPr bwMode="auto">
          <a:xfrm>
            <a:off x="3132138" y="1641475"/>
            <a:ext cx="1150937" cy="0"/>
          </a:xfrm>
          <a:prstGeom prst="line">
            <a:avLst/>
          </a:prstGeom>
          <a:noFill/>
          <a:ln w="38100">
            <a:solidFill>
              <a:srgbClr val="66FF99"/>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66598" name="Line 38"/>
          <p:cNvSpPr>
            <a:spLocks noChangeShapeType="1"/>
          </p:cNvSpPr>
          <p:nvPr/>
        </p:nvSpPr>
        <p:spPr bwMode="auto">
          <a:xfrm>
            <a:off x="3132138" y="1730375"/>
            <a:ext cx="1150937" cy="0"/>
          </a:xfrm>
          <a:prstGeom prst="line">
            <a:avLst/>
          </a:prstGeom>
          <a:noFill/>
          <a:ln w="38100">
            <a:solidFill>
              <a:srgbClr val="66FF99"/>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66599" name="AutoShape 39"/>
          <p:cNvSpPr>
            <a:spLocks noChangeArrowheads="1"/>
          </p:cNvSpPr>
          <p:nvPr/>
        </p:nvSpPr>
        <p:spPr bwMode="auto">
          <a:xfrm>
            <a:off x="4140200" y="1557338"/>
            <a:ext cx="142875" cy="71437"/>
          </a:xfrm>
          <a:prstGeom prst="rtTriangle">
            <a:avLst/>
          </a:prstGeom>
          <a:solidFill>
            <a:srgbClr val="66FF99"/>
          </a:solidFill>
          <a:ln w="9525">
            <a:solidFill>
              <a:srgbClr val="66FF99"/>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66600" name="AutoShape 40"/>
          <p:cNvSpPr>
            <a:spLocks noChangeArrowheads="1"/>
          </p:cNvSpPr>
          <p:nvPr/>
        </p:nvSpPr>
        <p:spPr bwMode="auto">
          <a:xfrm flipH="1" flipV="1">
            <a:off x="3173413" y="1747838"/>
            <a:ext cx="142875" cy="71437"/>
          </a:xfrm>
          <a:prstGeom prst="rtTriangle">
            <a:avLst/>
          </a:prstGeom>
          <a:solidFill>
            <a:srgbClr val="66FF99"/>
          </a:solidFill>
          <a:ln w="9525">
            <a:solidFill>
              <a:srgbClr val="66FF99"/>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66601" name="Text Box 41"/>
          <p:cNvSpPr txBox="1">
            <a:spLocks noChangeArrowheads="1"/>
          </p:cNvSpPr>
          <p:nvPr/>
        </p:nvSpPr>
        <p:spPr bwMode="auto">
          <a:xfrm>
            <a:off x="1619250" y="2781300"/>
            <a:ext cx="1152525"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i="1">
                <a:solidFill>
                  <a:srgbClr val="0000CC"/>
                </a:solidFill>
                <a:latin typeface="Tahoma" pitchFamily="34" charset="0"/>
                <a:ea typeface="黑体" pitchFamily="2" charset="-122"/>
              </a:rPr>
              <a:t>K</a:t>
            </a:r>
            <a:r>
              <a:rPr lang="el-GR" altLang="zh-CN" sz="2400" baseline="30000">
                <a:solidFill>
                  <a:srgbClr val="0000CC"/>
                </a:solidFill>
                <a:latin typeface="Tahoma" pitchFamily="34" charset="0"/>
                <a:ea typeface="黑体" pitchFamily="2" charset="-122"/>
                <a:cs typeface="Tahoma" pitchFamily="34" charset="0"/>
              </a:rPr>
              <a:t>Θ</a:t>
            </a:r>
            <a:r>
              <a:rPr lang="el-GR" altLang="zh-CN" sz="2400" baseline="-25000">
                <a:solidFill>
                  <a:srgbClr val="0000CC"/>
                </a:solidFill>
                <a:latin typeface="Tahoma" pitchFamily="34" charset="0"/>
                <a:ea typeface="黑体" pitchFamily="2" charset="-122"/>
                <a:cs typeface="Tahoma" pitchFamily="34" charset="0"/>
              </a:rPr>
              <a:t>a</a:t>
            </a:r>
            <a:r>
              <a:rPr lang="en-US" altLang="zh-CN" sz="2400" baseline="-25000">
                <a:solidFill>
                  <a:srgbClr val="0000CC"/>
                </a:solidFill>
                <a:latin typeface="Tahoma" pitchFamily="34" charset="0"/>
                <a:ea typeface="黑体" pitchFamily="2" charset="-122"/>
                <a:cs typeface="Tahoma" pitchFamily="34" charset="0"/>
              </a:rPr>
              <a:t> </a:t>
            </a:r>
            <a:r>
              <a:rPr lang="en-US" altLang="zh-CN" sz="2400">
                <a:solidFill>
                  <a:srgbClr val="0000CC"/>
                </a:solidFill>
                <a:latin typeface="Tahoma" pitchFamily="34" charset="0"/>
                <a:ea typeface="黑体" pitchFamily="2" charset="-122"/>
                <a:cs typeface="Tahoma" pitchFamily="34" charset="0"/>
              </a:rPr>
              <a:t>=</a:t>
            </a:r>
            <a:endParaRPr lang="el-GR" altLang="zh-CN" sz="2400">
              <a:solidFill>
                <a:srgbClr val="0000CC"/>
              </a:solidFill>
              <a:latin typeface="Tahoma" pitchFamily="34" charset="0"/>
              <a:ea typeface="黑体" pitchFamily="2" charset="-122"/>
              <a:cs typeface="Tahoma" pitchFamily="34" charset="0"/>
            </a:endParaRPr>
          </a:p>
        </p:txBody>
      </p:sp>
      <p:sp>
        <p:nvSpPr>
          <p:cNvPr id="66602" name="Text Box 42"/>
          <p:cNvSpPr txBox="1">
            <a:spLocks noChangeArrowheads="1"/>
          </p:cNvSpPr>
          <p:nvPr/>
        </p:nvSpPr>
        <p:spPr bwMode="auto">
          <a:xfrm>
            <a:off x="2987675" y="2492375"/>
            <a:ext cx="1152525"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dirty="0" smtClean="0">
                <a:solidFill>
                  <a:srgbClr val="0000CC"/>
                </a:solidFill>
                <a:latin typeface="Tahoma" pitchFamily="34" charset="0"/>
                <a:ea typeface="黑体" pitchFamily="2" charset="-122"/>
              </a:rPr>
              <a:t>(c</a:t>
            </a:r>
            <a:r>
              <a:rPr lang="el-GR" altLang="zh-CN" sz="2400" i="1" dirty="0" smtClean="0">
                <a:solidFill>
                  <a:srgbClr val="0000CC"/>
                </a:solidFill>
                <a:latin typeface="Tahoma" pitchFamily="34" charset="0"/>
                <a:ea typeface="黑体" pitchFamily="2" charset="-122"/>
                <a:cs typeface="Tahoma" pitchFamily="34" charset="0"/>
              </a:rPr>
              <a:t>α</a:t>
            </a:r>
            <a:r>
              <a:rPr lang="en-US" altLang="zh-CN" sz="2400" dirty="0">
                <a:solidFill>
                  <a:srgbClr val="0000CC"/>
                </a:solidFill>
                <a:latin typeface="Tahoma" pitchFamily="34" charset="0"/>
                <a:ea typeface="黑体" pitchFamily="2" charset="-122"/>
                <a:cs typeface="Tahoma" pitchFamily="34" charset="0"/>
              </a:rPr>
              <a:t>)</a:t>
            </a:r>
            <a:r>
              <a:rPr lang="en-US" altLang="zh-CN" sz="2400" baseline="30000" dirty="0">
                <a:solidFill>
                  <a:srgbClr val="0000CC"/>
                </a:solidFill>
                <a:latin typeface="Tahoma" pitchFamily="34" charset="0"/>
                <a:ea typeface="黑体" pitchFamily="2" charset="-122"/>
                <a:cs typeface="Tahoma" pitchFamily="34" charset="0"/>
              </a:rPr>
              <a:t> </a:t>
            </a:r>
            <a:r>
              <a:rPr lang="en-US" altLang="zh-CN" sz="2400" baseline="30000" dirty="0">
                <a:solidFill>
                  <a:srgbClr val="0000CC"/>
                </a:solidFill>
                <a:latin typeface="Tahoma" pitchFamily="34" charset="0"/>
                <a:ea typeface="黑体" pitchFamily="2" charset="-122"/>
              </a:rPr>
              <a:t>2</a:t>
            </a:r>
          </a:p>
        </p:txBody>
      </p:sp>
      <p:sp>
        <p:nvSpPr>
          <p:cNvPr id="66603" name="Text Box 43"/>
          <p:cNvSpPr txBox="1">
            <a:spLocks noChangeArrowheads="1"/>
          </p:cNvSpPr>
          <p:nvPr/>
        </p:nvSpPr>
        <p:spPr bwMode="auto">
          <a:xfrm>
            <a:off x="2843213" y="2997200"/>
            <a:ext cx="1152525"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400" dirty="0" smtClean="0">
                <a:solidFill>
                  <a:srgbClr val="0000CC"/>
                </a:solidFill>
                <a:latin typeface="Tahoma" pitchFamily="34" charset="0"/>
                <a:ea typeface="黑体" pitchFamily="2" charset="-122"/>
              </a:rPr>
              <a:t>c(1-</a:t>
            </a:r>
            <a:r>
              <a:rPr lang="el-GR" altLang="zh-CN" sz="2400" i="1" dirty="0">
                <a:solidFill>
                  <a:srgbClr val="0000CC"/>
                </a:solidFill>
                <a:latin typeface="Tahoma" pitchFamily="34" charset="0"/>
                <a:ea typeface="黑体" pitchFamily="2" charset="-122"/>
                <a:cs typeface="Tahoma" pitchFamily="34" charset="0"/>
              </a:rPr>
              <a:t>α</a:t>
            </a:r>
            <a:r>
              <a:rPr lang="en-US" altLang="zh-CN" sz="2400" dirty="0">
                <a:solidFill>
                  <a:srgbClr val="0000CC"/>
                </a:solidFill>
                <a:latin typeface="Tahoma" pitchFamily="34" charset="0"/>
                <a:ea typeface="黑体" pitchFamily="2" charset="-122"/>
                <a:cs typeface="Tahoma" pitchFamily="34" charset="0"/>
              </a:rPr>
              <a:t>)</a:t>
            </a:r>
            <a:endParaRPr lang="el-GR" altLang="zh-CN" sz="2400" dirty="0">
              <a:solidFill>
                <a:srgbClr val="0000CC"/>
              </a:solidFill>
              <a:latin typeface="Tahoma" pitchFamily="34" charset="0"/>
              <a:ea typeface="黑体" pitchFamily="2" charset="-122"/>
              <a:cs typeface="Tahoma" pitchFamily="34" charset="0"/>
            </a:endParaRPr>
          </a:p>
        </p:txBody>
      </p:sp>
      <p:sp>
        <p:nvSpPr>
          <p:cNvPr id="66604" name="Line 44"/>
          <p:cNvSpPr>
            <a:spLocks noChangeShapeType="1"/>
          </p:cNvSpPr>
          <p:nvPr/>
        </p:nvSpPr>
        <p:spPr bwMode="auto">
          <a:xfrm>
            <a:off x="2627313" y="2997200"/>
            <a:ext cx="1368425" cy="0"/>
          </a:xfrm>
          <a:prstGeom prst="line">
            <a:avLst/>
          </a:prstGeom>
          <a:noFill/>
          <a:ln w="38100">
            <a:solidFill>
              <a:srgbClr val="0000CC"/>
            </a:solidFill>
            <a:round/>
            <a:headEnd/>
            <a:tailEnd/>
          </a:ln>
          <a:effectLst>
            <a:outerShdw sy="50000" kx="-2453608" rotWithShape="0">
              <a:schemeClr val="bg2"/>
            </a:outerShdw>
          </a:effectLst>
        </p:spPr>
        <p:txBody>
          <a:bodyPr wrap="none" anchor="ctr"/>
          <a:lstStyle/>
          <a:p>
            <a:pPr>
              <a:defRPr/>
            </a:pPr>
            <a:endParaRPr lang="zh-CN" altLang="en-US"/>
          </a:p>
        </p:txBody>
      </p:sp>
      <p:sp>
        <p:nvSpPr>
          <p:cNvPr id="66605" name="Text Box 45"/>
          <p:cNvSpPr txBox="1">
            <a:spLocks noChangeArrowheads="1"/>
          </p:cNvSpPr>
          <p:nvPr/>
        </p:nvSpPr>
        <p:spPr bwMode="auto">
          <a:xfrm>
            <a:off x="755650" y="3644900"/>
            <a:ext cx="7632700" cy="4572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zh-CN" altLang="en-US" sz="2400" b="1" dirty="0">
                <a:solidFill>
                  <a:srgbClr val="0000CC"/>
                </a:solidFill>
                <a:latin typeface="黑体" pitchFamily="2" charset="-122"/>
                <a:ea typeface="黑体" pitchFamily="2" charset="-122"/>
              </a:rPr>
              <a:t>同样，若</a:t>
            </a:r>
            <a:r>
              <a:rPr lang="en-US" altLang="zh-CN" sz="2400" b="1" i="1" dirty="0"/>
              <a:t>K</a:t>
            </a:r>
            <a:r>
              <a:rPr lang="el-GR" altLang="zh-CN" sz="2400" b="1" baseline="30000" dirty="0"/>
              <a:t>Θ</a:t>
            </a:r>
            <a:r>
              <a:rPr lang="el-GR" altLang="zh-CN" sz="2400" b="1" baseline="-25000" dirty="0"/>
              <a:t>a</a:t>
            </a:r>
            <a:r>
              <a:rPr lang="en-US" altLang="zh-CN" sz="2400" b="1" dirty="0">
                <a:solidFill>
                  <a:srgbClr val="CCFFFF"/>
                </a:solidFill>
                <a:latin typeface="黑体" pitchFamily="2" charset="-122"/>
                <a:ea typeface="黑体" pitchFamily="2" charset="-122"/>
              </a:rPr>
              <a:t> </a:t>
            </a:r>
            <a:r>
              <a:rPr lang="zh-CN" altLang="en-US" sz="2400" b="1" dirty="0">
                <a:solidFill>
                  <a:srgbClr val="0000CC"/>
                </a:solidFill>
                <a:latin typeface="黑体" pitchFamily="2" charset="-122"/>
                <a:ea typeface="黑体" pitchFamily="2" charset="-122"/>
              </a:rPr>
              <a:t>很小</a:t>
            </a:r>
            <a:r>
              <a:rPr lang="zh-CN" altLang="en-US" sz="2400" b="1" dirty="0">
                <a:solidFill>
                  <a:srgbClr val="CCFFFF"/>
                </a:solidFill>
                <a:latin typeface="黑体" pitchFamily="2" charset="-122"/>
                <a:ea typeface="黑体" pitchFamily="2" charset="-122"/>
              </a:rPr>
              <a:t>，</a:t>
            </a:r>
            <a:r>
              <a:rPr lang="zh-CN" altLang="en-US" sz="2400" b="1" dirty="0"/>
              <a:t>（ </a:t>
            </a:r>
            <a:r>
              <a:rPr lang="en-US" altLang="zh-CN" sz="2400" b="1" i="1" dirty="0"/>
              <a:t>K</a:t>
            </a:r>
            <a:r>
              <a:rPr lang="el-GR" altLang="zh-CN" sz="2400" b="1" baseline="30000" dirty="0"/>
              <a:t>Θ</a:t>
            </a:r>
            <a:r>
              <a:rPr lang="el-GR" altLang="zh-CN" sz="2400" b="1" baseline="-25000" dirty="0"/>
              <a:t>a</a:t>
            </a:r>
            <a:r>
              <a:rPr lang="en-US" altLang="zh-CN" sz="2400" b="1" dirty="0"/>
              <a:t> </a:t>
            </a:r>
            <a:r>
              <a:rPr lang="en-US" altLang="zh-CN" sz="2400" b="1" dirty="0" smtClean="0"/>
              <a:t>/c </a:t>
            </a:r>
            <a:r>
              <a:rPr lang="en-US" altLang="zh-CN" sz="2400" b="1" dirty="0"/>
              <a:t>&lt; 10</a:t>
            </a:r>
            <a:r>
              <a:rPr lang="zh-CN" altLang="en-US" sz="2400" b="1" baseline="30000" dirty="0"/>
              <a:t>－</a:t>
            </a:r>
            <a:r>
              <a:rPr lang="en-US" altLang="zh-CN" sz="2400" b="1" baseline="30000" dirty="0"/>
              <a:t>3</a:t>
            </a:r>
            <a:r>
              <a:rPr lang="zh-CN" altLang="en-US" sz="2400" b="1" dirty="0"/>
              <a:t>）    </a:t>
            </a:r>
            <a:r>
              <a:rPr lang="en-US" altLang="zh-CN" sz="2400" b="1" dirty="0">
                <a:solidFill>
                  <a:srgbClr val="0000CC"/>
                </a:solidFill>
              </a:rPr>
              <a:t>1-</a:t>
            </a:r>
            <a:r>
              <a:rPr lang="el-GR" altLang="zh-CN" sz="2400" b="1" dirty="0">
                <a:solidFill>
                  <a:srgbClr val="0000CC"/>
                </a:solidFill>
                <a:cs typeface="Arial" charset="0"/>
              </a:rPr>
              <a:t>α≈1</a:t>
            </a:r>
            <a:endParaRPr lang="el-GR" altLang="zh-CN" sz="2400" b="1" dirty="0">
              <a:solidFill>
                <a:srgbClr val="0000CC"/>
              </a:solidFill>
              <a:ea typeface="黑体" pitchFamily="2" charset="-122"/>
              <a:cs typeface="Arial" charset="0"/>
            </a:endParaRPr>
          </a:p>
        </p:txBody>
      </p:sp>
      <p:sp>
        <p:nvSpPr>
          <p:cNvPr id="66606" name="Text Box 46"/>
          <p:cNvSpPr txBox="1">
            <a:spLocks noChangeArrowheads="1"/>
          </p:cNvSpPr>
          <p:nvPr/>
        </p:nvSpPr>
        <p:spPr bwMode="auto">
          <a:xfrm>
            <a:off x="611188" y="5203825"/>
            <a:ext cx="1584325" cy="579438"/>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3200" i="1">
                <a:solidFill>
                  <a:srgbClr val="0000CC"/>
                </a:solidFill>
                <a:latin typeface="Tahoma" pitchFamily="34" charset="0"/>
                <a:ea typeface="黑体" pitchFamily="2" charset="-122"/>
              </a:rPr>
              <a:t>K</a:t>
            </a:r>
            <a:r>
              <a:rPr lang="el-GR" altLang="zh-CN" sz="3200" baseline="30000">
                <a:solidFill>
                  <a:srgbClr val="0000CC"/>
                </a:solidFill>
                <a:latin typeface="Tahoma" pitchFamily="34" charset="0"/>
                <a:ea typeface="黑体" pitchFamily="2" charset="-122"/>
                <a:cs typeface="Tahoma" pitchFamily="34" charset="0"/>
              </a:rPr>
              <a:t>Θ</a:t>
            </a:r>
            <a:r>
              <a:rPr lang="el-GR" altLang="zh-CN" sz="3200" baseline="-25000">
                <a:solidFill>
                  <a:srgbClr val="0000CC"/>
                </a:solidFill>
                <a:latin typeface="Tahoma" pitchFamily="34" charset="0"/>
                <a:ea typeface="黑体" pitchFamily="2" charset="-122"/>
                <a:cs typeface="Tahoma" pitchFamily="34" charset="0"/>
              </a:rPr>
              <a:t>a</a:t>
            </a:r>
            <a:r>
              <a:rPr lang="en-US" altLang="zh-CN" sz="3200" baseline="-25000">
                <a:solidFill>
                  <a:srgbClr val="0000CC"/>
                </a:solidFill>
                <a:latin typeface="Tahoma" pitchFamily="34" charset="0"/>
                <a:ea typeface="黑体" pitchFamily="2" charset="-122"/>
                <a:cs typeface="Tahoma" pitchFamily="34" charset="0"/>
              </a:rPr>
              <a:t> </a:t>
            </a:r>
            <a:r>
              <a:rPr lang="en-US" altLang="zh-CN" sz="3200">
                <a:solidFill>
                  <a:srgbClr val="0000CC"/>
                </a:solidFill>
                <a:latin typeface="Tahoma" pitchFamily="34" charset="0"/>
                <a:ea typeface="黑体" pitchFamily="2" charset="-122"/>
                <a:cs typeface="Tahoma" pitchFamily="34" charset="0"/>
              </a:rPr>
              <a:t>=</a:t>
            </a:r>
            <a:endParaRPr lang="el-GR" altLang="zh-CN" sz="3200">
              <a:solidFill>
                <a:srgbClr val="0000CC"/>
              </a:solidFill>
              <a:latin typeface="Tahoma" pitchFamily="34" charset="0"/>
              <a:ea typeface="黑体" pitchFamily="2" charset="-122"/>
              <a:cs typeface="Tahoma" pitchFamily="34" charset="0"/>
            </a:endParaRPr>
          </a:p>
        </p:txBody>
      </p:sp>
      <p:sp>
        <p:nvSpPr>
          <p:cNvPr id="66607" name="Text Box 47"/>
          <p:cNvSpPr txBox="1">
            <a:spLocks noChangeArrowheads="1"/>
          </p:cNvSpPr>
          <p:nvPr/>
        </p:nvSpPr>
        <p:spPr bwMode="auto">
          <a:xfrm>
            <a:off x="1763713" y="5229225"/>
            <a:ext cx="1152525" cy="519113"/>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800" dirty="0" smtClean="0">
                <a:solidFill>
                  <a:srgbClr val="0000CC"/>
                </a:solidFill>
                <a:latin typeface="Tahoma" pitchFamily="34" charset="0"/>
                <a:ea typeface="黑体" pitchFamily="2" charset="-122"/>
              </a:rPr>
              <a:t>c</a:t>
            </a:r>
            <a:r>
              <a:rPr lang="el-GR" altLang="zh-CN" sz="2800" i="1" dirty="0" smtClean="0">
                <a:solidFill>
                  <a:srgbClr val="0000CC"/>
                </a:solidFill>
                <a:latin typeface="Tahoma" pitchFamily="34" charset="0"/>
                <a:ea typeface="黑体" pitchFamily="2" charset="-122"/>
                <a:cs typeface="Tahoma" pitchFamily="34" charset="0"/>
              </a:rPr>
              <a:t>α</a:t>
            </a:r>
            <a:r>
              <a:rPr lang="en-US" altLang="zh-CN" sz="2800" baseline="30000" dirty="0">
                <a:solidFill>
                  <a:srgbClr val="0000CC"/>
                </a:solidFill>
                <a:latin typeface="Tahoma" pitchFamily="34" charset="0"/>
                <a:ea typeface="黑体" pitchFamily="2" charset="-122"/>
              </a:rPr>
              <a:t>2</a:t>
            </a:r>
          </a:p>
        </p:txBody>
      </p:sp>
      <p:sp>
        <p:nvSpPr>
          <p:cNvPr id="66610" name="Text Box 50"/>
          <p:cNvSpPr txBox="1">
            <a:spLocks noChangeArrowheads="1"/>
          </p:cNvSpPr>
          <p:nvPr/>
        </p:nvSpPr>
        <p:spPr bwMode="auto">
          <a:xfrm>
            <a:off x="3419475" y="5229225"/>
            <a:ext cx="1079500" cy="579438"/>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l-GR" altLang="zh-CN" sz="3200" b="1" i="1">
                <a:solidFill>
                  <a:srgbClr val="0000CC"/>
                </a:solidFill>
                <a:cs typeface="Arial" charset="0"/>
              </a:rPr>
              <a:t>α</a:t>
            </a:r>
            <a:r>
              <a:rPr lang="en-US" altLang="zh-CN" sz="3200" b="1">
                <a:solidFill>
                  <a:srgbClr val="0000CC"/>
                </a:solidFill>
                <a:cs typeface="Arial" charset="0"/>
              </a:rPr>
              <a:t> =</a:t>
            </a:r>
            <a:endParaRPr lang="el-GR" altLang="zh-CN" sz="3200" b="1">
              <a:solidFill>
                <a:srgbClr val="0000CC"/>
              </a:solidFill>
              <a:cs typeface="Arial" charset="0"/>
            </a:endParaRPr>
          </a:p>
        </p:txBody>
      </p:sp>
      <p:sp>
        <p:nvSpPr>
          <p:cNvPr id="66611" name="Text Box 51"/>
          <p:cNvSpPr txBox="1">
            <a:spLocks noChangeArrowheads="1"/>
          </p:cNvSpPr>
          <p:nvPr/>
        </p:nvSpPr>
        <p:spPr bwMode="auto">
          <a:xfrm>
            <a:off x="4284910" y="5106888"/>
            <a:ext cx="719138" cy="914400"/>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5400" dirty="0">
                <a:ea typeface="宋体" pitchFamily="2" charset="-122"/>
                <a:cs typeface="Arial" charset="0"/>
              </a:rPr>
              <a:t>√</a:t>
            </a:r>
          </a:p>
        </p:txBody>
      </p:sp>
      <p:sp>
        <p:nvSpPr>
          <p:cNvPr id="66612" name="Line 52"/>
          <p:cNvSpPr>
            <a:spLocks noChangeShapeType="1"/>
          </p:cNvSpPr>
          <p:nvPr/>
        </p:nvSpPr>
        <p:spPr bwMode="auto">
          <a:xfrm>
            <a:off x="4716463" y="5229225"/>
            <a:ext cx="1800225" cy="0"/>
          </a:xfrm>
          <a:prstGeom prst="line">
            <a:avLst/>
          </a:prstGeom>
          <a:noFill/>
          <a:ln w="38100">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66613" name="Text Box 53"/>
          <p:cNvSpPr txBox="1">
            <a:spLocks noChangeArrowheads="1"/>
          </p:cNvSpPr>
          <p:nvPr/>
        </p:nvSpPr>
        <p:spPr bwMode="auto">
          <a:xfrm>
            <a:off x="4859338" y="5229225"/>
            <a:ext cx="1584325" cy="579438"/>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3200" i="1" dirty="0">
                <a:solidFill>
                  <a:srgbClr val="0000CC"/>
                </a:solidFill>
                <a:latin typeface="Tahoma" pitchFamily="34" charset="0"/>
                <a:ea typeface="黑体" pitchFamily="2" charset="-122"/>
              </a:rPr>
              <a:t>K</a:t>
            </a:r>
            <a:r>
              <a:rPr lang="el-GR" altLang="zh-CN" sz="3200" baseline="30000" dirty="0">
                <a:solidFill>
                  <a:srgbClr val="0000CC"/>
                </a:solidFill>
                <a:latin typeface="Tahoma" pitchFamily="34" charset="0"/>
                <a:ea typeface="黑体" pitchFamily="2" charset="-122"/>
                <a:cs typeface="Tahoma" pitchFamily="34" charset="0"/>
              </a:rPr>
              <a:t>Θ</a:t>
            </a:r>
            <a:r>
              <a:rPr lang="el-GR" altLang="zh-CN" sz="3200" baseline="-25000" dirty="0">
                <a:solidFill>
                  <a:srgbClr val="0000CC"/>
                </a:solidFill>
                <a:latin typeface="Tahoma" pitchFamily="34" charset="0"/>
                <a:ea typeface="黑体" pitchFamily="2" charset="-122"/>
                <a:cs typeface="Tahoma" pitchFamily="34" charset="0"/>
              </a:rPr>
              <a:t>a</a:t>
            </a:r>
            <a:r>
              <a:rPr lang="en-US" altLang="zh-CN" sz="3200" baseline="-25000" dirty="0">
                <a:solidFill>
                  <a:srgbClr val="0000CC"/>
                </a:solidFill>
                <a:latin typeface="Tahoma" pitchFamily="34" charset="0"/>
                <a:ea typeface="黑体" pitchFamily="2" charset="-122"/>
                <a:cs typeface="Tahoma" pitchFamily="34" charset="0"/>
              </a:rPr>
              <a:t> </a:t>
            </a:r>
            <a:r>
              <a:rPr lang="en-US" altLang="zh-CN" sz="3200" dirty="0">
                <a:solidFill>
                  <a:srgbClr val="0000CC"/>
                </a:solidFill>
                <a:latin typeface="Tahoma" pitchFamily="34" charset="0"/>
                <a:ea typeface="黑体" pitchFamily="2" charset="-122"/>
                <a:cs typeface="Tahoma" pitchFamily="34" charset="0"/>
              </a:rPr>
              <a:t>/ c</a:t>
            </a:r>
            <a:endParaRPr lang="el-GR" altLang="zh-CN" sz="3200" dirty="0">
              <a:solidFill>
                <a:srgbClr val="0000CC"/>
              </a:solidFill>
              <a:latin typeface="Tahoma" pitchFamily="34" charset="0"/>
              <a:ea typeface="黑体" pitchFamily="2" charset="-122"/>
              <a:cs typeface="Tahom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dissolve">
                                      <p:cBhvr>
                                        <p:cTn id="7" dur="500"/>
                                        <p:tgtEl>
                                          <p:spTgt spid="665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6563">
                                            <p:txEl>
                                              <p:pRg st="0" end="0"/>
                                            </p:txEl>
                                          </p:spTgt>
                                        </p:tgtEl>
                                        <p:attrNameLst>
                                          <p:attrName>style.visibility</p:attrName>
                                        </p:attrNameLst>
                                      </p:cBhvr>
                                      <p:to>
                                        <p:strVal val="visible"/>
                                      </p:to>
                                    </p:set>
                                    <p:animEffect transition="in" filter="dissolve">
                                      <p:cBhvr>
                                        <p:cTn id="12" dur="500"/>
                                        <p:tgtEl>
                                          <p:spTgt spid="66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5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5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5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6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6563">
                                            <p:txEl>
                                              <p:pRg st="1" end="1"/>
                                            </p:txEl>
                                          </p:spTgt>
                                        </p:tgtEl>
                                        <p:attrNameLst>
                                          <p:attrName>style.visibility</p:attrName>
                                        </p:attrNameLst>
                                      </p:cBhvr>
                                      <p:to>
                                        <p:strVal val="visible"/>
                                      </p:to>
                                    </p:set>
                                    <p:animEffect transition="in" filter="dissolve">
                                      <p:cBhvr>
                                        <p:cTn id="27" dur="500"/>
                                        <p:tgtEl>
                                          <p:spTgt spid="6656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660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660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660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660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660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660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660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661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6661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661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661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659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659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6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63" grpId="0" build="p"/>
      <p:bldP spid="66572" grpId="0" animBg="1"/>
      <p:bldP spid="66595" grpId="0" animBg="1"/>
      <p:bldP spid="66596" grpId="0"/>
      <p:bldP spid="66599" grpId="0" animBg="1"/>
      <p:bldP spid="66600" grpId="0" animBg="1"/>
      <p:bldP spid="66601" grpId="0"/>
      <p:bldP spid="66602" grpId="0"/>
      <p:bldP spid="66603" grpId="0"/>
      <p:bldP spid="66605" grpId="0"/>
      <p:bldP spid="66606" grpId="0"/>
      <p:bldP spid="66607" grpId="0"/>
      <p:bldP spid="66610" grpId="0"/>
      <p:bldP spid="66611" grpId="0"/>
      <p:bldP spid="66613"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4242" name="Rectangle 2"/>
          <p:cNvSpPr>
            <a:spLocks noGrp="1" noChangeArrowheads="1"/>
          </p:cNvSpPr>
          <p:nvPr>
            <p:ph type="title" idx="4294967295"/>
          </p:nvPr>
        </p:nvSpPr>
        <p:spPr>
          <a:xfrm>
            <a:off x="598488" y="981075"/>
            <a:ext cx="6475412" cy="803275"/>
          </a:xfrm>
        </p:spPr>
        <p:txBody>
          <a:bodyPr/>
          <a:lstStyle/>
          <a:p>
            <a:pPr algn="just">
              <a:defRPr/>
            </a:pPr>
            <a:r>
              <a:rPr lang="zh-CN" altLang="en-US" sz="3200" smtClean="0">
                <a:solidFill>
                  <a:srgbClr val="0000CC"/>
                </a:solidFill>
                <a:effectLst>
                  <a:outerShdw blurRad="38100" dist="38100" dir="2700000" algn="tl">
                    <a:srgbClr val="C0C0C0"/>
                  </a:outerShdw>
                </a:effectLst>
                <a:ea typeface="黑体" pitchFamily="2" charset="-122"/>
              </a:rPr>
              <a:t>对于多元弱酸的电离平衡</a:t>
            </a:r>
            <a:r>
              <a:rPr lang="zh-CN" altLang="en-US" sz="3200" b="1" smtClean="0">
                <a:solidFill>
                  <a:srgbClr val="0000CC"/>
                </a:solidFill>
                <a:effectLst>
                  <a:outerShdw blurRad="38100" dist="38100" dir="2700000" algn="tl">
                    <a:srgbClr val="C0C0C0"/>
                  </a:outerShdw>
                </a:effectLst>
                <a:ea typeface="黑体" pitchFamily="2" charset="-122"/>
              </a:rPr>
              <a:t>：</a:t>
            </a:r>
          </a:p>
        </p:txBody>
      </p:sp>
      <p:sp>
        <p:nvSpPr>
          <p:cNvPr id="394243" name="Rectangle 3"/>
          <p:cNvSpPr>
            <a:spLocks noGrp="1" noChangeArrowheads="1"/>
          </p:cNvSpPr>
          <p:nvPr>
            <p:ph type="body" idx="4294967295"/>
          </p:nvPr>
        </p:nvSpPr>
        <p:spPr>
          <a:xfrm>
            <a:off x="838200" y="1981200"/>
            <a:ext cx="7772400" cy="3660775"/>
          </a:xfrm>
        </p:spPr>
        <p:txBody>
          <a:bodyPr/>
          <a:lstStyle/>
          <a:p>
            <a:pPr algn="just">
              <a:buFont typeface="Wingdings" pitchFamily="2" charset="2"/>
              <a:buNone/>
              <a:defRPr/>
            </a:pPr>
            <a:r>
              <a:rPr lang="en-US" altLang="zh-CN" b="1" smtClean="0">
                <a:solidFill>
                  <a:srgbClr val="FF6600"/>
                </a:solidFill>
                <a:effectLst>
                  <a:outerShdw blurRad="38100" dist="38100" dir="2700000" algn="tl">
                    <a:srgbClr val="C0C0C0"/>
                  </a:outerShdw>
                </a:effectLst>
              </a:rPr>
              <a:t>H</a:t>
            </a:r>
            <a:r>
              <a:rPr lang="en-US" altLang="zh-CN" b="1" baseline="-25000" smtClean="0">
                <a:solidFill>
                  <a:srgbClr val="FF6600"/>
                </a:solidFill>
                <a:effectLst>
                  <a:outerShdw blurRad="38100" dist="38100" dir="2700000" algn="tl">
                    <a:srgbClr val="C0C0C0"/>
                  </a:outerShdw>
                </a:effectLst>
              </a:rPr>
              <a:t>2</a:t>
            </a:r>
            <a:r>
              <a:rPr lang="en-US" altLang="zh-CN" b="1" smtClean="0">
                <a:solidFill>
                  <a:srgbClr val="FF6600"/>
                </a:solidFill>
                <a:effectLst>
                  <a:outerShdw blurRad="38100" dist="38100" dir="2700000" algn="tl">
                    <a:srgbClr val="C0C0C0"/>
                  </a:outerShdw>
                </a:effectLst>
              </a:rPr>
              <a:t>CO</a:t>
            </a:r>
            <a:r>
              <a:rPr lang="en-US" altLang="zh-CN" b="1" baseline="-25000" smtClean="0">
                <a:solidFill>
                  <a:srgbClr val="FF6600"/>
                </a:solidFill>
                <a:effectLst>
                  <a:outerShdw blurRad="38100" dist="38100" dir="2700000" algn="tl">
                    <a:srgbClr val="C0C0C0"/>
                  </a:outerShdw>
                </a:effectLst>
              </a:rPr>
              <a:t>3</a:t>
            </a:r>
            <a:r>
              <a:rPr lang="en-US" altLang="zh-CN" b="1" smtClean="0">
                <a:solidFill>
                  <a:srgbClr val="FF6600"/>
                </a:solidFill>
                <a:effectLst>
                  <a:outerShdw blurRad="38100" dist="38100" dir="2700000" algn="tl">
                    <a:srgbClr val="C0C0C0"/>
                  </a:outerShdw>
                </a:effectLst>
              </a:rPr>
              <a:t>  ==   H</a:t>
            </a:r>
            <a:r>
              <a:rPr lang="zh-CN" altLang="en-US" b="1" baseline="30000" smtClean="0">
                <a:solidFill>
                  <a:srgbClr val="FF6600"/>
                </a:solidFill>
                <a:effectLst>
                  <a:outerShdw blurRad="38100" dist="38100" dir="2700000" algn="tl">
                    <a:srgbClr val="C0C0C0"/>
                  </a:outerShdw>
                </a:effectLst>
              </a:rPr>
              <a:t>＋</a:t>
            </a:r>
            <a:r>
              <a:rPr lang="zh-CN" altLang="en-US" b="1" smtClean="0">
                <a:solidFill>
                  <a:srgbClr val="FF6600"/>
                </a:solidFill>
                <a:effectLst>
                  <a:outerShdw blurRad="38100" dist="38100" dir="2700000" algn="tl">
                    <a:srgbClr val="C0C0C0"/>
                  </a:outerShdw>
                </a:effectLst>
              </a:rPr>
              <a:t>＋</a:t>
            </a:r>
            <a:r>
              <a:rPr lang="en-US" altLang="zh-CN" b="1" smtClean="0">
                <a:solidFill>
                  <a:srgbClr val="FF6600"/>
                </a:solidFill>
                <a:effectLst>
                  <a:outerShdw blurRad="38100" dist="38100" dir="2700000" algn="tl">
                    <a:srgbClr val="C0C0C0"/>
                  </a:outerShdw>
                </a:effectLst>
              </a:rPr>
              <a:t>HCO</a:t>
            </a:r>
            <a:r>
              <a:rPr lang="en-US" altLang="zh-CN" b="1" baseline="-25000" smtClean="0">
                <a:solidFill>
                  <a:srgbClr val="FF6600"/>
                </a:solidFill>
                <a:effectLst>
                  <a:outerShdw blurRad="38100" dist="38100" dir="2700000" algn="tl">
                    <a:srgbClr val="C0C0C0"/>
                  </a:outerShdw>
                </a:effectLst>
              </a:rPr>
              <a:t>3</a:t>
            </a:r>
            <a:r>
              <a:rPr lang="en-US" altLang="zh-CN" baseline="30000" smtClean="0">
                <a:solidFill>
                  <a:srgbClr val="FF6600"/>
                </a:solidFill>
                <a:effectLst>
                  <a:outerShdw blurRad="38100" dist="38100" dir="2700000" algn="tl">
                    <a:srgbClr val="C0C0C0"/>
                  </a:outerShdw>
                </a:effectLst>
              </a:rPr>
              <a:t>-</a:t>
            </a:r>
            <a:endParaRPr lang="en-US" altLang="zh-CN" b="1" smtClean="0">
              <a:solidFill>
                <a:srgbClr val="FF6600"/>
              </a:solidFill>
              <a:effectLst>
                <a:outerShdw blurRad="38100" dist="38100" dir="2700000" algn="tl">
                  <a:srgbClr val="C0C0C0"/>
                </a:outerShdw>
              </a:effectLst>
            </a:endParaRPr>
          </a:p>
          <a:p>
            <a:pPr algn="just">
              <a:buFont typeface="Wingdings" pitchFamily="2" charset="2"/>
              <a:buNone/>
              <a:defRPr/>
            </a:pPr>
            <a:r>
              <a:rPr lang="en-US" altLang="zh-CN" b="1" smtClean="0">
                <a:solidFill>
                  <a:srgbClr val="FF6600"/>
                </a:solidFill>
                <a:effectLst>
                  <a:outerShdw blurRad="38100" dist="38100" dir="2700000" algn="tl">
                    <a:srgbClr val="C0C0C0"/>
                  </a:outerShdw>
                </a:effectLst>
              </a:rPr>
              <a:t>HCO</a:t>
            </a:r>
            <a:r>
              <a:rPr lang="en-US" altLang="zh-CN" b="1" baseline="-25000" smtClean="0">
                <a:solidFill>
                  <a:srgbClr val="FF6600"/>
                </a:solidFill>
                <a:effectLst>
                  <a:outerShdw blurRad="38100" dist="38100" dir="2700000" algn="tl">
                    <a:srgbClr val="C0C0C0"/>
                  </a:outerShdw>
                </a:effectLst>
              </a:rPr>
              <a:t>3</a:t>
            </a:r>
            <a:r>
              <a:rPr lang="en-US" altLang="zh-CN" b="1" baseline="30000" smtClean="0">
                <a:solidFill>
                  <a:srgbClr val="FF6600"/>
                </a:solidFill>
                <a:effectLst>
                  <a:outerShdw blurRad="38100" dist="38100" dir="2700000" algn="tl">
                    <a:srgbClr val="C0C0C0"/>
                  </a:outerShdw>
                </a:effectLst>
              </a:rPr>
              <a:t>-</a:t>
            </a:r>
            <a:r>
              <a:rPr lang="en-US" altLang="zh-CN" b="1" smtClean="0">
                <a:solidFill>
                  <a:srgbClr val="FF6600"/>
                </a:solidFill>
                <a:effectLst>
                  <a:outerShdw blurRad="38100" dist="38100" dir="2700000" algn="tl">
                    <a:srgbClr val="C0C0C0"/>
                  </a:outerShdw>
                </a:effectLst>
              </a:rPr>
              <a:t>  ==  H</a:t>
            </a:r>
            <a:r>
              <a:rPr lang="zh-CN" altLang="en-US" b="1" baseline="30000" smtClean="0">
                <a:solidFill>
                  <a:srgbClr val="FF6600"/>
                </a:solidFill>
                <a:effectLst>
                  <a:outerShdw blurRad="38100" dist="38100" dir="2700000" algn="tl">
                    <a:srgbClr val="C0C0C0"/>
                  </a:outerShdw>
                </a:effectLst>
              </a:rPr>
              <a:t>＋</a:t>
            </a:r>
            <a:r>
              <a:rPr lang="zh-CN" altLang="en-US" b="1" smtClean="0">
                <a:solidFill>
                  <a:srgbClr val="FF6600"/>
                </a:solidFill>
                <a:effectLst>
                  <a:outerShdw blurRad="38100" dist="38100" dir="2700000" algn="tl">
                    <a:srgbClr val="C0C0C0"/>
                  </a:outerShdw>
                </a:effectLst>
              </a:rPr>
              <a:t>＋</a:t>
            </a:r>
            <a:r>
              <a:rPr lang="en-US" altLang="zh-CN" b="1" smtClean="0">
                <a:solidFill>
                  <a:srgbClr val="FF6600"/>
                </a:solidFill>
                <a:effectLst>
                  <a:outerShdw blurRad="38100" dist="38100" dir="2700000" algn="tl">
                    <a:srgbClr val="C0C0C0"/>
                  </a:outerShdw>
                </a:effectLst>
              </a:rPr>
              <a:t>CO</a:t>
            </a:r>
            <a:r>
              <a:rPr lang="en-US" altLang="zh-CN" b="1" baseline="-25000" smtClean="0">
                <a:solidFill>
                  <a:srgbClr val="FF6600"/>
                </a:solidFill>
                <a:effectLst>
                  <a:outerShdw blurRad="38100" dist="38100" dir="2700000" algn="tl">
                    <a:srgbClr val="C0C0C0"/>
                  </a:outerShdw>
                </a:effectLst>
              </a:rPr>
              <a:t>3</a:t>
            </a:r>
            <a:r>
              <a:rPr lang="en-US" altLang="zh-CN" baseline="30000" smtClean="0">
                <a:solidFill>
                  <a:srgbClr val="FF6600"/>
                </a:solidFill>
                <a:effectLst>
                  <a:outerShdw blurRad="38100" dist="38100" dir="2700000" algn="tl">
                    <a:srgbClr val="C0C0C0"/>
                  </a:outerShdw>
                </a:effectLst>
                <a:sym typeface="Math1"/>
              </a:rPr>
              <a:t>2-</a:t>
            </a:r>
            <a:endParaRPr lang="en-US" altLang="zh-CN" b="1" smtClean="0">
              <a:effectLst>
                <a:outerShdw blurRad="38100" dist="38100" dir="2700000" algn="tl">
                  <a:srgbClr val="C0C0C0"/>
                </a:outerShdw>
              </a:effectLst>
            </a:endParaRPr>
          </a:p>
        </p:txBody>
      </p:sp>
      <p:graphicFrame>
        <p:nvGraphicFramePr>
          <p:cNvPr id="394259" name="Object 19"/>
          <p:cNvGraphicFramePr>
            <a:graphicFrameLocks noChangeAspect="1"/>
          </p:cNvGraphicFramePr>
          <p:nvPr/>
        </p:nvGraphicFramePr>
        <p:xfrm>
          <a:off x="5724525" y="1638300"/>
          <a:ext cx="2592388" cy="647700"/>
        </p:xfrm>
        <a:graphic>
          <a:graphicData uri="http://schemas.openxmlformats.org/presentationml/2006/ole">
            <mc:AlternateContent xmlns:mc="http://schemas.openxmlformats.org/markup-compatibility/2006">
              <mc:Choice xmlns:v="urn:schemas-microsoft-com:vml" Requires="v">
                <p:oleObj spid="_x0000_s365887" name="Equation" r:id="rId4" imgW="787058" imgH="253890" progId="">
                  <p:embed/>
                </p:oleObj>
              </mc:Choice>
              <mc:Fallback>
                <p:oleObj name="Equation" r:id="rId4" imgW="787058" imgH="25389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525" y="1638300"/>
                        <a:ext cx="2592388" cy="64770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4260" name="Object 20"/>
          <p:cNvGraphicFramePr>
            <a:graphicFrameLocks noChangeAspect="1"/>
          </p:cNvGraphicFramePr>
          <p:nvPr/>
        </p:nvGraphicFramePr>
        <p:xfrm>
          <a:off x="5724525" y="2276475"/>
          <a:ext cx="2592388" cy="685800"/>
        </p:xfrm>
        <a:graphic>
          <a:graphicData uri="http://schemas.openxmlformats.org/presentationml/2006/ole">
            <mc:AlternateContent xmlns:mc="http://schemas.openxmlformats.org/markup-compatibility/2006">
              <mc:Choice xmlns:v="urn:schemas-microsoft-com:vml" Requires="v">
                <p:oleObj spid="_x0000_s365888" name="Equation" r:id="rId6" imgW="875920" imgH="253890" progId="">
                  <p:embed/>
                </p:oleObj>
              </mc:Choice>
              <mc:Fallback>
                <p:oleObj name="Equation" r:id="rId6" imgW="875920" imgH="253890" progId="">
                  <p:embed/>
                  <p:pic>
                    <p:nvPicPr>
                      <p:cNvPr id="0" name="Picture 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2276475"/>
                        <a:ext cx="2592388" cy="68580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4262" name="Object 22"/>
          <p:cNvGraphicFramePr>
            <a:graphicFrameLocks noChangeAspect="1"/>
          </p:cNvGraphicFramePr>
          <p:nvPr/>
        </p:nvGraphicFramePr>
        <p:xfrm>
          <a:off x="684213" y="3141663"/>
          <a:ext cx="7991475" cy="3167062"/>
        </p:xfrm>
        <a:graphic>
          <a:graphicData uri="http://schemas.openxmlformats.org/presentationml/2006/ole">
            <mc:AlternateContent xmlns:mc="http://schemas.openxmlformats.org/markup-compatibility/2006">
              <mc:Choice xmlns:v="urn:schemas-microsoft-com:vml" Requires="v">
                <p:oleObj spid="_x0000_s365889" name="PhotoImpact" r:id="rId8" imgW="3028571" imgH="2009524" progId="">
                  <p:embed/>
                </p:oleObj>
              </mc:Choice>
              <mc:Fallback>
                <p:oleObj name="PhotoImpact" r:id="rId8" imgW="3028571" imgH="2009524" progId="">
                  <p:embed/>
                  <p:pic>
                    <p:nvPicPr>
                      <p:cNvPr id="0" name="Picture 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213" y="3141663"/>
                        <a:ext cx="7991475" cy="316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94242"/>
                                        </p:tgtEl>
                                        <p:attrNameLst>
                                          <p:attrName>style.visibility</p:attrName>
                                        </p:attrNameLst>
                                      </p:cBhvr>
                                      <p:to>
                                        <p:strVal val="visible"/>
                                      </p:to>
                                    </p:set>
                                    <p:animEffect transition="in" filter="dissolve">
                                      <p:cBhvr>
                                        <p:cTn id="7" dur="500"/>
                                        <p:tgtEl>
                                          <p:spTgt spid="3942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4243">
                                            <p:txEl>
                                              <p:pRg st="0" end="0"/>
                                            </p:txEl>
                                          </p:spTgt>
                                        </p:tgtEl>
                                        <p:attrNameLst>
                                          <p:attrName>style.visibility</p:attrName>
                                        </p:attrNameLst>
                                      </p:cBhvr>
                                      <p:to>
                                        <p:strVal val="visible"/>
                                      </p:to>
                                    </p:set>
                                    <p:animEffect transition="in" filter="dissolve">
                                      <p:cBhvr>
                                        <p:cTn id="12" dur="500"/>
                                        <p:tgtEl>
                                          <p:spTgt spid="3942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42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4243">
                                            <p:txEl>
                                              <p:pRg st="1" end="1"/>
                                            </p:txEl>
                                          </p:spTgt>
                                        </p:tgtEl>
                                        <p:attrNameLst>
                                          <p:attrName>style.visibility</p:attrName>
                                        </p:attrNameLst>
                                      </p:cBhvr>
                                      <p:to>
                                        <p:strVal val="visible"/>
                                      </p:to>
                                    </p:set>
                                    <p:animEffect transition="in" filter="dissolve">
                                      <p:cBhvr>
                                        <p:cTn id="21" dur="500"/>
                                        <p:tgtEl>
                                          <p:spTgt spid="39424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9426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94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2" grpId="0"/>
      <p:bldP spid="39424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a:xfrm>
            <a:off x="457200" y="762000"/>
            <a:ext cx="8229600" cy="1371600"/>
          </a:xfrm>
        </p:spPr>
        <p:txBody>
          <a:bodyPr/>
          <a:lstStyle/>
          <a:p>
            <a:pPr algn="ctr"/>
            <a:r>
              <a:rPr lang="zh-CN" altLang="en-US" sz="6000" smtClean="0">
                <a:solidFill>
                  <a:srgbClr val="0000CC"/>
                </a:solidFill>
                <a:ea typeface="黑体" pitchFamily="2" charset="-122"/>
              </a:rPr>
              <a:t>梦想与执着</a:t>
            </a:r>
          </a:p>
        </p:txBody>
      </p:sp>
      <p:sp>
        <p:nvSpPr>
          <p:cNvPr id="505859" name="Rectangle 3"/>
          <p:cNvSpPr>
            <a:spLocks noGrp="1" noChangeArrowheads="1"/>
          </p:cNvSpPr>
          <p:nvPr>
            <p:ph type="body" idx="1"/>
          </p:nvPr>
        </p:nvSpPr>
        <p:spPr>
          <a:xfrm>
            <a:off x="457200" y="2422525"/>
            <a:ext cx="8229600" cy="3886200"/>
          </a:xfrm>
        </p:spPr>
        <p:txBody>
          <a:bodyPr/>
          <a:lstStyle/>
          <a:p>
            <a:pPr>
              <a:lnSpc>
                <a:spcPct val="90000"/>
              </a:lnSpc>
            </a:pPr>
            <a:r>
              <a:rPr lang="en-US" altLang="zh-CN" sz="2400" dirty="0" smtClean="0">
                <a:latin typeface="微软雅黑" panose="020B0503020204020204" pitchFamily="34" charset="-122"/>
                <a:ea typeface="微软雅黑" panose="020B0503020204020204" pitchFamily="34" charset="-122"/>
              </a:rPr>
              <a:t>      1999</a:t>
            </a:r>
            <a:r>
              <a:rPr lang="zh-CN" altLang="en-US" sz="2400" dirty="0" smtClean="0">
                <a:latin typeface="微软雅黑" panose="020B0503020204020204" pitchFamily="34" charset="-122"/>
                <a:ea typeface="微软雅黑" panose="020B0503020204020204" pitchFamily="34" charset="-122"/>
              </a:rPr>
              <a:t>年我进入奈良科学与技术学院做助教授，我的研究课题是</a:t>
            </a:r>
            <a:r>
              <a:rPr lang="en-US" altLang="zh-CN" sz="2400" dirty="0" smtClean="0">
                <a:latin typeface="微软雅黑" panose="020B0503020204020204" pitchFamily="34" charset="-122"/>
                <a:ea typeface="微软雅黑" panose="020B0503020204020204" pitchFamily="34" charset="-122"/>
              </a:rPr>
              <a:t>IPS</a:t>
            </a:r>
            <a:r>
              <a:rPr lang="zh-CN" altLang="en-US" sz="2400" dirty="0" smtClean="0">
                <a:latin typeface="微软雅黑" panose="020B0503020204020204" pitchFamily="34" charset="-122"/>
                <a:ea typeface="微软雅黑" panose="020B0503020204020204" pitchFamily="34" charset="-122"/>
              </a:rPr>
              <a:t>细胞。如果没有学生加入课题的话就麻烦了，所以我不得不哄骗大家：如果你有梦想就来参与这个课题。                                                 </a:t>
            </a:r>
            <a:r>
              <a:rPr lang="en-US" altLang="zh-CN" sz="2400" dirty="0" smtClean="0">
                <a:solidFill>
                  <a:srgbClr val="0000CC"/>
                </a:solidFill>
                <a:latin typeface="微软雅黑" panose="020B0503020204020204" pitchFamily="34" charset="-122"/>
                <a:ea typeface="微软雅黑" panose="020B0503020204020204" pitchFamily="34" charset="-122"/>
              </a:rPr>
              <a:t>――</a:t>
            </a:r>
            <a:r>
              <a:rPr lang="zh-CN" altLang="en-US" sz="2400" dirty="0" smtClean="0">
                <a:solidFill>
                  <a:srgbClr val="0000CC"/>
                </a:solidFill>
                <a:latin typeface="微软雅黑" panose="020B0503020204020204" pitchFamily="34" charset="-122"/>
                <a:ea typeface="微软雅黑" panose="020B0503020204020204" pitchFamily="34" charset="-122"/>
              </a:rPr>
              <a:t>山中伸弥</a:t>
            </a:r>
          </a:p>
          <a:p>
            <a:pPr>
              <a:lnSpc>
                <a:spcPct val="90000"/>
              </a:lnSpc>
            </a:pPr>
            <a:r>
              <a:rPr lang="zh-CN" altLang="en-US" sz="2400" dirty="0" smtClean="0">
                <a:latin typeface="微软雅黑" panose="020B0503020204020204" pitchFamily="34" charset="-122"/>
                <a:ea typeface="微软雅黑" panose="020B0503020204020204" pitchFamily="34" charset="-122"/>
              </a:rPr>
              <a:t>　  当遇到麻烦，比如实验不成功，我就看看这个报告，提醒自己也许不擅长这个工作。但我要努力，否则真的被老师说中了。　　                           </a:t>
            </a:r>
            <a:r>
              <a:rPr lang="en-US" altLang="zh-CN" sz="2400" dirty="0" smtClean="0">
                <a:solidFill>
                  <a:srgbClr val="0000CC"/>
                </a:solidFill>
                <a:latin typeface="微软雅黑" panose="020B0503020204020204" pitchFamily="34" charset="-122"/>
                <a:ea typeface="微软雅黑" panose="020B0503020204020204" pitchFamily="34" charset="-122"/>
              </a:rPr>
              <a:t>――</a:t>
            </a:r>
            <a:r>
              <a:rPr lang="zh-CN" altLang="en-US" sz="2400" dirty="0" smtClean="0">
                <a:solidFill>
                  <a:srgbClr val="0000CC"/>
                </a:solidFill>
                <a:latin typeface="微软雅黑" panose="020B0503020204020204" pitchFamily="34" charset="-122"/>
                <a:ea typeface="微软雅黑" panose="020B0503020204020204" pitchFamily="34" charset="-122"/>
              </a:rPr>
              <a:t>约翰 格登</a:t>
            </a:r>
          </a:p>
          <a:p>
            <a:pPr>
              <a:lnSpc>
                <a:spcPct val="90000"/>
              </a:lnSpc>
            </a:pPr>
            <a:r>
              <a:rPr lang="zh-CN" altLang="en-US" sz="2400" dirty="0" smtClean="0">
                <a:latin typeface="微软雅黑" panose="020B0503020204020204" pitchFamily="34" charset="-122"/>
                <a:ea typeface="微软雅黑" panose="020B0503020204020204" pitchFamily="34" charset="-122"/>
              </a:rPr>
              <a:t>　　一个是最差学生，一个被同事称为“绊脚石”，似乎都没什么前途。但是，经过多年坚持和努力，他们却都获得了</a:t>
            </a:r>
            <a:r>
              <a:rPr lang="zh-CN" altLang="en-US" sz="2400" b="1" dirty="0" smtClean="0">
                <a:solidFill>
                  <a:srgbClr val="FF6600"/>
                </a:solidFill>
                <a:latin typeface="微软雅黑" panose="020B0503020204020204" pitchFamily="34" charset="-122"/>
                <a:ea typeface="微软雅黑" panose="020B0503020204020204" pitchFamily="34" charset="-122"/>
              </a:rPr>
              <a:t>诺贝尔</a:t>
            </a:r>
            <a:r>
              <a:rPr lang="zh-CN" altLang="en-US" sz="2400" dirty="0" smtClean="0">
                <a:latin typeface="微软雅黑" panose="020B0503020204020204" pitchFamily="34" charset="-122"/>
                <a:ea typeface="微软雅黑" panose="020B0503020204020204" pitchFamily="34" charset="-122"/>
              </a:rPr>
              <a:t>奖。他们是日本科学家山中伸弥与英国科学家约翰 格登，二人获得</a:t>
            </a:r>
            <a:r>
              <a:rPr lang="en-US" altLang="zh-CN" sz="2400" dirty="0" smtClean="0">
                <a:latin typeface="微软雅黑" panose="020B0503020204020204" pitchFamily="34" charset="-122"/>
                <a:ea typeface="微软雅黑" panose="020B0503020204020204" pitchFamily="34" charset="-122"/>
              </a:rPr>
              <a:t>2012</a:t>
            </a:r>
            <a:r>
              <a:rPr lang="zh-CN" altLang="en-US" sz="2400" dirty="0" smtClean="0">
                <a:latin typeface="微软雅黑" panose="020B0503020204020204" pitchFamily="34" charset="-122"/>
                <a:ea typeface="微软雅黑" panose="020B0503020204020204" pitchFamily="34" charset="-122"/>
              </a:rPr>
              <a:t>年诺贝尔生理学或医学奖。</a:t>
            </a:r>
          </a:p>
        </p:txBody>
      </p:sp>
      <p:pic>
        <p:nvPicPr>
          <p:cNvPr id="505861" name="Picture 5" descr="134c1bFY0-11D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420938"/>
            <a:ext cx="4537075"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5864" name="Picture 8" descr="013000002069001308889103494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458788"/>
            <a:ext cx="2519363" cy="189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5867" name="Picture 11" descr="2010041016333217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0713" y="427038"/>
            <a:ext cx="1849437"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0782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05859">
                                            <p:txEl>
                                              <p:pRg st="0" end="0"/>
                                            </p:txEl>
                                          </p:spTgt>
                                        </p:tgtEl>
                                        <p:attrNameLst>
                                          <p:attrName>style.visibility</p:attrName>
                                        </p:attrNameLst>
                                      </p:cBhvr>
                                      <p:to>
                                        <p:strVal val="visible"/>
                                      </p:to>
                                    </p:set>
                                    <p:anim calcmode="discrete" valueType="clr">
                                      <p:cBhvr override="childStyle">
                                        <p:cTn id="7" dur="80"/>
                                        <p:tgtEl>
                                          <p:spTgt spid="50585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0585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50585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505859">
                                            <p:txEl>
                                              <p:pRg st="1" end="1"/>
                                            </p:txEl>
                                          </p:spTgt>
                                        </p:tgtEl>
                                        <p:attrNameLst>
                                          <p:attrName>style.visibility</p:attrName>
                                        </p:attrNameLst>
                                      </p:cBhvr>
                                      <p:to>
                                        <p:strVal val="visible"/>
                                      </p:to>
                                    </p:set>
                                    <p:anim calcmode="discrete" valueType="clr">
                                      <p:cBhvr override="childStyle">
                                        <p:cTn id="14" dur="80"/>
                                        <p:tgtEl>
                                          <p:spTgt spid="50585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05859">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505859">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505859">
                                            <p:txEl>
                                              <p:pRg st="2" end="2"/>
                                            </p:txEl>
                                          </p:spTgt>
                                        </p:tgtEl>
                                        <p:attrNameLst>
                                          <p:attrName>style.visibility</p:attrName>
                                        </p:attrNameLst>
                                      </p:cBhvr>
                                      <p:to>
                                        <p:strVal val="visible"/>
                                      </p:to>
                                    </p:set>
                                    <p:anim calcmode="discrete" valueType="clr">
                                      <p:cBhvr override="childStyle">
                                        <p:cTn id="21" dur="80"/>
                                        <p:tgtEl>
                                          <p:spTgt spid="50585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505859">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505859">
                                            <p:txEl>
                                              <p:pRg st="2" end="2"/>
                                            </p:txEl>
                                          </p:spTgt>
                                        </p:tgtEl>
                                        <p:attrNameLst>
                                          <p:attrName>fill.type</p:attrName>
                                        </p:attrNameLst>
                                      </p:cBhvr>
                                      <p:to>
                                        <p:strVal val="solid"/>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5" presetClass="entr" presetSubtype="0" fill="hold" nodeType="clickEffect">
                                  <p:stCondLst>
                                    <p:cond delay="0"/>
                                  </p:stCondLst>
                                  <p:childTnLst>
                                    <p:set>
                                      <p:cBhvr>
                                        <p:cTn id="27" dur="1" fill="hold">
                                          <p:stCondLst>
                                            <p:cond delay="0"/>
                                          </p:stCondLst>
                                        </p:cTn>
                                        <p:tgtEl>
                                          <p:spTgt spid="505861"/>
                                        </p:tgtEl>
                                        <p:attrNameLst>
                                          <p:attrName>style.visibility</p:attrName>
                                        </p:attrNameLst>
                                      </p:cBhvr>
                                      <p:to>
                                        <p:strVal val="visible"/>
                                      </p:to>
                                    </p:set>
                                    <p:animEffect transition="in" filter="fade">
                                      <p:cBhvr>
                                        <p:cTn id="28" dur="2000"/>
                                        <p:tgtEl>
                                          <p:spTgt spid="505861"/>
                                        </p:tgtEl>
                                      </p:cBhvr>
                                    </p:animEffect>
                                    <p:anim calcmode="lin" valueType="num">
                                      <p:cBhvr>
                                        <p:cTn id="29" dur="2000" fill="hold"/>
                                        <p:tgtEl>
                                          <p:spTgt spid="505861"/>
                                        </p:tgtEl>
                                        <p:attrNameLst>
                                          <p:attrName>style.rotation</p:attrName>
                                        </p:attrNameLst>
                                      </p:cBhvr>
                                      <p:tavLst>
                                        <p:tav tm="0">
                                          <p:val>
                                            <p:fltVal val="720"/>
                                          </p:val>
                                        </p:tav>
                                        <p:tav tm="100000">
                                          <p:val>
                                            <p:fltVal val="0"/>
                                          </p:val>
                                        </p:tav>
                                      </p:tavLst>
                                    </p:anim>
                                    <p:anim calcmode="lin" valueType="num">
                                      <p:cBhvr>
                                        <p:cTn id="30" dur="2000" fill="hold"/>
                                        <p:tgtEl>
                                          <p:spTgt spid="505861"/>
                                        </p:tgtEl>
                                        <p:attrNameLst>
                                          <p:attrName>ppt_h</p:attrName>
                                        </p:attrNameLst>
                                      </p:cBhvr>
                                      <p:tavLst>
                                        <p:tav tm="0">
                                          <p:val>
                                            <p:fltVal val="0"/>
                                          </p:val>
                                        </p:tav>
                                        <p:tav tm="100000">
                                          <p:val>
                                            <p:strVal val="#ppt_h"/>
                                          </p:val>
                                        </p:tav>
                                      </p:tavLst>
                                    </p:anim>
                                    <p:anim calcmode="lin" valueType="num">
                                      <p:cBhvr>
                                        <p:cTn id="31" dur="2000" fill="hold"/>
                                        <p:tgtEl>
                                          <p:spTgt spid="505861"/>
                                        </p:tgtEl>
                                        <p:attrNameLst>
                                          <p:attrName>ppt_w</p:attrName>
                                        </p:attrNameLst>
                                      </p:cBhvr>
                                      <p:tavLst>
                                        <p:tav tm="0">
                                          <p:val>
                                            <p:fltVal val="0"/>
                                          </p:val>
                                        </p:tav>
                                        <p:tav tm="100000">
                                          <p:val>
                                            <p:strVal val="#ppt_w"/>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56" presetClass="entr" presetSubtype="0" fill="hold" grpId="0" nodeType="clickEffect">
                                  <p:stCondLst>
                                    <p:cond delay="0"/>
                                  </p:stCondLst>
                                  <p:iterate type="lt">
                                    <p:tmPct val="10000"/>
                                  </p:iterate>
                                  <p:childTnLst>
                                    <p:set>
                                      <p:cBhvr>
                                        <p:cTn id="35" dur="1" fill="hold">
                                          <p:stCondLst>
                                            <p:cond delay="0"/>
                                          </p:stCondLst>
                                        </p:cTn>
                                        <p:tgtEl>
                                          <p:spTgt spid="505858"/>
                                        </p:tgtEl>
                                        <p:attrNameLst>
                                          <p:attrName>style.visibility</p:attrName>
                                        </p:attrNameLst>
                                      </p:cBhvr>
                                      <p:to>
                                        <p:strVal val="visible"/>
                                      </p:to>
                                    </p:set>
                                    <p:anim by="(-#ppt_w*2)" calcmode="lin" valueType="num">
                                      <p:cBhvr rctx="PPT">
                                        <p:cTn id="36" dur="500" autoRev="1" fill="hold">
                                          <p:stCondLst>
                                            <p:cond delay="0"/>
                                          </p:stCondLst>
                                        </p:cTn>
                                        <p:tgtEl>
                                          <p:spTgt spid="505858"/>
                                        </p:tgtEl>
                                        <p:attrNameLst>
                                          <p:attrName>ppt_w</p:attrName>
                                        </p:attrNameLst>
                                      </p:cBhvr>
                                    </p:anim>
                                    <p:anim by="(#ppt_w*0.50)" calcmode="lin" valueType="num">
                                      <p:cBhvr>
                                        <p:cTn id="37" dur="500" decel="50000" autoRev="1" fill="hold">
                                          <p:stCondLst>
                                            <p:cond delay="0"/>
                                          </p:stCondLst>
                                        </p:cTn>
                                        <p:tgtEl>
                                          <p:spTgt spid="505858"/>
                                        </p:tgtEl>
                                        <p:attrNameLst>
                                          <p:attrName>ppt_x</p:attrName>
                                        </p:attrNameLst>
                                      </p:cBhvr>
                                    </p:anim>
                                    <p:anim from="(-#ppt_h/2)" to="(#ppt_y)" calcmode="lin" valueType="num">
                                      <p:cBhvr>
                                        <p:cTn id="38" dur="1000" fill="hold">
                                          <p:stCondLst>
                                            <p:cond delay="0"/>
                                          </p:stCondLst>
                                        </p:cTn>
                                        <p:tgtEl>
                                          <p:spTgt spid="505858"/>
                                        </p:tgtEl>
                                        <p:attrNameLst>
                                          <p:attrName>ppt_y</p:attrName>
                                        </p:attrNameLst>
                                      </p:cBhvr>
                                    </p:anim>
                                    <p:animRot by="21600000">
                                      <p:cBhvr>
                                        <p:cTn id="39" dur="1000" fill="hold">
                                          <p:stCondLst>
                                            <p:cond delay="0"/>
                                          </p:stCondLst>
                                        </p:cTn>
                                        <p:tgtEl>
                                          <p:spTgt spid="505858"/>
                                        </p:tgtEl>
                                        <p:attrNameLst>
                                          <p:attrName>r</p:attrName>
                                        </p:attrNameLst>
                                      </p:cBhvr>
                                    </p:animRo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50586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05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8"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684213" y="1196975"/>
            <a:ext cx="4681537" cy="792163"/>
          </a:xfrm>
        </p:spPr>
        <p:txBody>
          <a:bodyPr/>
          <a:lstStyle/>
          <a:p>
            <a:pPr algn="just">
              <a:defRPr/>
            </a:pPr>
            <a:r>
              <a:rPr lang="zh-CN" altLang="en-US" sz="3200" b="1" smtClean="0">
                <a:solidFill>
                  <a:srgbClr val="0000CC"/>
                </a:solidFill>
                <a:ea typeface="黑体" pitchFamily="2" charset="-122"/>
              </a:rPr>
              <a:t>由于  </a:t>
            </a:r>
            <a:r>
              <a:rPr lang="en-US" altLang="zh-CN" sz="3200" i="1" smtClean="0">
                <a:solidFill>
                  <a:srgbClr val="0000CC"/>
                </a:solidFill>
                <a:ea typeface="黑体" pitchFamily="2" charset="-122"/>
              </a:rPr>
              <a:t>K</a:t>
            </a:r>
            <a:r>
              <a:rPr lang="el-GR" altLang="zh-CN" sz="3200" baseline="30000" smtClean="0">
                <a:solidFill>
                  <a:srgbClr val="0000CC"/>
                </a:solidFill>
                <a:ea typeface="黑体" pitchFamily="2" charset="-122"/>
                <a:cs typeface="Times New Roman" pitchFamily="18" charset="0"/>
              </a:rPr>
              <a:t>Θ</a:t>
            </a:r>
            <a:r>
              <a:rPr lang="en-US" altLang="zh-CN" sz="3200" baseline="-25000" smtClean="0">
                <a:solidFill>
                  <a:srgbClr val="0000CC"/>
                </a:solidFill>
                <a:ea typeface="黑体" pitchFamily="2" charset="-122"/>
              </a:rPr>
              <a:t>1</a:t>
            </a:r>
            <a:r>
              <a:rPr lang="zh-CN" altLang="en-US" sz="3200" smtClean="0">
                <a:solidFill>
                  <a:srgbClr val="0000CC"/>
                </a:solidFill>
                <a:ea typeface="DotumChe" pitchFamily="49" charset="-127"/>
              </a:rPr>
              <a:t>＞＞</a:t>
            </a:r>
            <a:r>
              <a:rPr lang="en-US" altLang="zh-CN" sz="3200" i="1" smtClean="0">
                <a:solidFill>
                  <a:srgbClr val="0000CC"/>
                </a:solidFill>
                <a:ea typeface="黑体" pitchFamily="2" charset="-122"/>
              </a:rPr>
              <a:t>K</a:t>
            </a:r>
            <a:r>
              <a:rPr lang="el-GR" altLang="zh-CN" sz="3200" baseline="30000" smtClean="0">
                <a:solidFill>
                  <a:srgbClr val="0000CC"/>
                </a:solidFill>
                <a:ea typeface="黑体" pitchFamily="2" charset="-122"/>
              </a:rPr>
              <a:t>Θ</a:t>
            </a:r>
            <a:r>
              <a:rPr lang="en-US" altLang="zh-CN" sz="3200" baseline="-25000" smtClean="0">
                <a:solidFill>
                  <a:srgbClr val="0000CC"/>
                </a:solidFill>
                <a:ea typeface="黑体" pitchFamily="2" charset="-122"/>
              </a:rPr>
              <a:t>2</a:t>
            </a:r>
          </a:p>
        </p:txBody>
      </p:sp>
      <p:sp>
        <p:nvSpPr>
          <p:cNvPr id="81923" name="Rectangle 3"/>
          <p:cNvSpPr>
            <a:spLocks noGrp="1" noChangeArrowheads="1"/>
          </p:cNvSpPr>
          <p:nvPr>
            <p:ph type="body" idx="4294967295"/>
          </p:nvPr>
        </p:nvSpPr>
        <p:spPr>
          <a:xfrm>
            <a:off x="179388" y="2276475"/>
            <a:ext cx="8142287" cy="3097213"/>
          </a:xfrm>
        </p:spPr>
        <p:txBody>
          <a:bodyPr/>
          <a:lstStyle/>
          <a:p>
            <a:pPr algn="just">
              <a:buFont typeface="Wingdings" pitchFamily="2" charset="2"/>
              <a:buNone/>
              <a:defRPr/>
            </a:pPr>
            <a:r>
              <a:rPr lang="en-US" altLang="zh-CN" sz="3600" b="1" smtClean="0">
                <a:latin typeface="Bookman Old Style" pitchFamily="18" charset="0"/>
              </a:rPr>
              <a:t>       </a:t>
            </a:r>
            <a:r>
              <a:rPr lang="zh-CN" altLang="en-US" smtClean="0">
                <a:solidFill>
                  <a:srgbClr val="0000CC"/>
                </a:solidFill>
                <a:latin typeface="Bookman Old Style" pitchFamily="18" charset="0"/>
                <a:ea typeface="黑体" pitchFamily="49" charset="-122"/>
              </a:rPr>
              <a:t>对于多元弱酸（弱碱）溶液来说，溶液的酸碱性主要决定于它的第一级电离。</a:t>
            </a:r>
          </a:p>
          <a:p>
            <a:pPr algn="just">
              <a:buFont typeface="Wingdings" pitchFamily="2" charset="2"/>
              <a:buNone/>
              <a:defRPr/>
            </a:pPr>
            <a:endParaRPr lang="zh-CN" altLang="en-US" smtClean="0">
              <a:solidFill>
                <a:srgbClr val="0000CC"/>
              </a:solidFill>
              <a:latin typeface="Bookman Old Style" pitchFamily="18" charset="0"/>
              <a:ea typeface="黑体" pitchFamily="49" charset="-122"/>
            </a:endParaRPr>
          </a:p>
          <a:p>
            <a:pPr algn="just">
              <a:buFont typeface="Wingdings" pitchFamily="2" charset="2"/>
              <a:buNone/>
              <a:defRPr/>
            </a:pPr>
            <a:r>
              <a:rPr lang="zh-CN" altLang="en-US" smtClean="0">
                <a:solidFill>
                  <a:srgbClr val="2D6C7B"/>
                </a:solidFill>
                <a:latin typeface="Bookman Old Style" pitchFamily="18" charset="0"/>
                <a:ea typeface="黑体" pitchFamily="49" charset="-122"/>
              </a:rPr>
              <a:t>      </a:t>
            </a:r>
            <a:r>
              <a:rPr lang="zh-CN" altLang="en-US" smtClean="0">
                <a:solidFill>
                  <a:srgbClr val="0000CC"/>
                </a:solidFill>
                <a:latin typeface="Bookman Old Style" pitchFamily="18" charset="0"/>
                <a:ea typeface="黑体" pitchFamily="49" charset="-122"/>
              </a:rPr>
              <a:t>只要 </a:t>
            </a:r>
            <a:r>
              <a:rPr lang="en-US" altLang="zh-CN" i="1" smtClean="0">
                <a:solidFill>
                  <a:srgbClr val="D60093"/>
                </a:solidFill>
                <a:latin typeface="Bookman Old Style" pitchFamily="18" charset="0"/>
                <a:ea typeface="黑体" pitchFamily="49" charset="-122"/>
              </a:rPr>
              <a:t>K</a:t>
            </a:r>
            <a:r>
              <a:rPr lang="el-GR" altLang="zh-CN" baseline="30000" smtClean="0">
                <a:solidFill>
                  <a:srgbClr val="D60093"/>
                </a:solidFill>
                <a:latin typeface="Bookman Old Style" pitchFamily="18" charset="0"/>
                <a:ea typeface="黑体" pitchFamily="49" charset="-122"/>
                <a:cs typeface="Times New Roman" pitchFamily="18" charset="0"/>
              </a:rPr>
              <a:t>Θ</a:t>
            </a:r>
            <a:r>
              <a:rPr lang="en-US" altLang="zh-CN" baseline="-25000" smtClean="0">
                <a:solidFill>
                  <a:srgbClr val="D60093"/>
                </a:solidFill>
                <a:latin typeface="Bookman Old Style" pitchFamily="18" charset="0"/>
                <a:ea typeface="黑体" pitchFamily="49" charset="-122"/>
              </a:rPr>
              <a:t>1</a:t>
            </a:r>
            <a:r>
              <a:rPr lang="en-US" altLang="zh-CN" smtClean="0">
                <a:solidFill>
                  <a:srgbClr val="D60093"/>
                </a:solidFill>
                <a:latin typeface="Bookman Old Style" pitchFamily="18" charset="0"/>
                <a:ea typeface="DotumChe" pitchFamily="49" charset="-127"/>
              </a:rPr>
              <a:t>/</a:t>
            </a:r>
            <a:r>
              <a:rPr lang="en-US" altLang="zh-CN" i="1" smtClean="0">
                <a:solidFill>
                  <a:srgbClr val="D60093"/>
                </a:solidFill>
                <a:latin typeface="Bookman Old Style" pitchFamily="18" charset="0"/>
                <a:ea typeface="黑体" pitchFamily="49" charset="-122"/>
              </a:rPr>
              <a:t>K</a:t>
            </a:r>
            <a:r>
              <a:rPr lang="el-GR" altLang="zh-CN" baseline="30000" smtClean="0">
                <a:solidFill>
                  <a:srgbClr val="D60093"/>
                </a:solidFill>
                <a:latin typeface="Bookman Old Style" pitchFamily="18" charset="0"/>
                <a:ea typeface="黑体" pitchFamily="49" charset="-122"/>
              </a:rPr>
              <a:t>Θ</a:t>
            </a:r>
            <a:r>
              <a:rPr lang="en-US" altLang="zh-CN" baseline="-25000" smtClean="0">
                <a:solidFill>
                  <a:srgbClr val="D60093"/>
                </a:solidFill>
                <a:latin typeface="Bookman Old Style" pitchFamily="18" charset="0"/>
                <a:ea typeface="黑体" pitchFamily="49" charset="-122"/>
              </a:rPr>
              <a:t>2</a:t>
            </a:r>
            <a:r>
              <a:rPr lang="en-US" altLang="zh-CN" smtClean="0">
                <a:solidFill>
                  <a:srgbClr val="D60093"/>
                </a:solidFill>
                <a:latin typeface="Bookman Old Style" pitchFamily="18" charset="0"/>
                <a:ea typeface="黑体" pitchFamily="49" charset="-122"/>
              </a:rPr>
              <a:t> &gt;10</a:t>
            </a:r>
            <a:r>
              <a:rPr lang="en-US" altLang="zh-CN" baseline="30000" smtClean="0">
                <a:solidFill>
                  <a:srgbClr val="D60093"/>
                </a:solidFill>
                <a:latin typeface="Bookman Old Style" pitchFamily="18" charset="0"/>
                <a:ea typeface="黑体" pitchFamily="49" charset="-122"/>
              </a:rPr>
              <a:t>4</a:t>
            </a:r>
            <a:r>
              <a:rPr lang="en-US" altLang="zh-CN" smtClean="0">
                <a:solidFill>
                  <a:srgbClr val="0000CC"/>
                </a:solidFill>
                <a:latin typeface="Bookman Old Style" pitchFamily="18" charset="0"/>
                <a:ea typeface="黑体" pitchFamily="49" charset="-122"/>
              </a:rPr>
              <a:t>,</a:t>
            </a:r>
            <a:r>
              <a:rPr lang="zh-CN" altLang="en-US" smtClean="0">
                <a:solidFill>
                  <a:srgbClr val="0000CC"/>
                </a:solidFill>
                <a:latin typeface="Bookman Old Style" pitchFamily="18" charset="0"/>
                <a:ea typeface="黑体" pitchFamily="49" charset="-122"/>
              </a:rPr>
              <a:t>采用近似计算就不会带来太大的误差。</a:t>
            </a:r>
            <a:endParaRPr lang="zh-CN" altLang="en-US" b="1" smtClean="0">
              <a:solidFill>
                <a:srgbClr val="0000CC"/>
              </a:solidFill>
              <a:latin typeface="Bookman Old Style" pitchFamily="18" charset="0"/>
            </a:endParaRPr>
          </a:p>
        </p:txBody>
      </p:sp>
      <p:sp>
        <p:nvSpPr>
          <p:cNvPr id="618499" name="Text Box 4"/>
          <p:cNvSpPr txBox="1">
            <a:spLocks noChangeArrowheads="1"/>
          </p:cNvSpPr>
          <p:nvPr/>
        </p:nvSpPr>
        <p:spPr bwMode="auto">
          <a:xfrm>
            <a:off x="9051925" y="32988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sp>
        <p:nvSpPr>
          <p:cNvPr id="81926" name="AutoShape 6">
            <a:hlinkClick r:id="rId3" action="ppaction://hlinksldjump" highlightClick="1"/>
          </p:cNvPr>
          <p:cNvSpPr>
            <a:spLocks noChangeArrowheads="1"/>
          </p:cNvSpPr>
          <p:nvPr/>
        </p:nvSpPr>
        <p:spPr bwMode="auto">
          <a:xfrm>
            <a:off x="7308850" y="5445125"/>
            <a:ext cx="687388" cy="503238"/>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dissolve">
                                      <p:cBhvr>
                                        <p:cTn id="7" dur="500"/>
                                        <p:tgtEl>
                                          <p:spTgt spid="819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1923">
                                            <p:txEl>
                                              <p:pRg st="0" end="0"/>
                                            </p:txEl>
                                          </p:spTgt>
                                        </p:tgtEl>
                                        <p:attrNameLst>
                                          <p:attrName>style.visibility</p:attrName>
                                        </p:attrNameLst>
                                      </p:cBhvr>
                                      <p:to>
                                        <p:strVal val="visible"/>
                                      </p:to>
                                    </p:set>
                                    <p:animEffect transition="in" filter="dissolve">
                                      <p:cBhvr>
                                        <p:cTn id="12" dur="500"/>
                                        <p:tgtEl>
                                          <p:spTgt spid="819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1923">
                                            <p:txEl>
                                              <p:pRg st="2" end="2"/>
                                            </p:txEl>
                                          </p:spTgt>
                                        </p:tgtEl>
                                        <p:attrNameLst>
                                          <p:attrName>style.visibility</p:attrName>
                                        </p:attrNameLst>
                                      </p:cBhvr>
                                      <p:to>
                                        <p:strVal val="visible"/>
                                      </p:to>
                                    </p:set>
                                    <p:animEffect transition="in" filter="dissolve">
                                      <p:cBhvr>
                                        <p:cTn id="17" dur="500"/>
                                        <p:tgtEl>
                                          <p:spTgt spid="81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19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p:bldP spid="81923" grpId="0" build="p"/>
      <p:bldP spid="8192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9571" name="Rectangle 3"/>
          <p:cNvSpPr>
            <a:spLocks noGrp="1" noChangeArrowheads="1"/>
          </p:cNvSpPr>
          <p:nvPr>
            <p:ph type="body" idx="4294967295"/>
          </p:nvPr>
        </p:nvSpPr>
        <p:spPr>
          <a:xfrm>
            <a:off x="323850" y="1196752"/>
            <a:ext cx="7910513" cy="4946873"/>
          </a:xfrm>
        </p:spPr>
        <p:txBody>
          <a:bodyPr/>
          <a:lstStyle/>
          <a:p>
            <a:pPr algn="just">
              <a:lnSpc>
                <a:spcPct val="150000"/>
              </a:lnSpc>
              <a:buFont typeface="Wingdings" pitchFamily="2" charset="2"/>
              <a:buNone/>
              <a:defRPr/>
            </a:pPr>
            <a:r>
              <a:rPr lang="zh-CN" altLang="en-US" dirty="0" smtClean="0">
                <a:solidFill>
                  <a:srgbClr val="D60093"/>
                </a:solidFill>
                <a:latin typeface="Bookman Old Style" pitchFamily="18" charset="0"/>
                <a:ea typeface="黑体" pitchFamily="49" charset="-122"/>
              </a:rPr>
              <a:t>问题：</a:t>
            </a:r>
          </a:p>
          <a:p>
            <a:pPr algn="just">
              <a:lnSpc>
                <a:spcPct val="150000"/>
              </a:lnSpc>
              <a:buFont typeface="Wingdings" pitchFamily="2" charset="2"/>
              <a:buNone/>
              <a:defRPr/>
            </a:pPr>
            <a:r>
              <a:rPr lang="zh-CN" altLang="en-US" sz="4800" b="1" dirty="0" smtClean="0">
                <a:solidFill>
                  <a:srgbClr val="398799"/>
                </a:solidFill>
                <a:effectLst>
                  <a:outerShdw blurRad="38100" dist="38100" dir="2700000" algn="tl">
                    <a:srgbClr val="C0C0C0"/>
                  </a:outerShdw>
                </a:effectLst>
                <a:latin typeface="Bookman Old Style" pitchFamily="18" charset="0"/>
              </a:rPr>
              <a:t>    </a:t>
            </a:r>
            <a:r>
              <a:rPr lang="zh-CN" altLang="en-US" b="1" dirty="0" smtClean="0">
                <a:solidFill>
                  <a:srgbClr val="0000CC"/>
                </a:solidFill>
                <a:latin typeface="Bookman Old Style" pitchFamily="18" charset="0"/>
                <a:ea typeface="黑体" pitchFamily="49" charset="-122"/>
              </a:rPr>
              <a:t>向</a:t>
            </a:r>
            <a:r>
              <a:rPr lang="en-US" altLang="zh-CN" b="1" dirty="0" smtClean="0">
                <a:solidFill>
                  <a:srgbClr val="0000CC"/>
                </a:solidFill>
                <a:latin typeface="Bookman Old Style" pitchFamily="18" charset="0"/>
                <a:ea typeface="黑体" pitchFamily="49" charset="-122"/>
              </a:rPr>
              <a:t>0.10mol.L</a:t>
            </a:r>
            <a:r>
              <a:rPr lang="zh-CN" altLang="en-US" b="1" baseline="30000" dirty="0" smtClean="0">
                <a:solidFill>
                  <a:srgbClr val="0000CC"/>
                </a:solidFill>
                <a:latin typeface="Bookman Old Style" pitchFamily="18" charset="0"/>
                <a:ea typeface="黑体" pitchFamily="49" charset="-122"/>
              </a:rPr>
              <a:t>－</a:t>
            </a:r>
            <a:r>
              <a:rPr lang="en-US" altLang="zh-CN" b="1" baseline="30000" dirty="0" smtClean="0">
                <a:solidFill>
                  <a:srgbClr val="0000CC"/>
                </a:solidFill>
                <a:latin typeface="Bookman Old Style" pitchFamily="18" charset="0"/>
                <a:ea typeface="黑体" pitchFamily="49" charset="-122"/>
              </a:rPr>
              <a:t>1</a:t>
            </a:r>
            <a:r>
              <a:rPr lang="zh-CN" altLang="en-US" b="1" dirty="0" smtClean="0">
                <a:solidFill>
                  <a:srgbClr val="0000CC"/>
                </a:solidFill>
                <a:latin typeface="Bookman Old Style" pitchFamily="18" charset="0"/>
                <a:ea typeface="黑体" pitchFamily="49" charset="-122"/>
              </a:rPr>
              <a:t>的</a:t>
            </a:r>
            <a:r>
              <a:rPr lang="en-US" altLang="zh-CN" b="1" dirty="0" err="1" smtClean="0">
                <a:solidFill>
                  <a:srgbClr val="0000CC"/>
                </a:solidFill>
                <a:latin typeface="Bookman Old Style" pitchFamily="18" charset="0"/>
                <a:ea typeface="黑体" pitchFamily="49" charset="-122"/>
              </a:rPr>
              <a:t>HAc</a:t>
            </a:r>
            <a:r>
              <a:rPr lang="zh-CN" altLang="en-US" b="1" dirty="0" smtClean="0">
                <a:solidFill>
                  <a:srgbClr val="0000CC"/>
                </a:solidFill>
                <a:latin typeface="Bookman Old Style" pitchFamily="18" charset="0"/>
                <a:ea typeface="黑体" pitchFamily="49" charset="-122"/>
              </a:rPr>
              <a:t>溶液中添加固体</a:t>
            </a:r>
            <a:r>
              <a:rPr lang="en-US" altLang="zh-CN" b="1" dirty="0" err="1" smtClean="0">
                <a:solidFill>
                  <a:srgbClr val="0000CC"/>
                </a:solidFill>
                <a:latin typeface="Bookman Old Style" pitchFamily="18" charset="0"/>
                <a:ea typeface="黑体" pitchFamily="49" charset="-122"/>
              </a:rPr>
              <a:t>NaAc</a:t>
            </a:r>
            <a:r>
              <a:rPr lang="en-US" altLang="zh-CN" b="1" dirty="0" smtClean="0">
                <a:solidFill>
                  <a:srgbClr val="0000CC"/>
                </a:solidFill>
                <a:latin typeface="Bookman Old Style" pitchFamily="18" charset="0"/>
                <a:ea typeface="黑体" pitchFamily="49" charset="-122"/>
              </a:rPr>
              <a:t>,</a:t>
            </a:r>
            <a:r>
              <a:rPr lang="zh-CN" altLang="en-US" b="1" dirty="0" smtClean="0">
                <a:solidFill>
                  <a:srgbClr val="0000CC"/>
                </a:solidFill>
                <a:latin typeface="Bookman Old Style" pitchFamily="18" charset="0"/>
                <a:ea typeface="黑体" pitchFamily="49" charset="-122"/>
              </a:rPr>
              <a:t>使</a:t>
            </a:r>
            <a:r>
              <a:rPr lang="en-US" altLang="zh-CN" b="1" dirty="0" err="1" smtClean="0">
                <a:solidFill>
                  <a:srgbClr val="0000CC"/>
                </a:solidFill>
                <a:latin typeface="Bookman Old Style" pitchFamily="18" charset="0"/>
                <a:ea typeface="黑体" pitchFamily="49" charset="-122"/>
              </a:rPr>
              <a:t>NaAc</a:t>
            </a:r>
            <a:r>
              <a:rPr lang="zh-CN" altLang="en-US" b="1" dirty="0" smtClean="0">
                <a:solidFill>
                  <a:srgbClr val="0000CC"/>
                </a:solidFill>
                <a:latin typeface="Bookman Old Style" pitchFamily="18" charset="0"/>
                <a:ea typeface="黑体" pitchFamily="49" charset="-122"/>
              </a:rPr>
              <a:t>的浓度为</a:t>
            </a:r>
            <a:r>
              <a:rPr lang="en-US" altLang="zh-CN" b="1" dirty="0" smtClean="0">
                <a:solidFill>
                  <a:srgbClr val="0000CC"/>
                </a:solidFill>
                <a:latin typeface="Bookman Old Style" pitchFamily="18" charset="0"/>
                <a:ea typeface="黑体" pitchFamily="49" charset="-122"/>
              </a:rPr>
              <a:t>0.10mol.L</a:t>
            </a:r>
            <a:r>
              <a:rPr lang="en-US" altLang="zh-CN" b="1" baseline="30000" dirty="0" smtClean="0">
                <a:solidFill>
                  <a:srgbClr val="0000CC"/>
                </a:solidFill>
                <a:latin typeface="Bookman Old Style" pitchFamily="18" charset="0"/>
                <a:ea typeface="黑体" pitchFamily="49" charset="-122"/>
              </a:rPr>
              <a:t>-1</a:t>
            </a:r>
            <a:r>
              <a:rPr lang="en-US" altLang="zh-CN" b="1" dirty="0" smtClean="0">
                <a:solidFill>
                  <a:srgbClr val="0000CC"/>
                </a:solidFill>
                <a:latin typeface="Bookman Old Style" pitchFamily="18" charset="0"/>
                <a:ea typeface="黑体" pitchFamily="49" charset="-122"/>
              </a:rPr>
              <a:t>,</a:t>
            </a:r>
            <a:r>
              <a:rPr lang="zh-CN" altLang="en-US" b="1" dirty="0" smtClean="0">
                <a:solidFill>
                  <a:srgbClr val="0000CC"/>
                </a:solidFill>
                <a:latin typeface="Bookman Old Style" pitchFamily="18" charset="0"/>
                <a:ea typeface="黑体" pitchFamily="49" charset="-122"/>
              </a:rPr>
              <a:t>问溶液的</a:t>
            </a:r>
            <a:r>
              <a:rPr lang="en-US" altLang="zh-CN" b="1" dirty="0" smtClean="0">
                <a:solidFill>
                  <a:srgbClr val="0000CC"/>
                </a:solidFill>
                <a:latin typeface="Bookman Old Style" pitchFamily="18" charset="0"/>
                <a:ea typeface="黑体" pitchFamily="49" charset="-122"/>
              </a:rPr>
              <a:t>pH=? </a:t>
            </a:r>
          </a:p>
          <a:p>
            <a:pPr algn="just">
              <a:lnSpc>
                <a:spcPct val="150000"/>
              </a:lnSpc>
              <a:buFont typeface="Wingdings" pitchFamily="2" charset="2"/>
              <a:buNone/>
              <a:defRPr/>
            </a:pPr>
            <a:r>
              <a:rPr lang="en-US" altLang="zh-CN" sz="3600" b="1" dirty="0" smtClean="0">
                <a:solidFill>
                  <a:srgbClr val="0000CC"/>
                </a:solidFill>
                <a:latin typeface="Bookman Old Style" pitchFamily="18" charset="0"/>
              </a:rPr>
              <a:t>       </a:t>
            </a:r>
            <a:r>
              <a:rPr lang="en-US" altLang="zh-CN" b="1" dirty="0" err="1" smtClean="0">
                <a:solidFill>
                  <a:srgbClr val="0000CC"/>
                </a:solidFill>
                <a:latin typeface="Bookman Old Style" pitchFamily="18" charset="0"/>
                <a:ea typeface="黑体" pitchFamily="49" charset="-122"/>
              </a:rPr>
              <a:t>HAc</a:t>
            </a:r>
            <a:r>
              <a:rPr lang="zh-CN" altLang="en-US" b="1" dirty="0" smtClean="0">
                <a:solidFill>
                  <a:srgbClr val="0000CC"/>
                </a:solidFill>
                <a:latin typeface="Bookman Old Style" pitchFamily="18" charset="0"/>
                <a:ea typeface="黑体" pitchFamily="49" charset="-122"/>
              </a:rPr>
              <a:t>的离解度</a:t>
            </a:r>
            <a:r>
              <a:rPr lang="en-US" altLang="zh-CN" b="1" dirty="0" smtClean="0">
                <a:solidFill>
                  <a:srgbClr val="0000CC"/>
                </a:solidFill>
                <a:latin typeface="Bookman Old Style" pitchFamily="18" charset="0"/>
                <a:ea typeface="黑体" pitchFamily="49" charset="-122"/>
              </a:rPr>
              <a:t>=</a:t>
            </a:r>
            <a:r>
              <a:rPr lang="zh-CN" altLang="en-US" b="1" dirty="0" smtClean="0">
                <a:solidFill>
                  <a:srgbClr val="0000CC"/>
                </a:solidFill>
                <a:latin typeface="Bookman Old Style" pitchFamily="18" charset="0"/>
                <a:ea typeface="黑体" pitchFamily="49" charset="-122"/>
              </a:rPr>
              <a:t>？</a:t>
            </a:r>
          </a:p>
          <a:p>
            <a:pPr algn="just">
              <a:lnSpc>
                <a:spcPct val="150000"/>
              </a:lnSpc>
              <a:buFont typeface="Wingdings" pitchFamily="2" charset="2"/>
              <a:buNone/>
              <a:defRPr/>
            </a:pPr>
            <a:r>
              <a:rPr lang="zh-CN" altLang="en-US" sz="2800" b="1" dirty="0" smtClean="0">
                <a:effectLst>
                  <a:outerShdw blurRad="38100" dist="38100" dir="2700000" algn="tl">
                    <a:srgbClr val="C0C0C0"/>
                  </a:outerShdw>
                </a:effectLst>
                <a:latin typeface="Bookman Old Style" pitchFamily="18" charset="0"/>
              </a:rPr>
              <a:t>     </a:t>
            </a:r>
            <a:r>
              <a:rPr lang="zh-CN" altLang="en-US" sz="2800" b="1" dirty="0" smtClean="0">
                <a:solidFill>
                  <a:srgbClr val="FF6600"/>
                </a:solidFill>
                <a:effectLst>
                  <a:outerShdw blurRad="38100" dist="38100" dir="2700000" algn="tl">
                    <a:srgbClr val="C0C0C0"/>
                  </a:outerShdw>
                </a:effectLst>
                <a:latin typeface="Bookman Old Style" pitchFamily="18" charset="0"/>
              </a:rPr>
              <a:t>（</a:t>
            </a:r>
            <a:r>
              <a:rPr lang="en-US" altLang="zh-CN" sz="2800" b="1" i="1" dirty="0" smtClean="0">
                <a:solidFill>
                  <a:srgbClr val="FF6600"/>
                </a:solidFill>
                <a:effectLst>
                  <a:outerShdw blurRad="38100" dist="38100" dir="2700000" algn="tl">
                    <a:srgbClr val="C0C0C0"/>
                  </a:outerShdw>
                </a:effectLst>
                <a:latin typeface="Bookman Old Style" pitchFamily="18" charset="0"/>
              </a:rPr>
              <a:t>K</a:t>
            </a:r>
            <a:r>
              <a:rPr lang="en-US" altLang="zh-CN" sz="2800" b="1" i="1" baseline="-25000" dirty="0" smtClean="0">
                <a:solidFill>
                  <a:srgbClr val="FF6600"/>
                </a:solidFill>
                <a:effectLst>
                  <a:outerShdw blurRad="38100" dist="38100" dir="2700000" algn="tl">
                    <a:srgbClr val="C0C0C0"/>
                  </a:outerShdw>
                </a:effectLst>
                <a:latin typeface="Bookman Old Style" pitchFamily="18" charset="0"/>
              </a:rPr>
              <a:t>a</a:t>
            </a:r>
            <a:r>
              <a:rPr lang="en-US" altLang="zh-CN" sz="2800" b="1" i="1" dirty="0" smtClean="0">
                <a:solidFill>
                  <a:srgbClr val="FF6600"/>
                </a:solidFill>
                <a:effectLst>
                  <a:outerShdw blurRad="38100" dist="38100" dir="2700000" algn="tl">
                    <a:srgbClr val="C0C0C0"/>
                  </a:outerShdw>
                </a:effectLst>
                <a:latin typeface="Bookman Old Style" pitchFamily="18" charset="0"/>
              </a:rPr>
              <a:t>(</a:t>
            </a:r>
            <a:r>
              <a:rPr lang="en-US" altLang="zh-CN" sz="2800" b="1" dirty="0" err="1" smtClean="0">
                <a:solidFill>
                  <a:srgbClr val="FF6600"/>
                </a:solidFill>
                <a:effectLst>
                  <a:outerShdw blurRad="38100" dist="38100" dir="2700000" algn="tl">
                    <a:srgbClr val="C0C0C0"/>
                  </a:outerShdw>
                </a:effectLst>
                <a:latin typeface="Bookman Old Style" pitchFamily="18" charset="0"/>
              </a:rPr>
              <a:t>HAc</a:t>
            </a:r>
            <a:r>
              <a:rPr lang="en-US" altLang="zh-CN" sz="2800" b="1" dirty="0" smtClean="0">
                <a:solidFill>
                  <a:srgbClr val="FF6600"/>
                </a:solidFill>
                <a:effectLst>
                  <a:outerShdw blurRad="38100" dist="38100" dir="2700000" algn="tl">
                    <a:srgbClr val="C0C0C0"/>
                  </a:outerShdw>
                </a:effectLst>
                <a:latin typeface="Bookman Old Style" pitchFamily="18" charset="0"/>
              </a:rPr>
              <a:t>) =1.75×10</a:t>
            </a:r>
            <a:r>
              <a:rPr lang="zh-CN" altLang="en-US" sz="2800" b="1" baseline="30000" dirty="0" smtClean="0">
                <a:solidFill>
                  <a:srgbClr val="FF6600"/>
                </a:solidFill>
                <a:effectLst>
                  <a:outerShdw blurRad="38100" dist="38100" dir="2700000" algn="tl">
                    <a:srgbClr val="C0C0C0"/>
                  </a:outerShdw>
                </a:effectLst>
                <a:latin typeface="Bookman Old Style" pitchFamily="18" charset="0"/>
              </a:rPr>
              <a:t>－</a:t>
            </a:r>
            <a:r>
              <a:rPr lang="en-US" altLang="zh-CN" sz="2800" b="1" baseline="30000" dirty="0" smtClean="0">
                <a:solidFill>
                  <a:srgbClr val="FF6600"/>
                </a:solidFill>
                <a:effectLst>
                  <a:outerShdw blurRad="38100" dist="38100" dir="2700000" algn="tl">
                    <a:srgbClr val="C0C0C0"/>
                  </a:outerShdw>
                </a:effectLst>
                <a:latin typeface="Bookman Old Style" pitchFamily="18" charset="0"/>
              </a:rPr>
              <a:t>5</a:t>
            </a:r>
            <a:r>
              <a:rPr lang="zh-CN" altLang="en-US" sz="2800" b="1" dirty="0" smtClean="0">
                <a:solidFill>
                  <a:srgbClr val="FF6600"/>
                </a:solidFill>
                <a:effectLst>
                  <a:outerShdw blurRad="38100" dist="38100" dir="2700000" algn="tl">
                    <a:srgbClr val="C0C0C0"/>
                  </a:outerShdw>
                </a:effectLst>
                <a:latin typeface="Bookman Old Style" pitchFamily="18" charset="0"/>
              </a:rPr>
              <a:t>）</a:t>
            </a:r>
          </a:p>
        </p:txBody>
      </p:sp>
      <p:sp>
        <p:nvSpPr>
          <p:cNvPr id="3" name="Rectangle 2"/>
          <p:cNvSpPr txBox="1">
            <a:spLocks noChangeArrowheads="1"/>
          </p:cNvSpPr>
          <p:nvPr/>
        </p:nvSpPr>
        <p:spPr bwMode="auto">
          <a:xfrm>
            <a:off x="312737" y="628650"/>
            <a:ext cx="7510463"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r>
              <a:rPr lang="en-US" altLang="zh-CN" sz="3600" kern="0" dirty="0" smtClean="0">
                <a:solidFill>
                  <a:srgbClr val="0000CC"/>
                </a:solidFill>
                <a:latin typeface="黑体" pitchFamily="2" charset="-122"/>
                <a:ea typeface="黑体" pitchFamily="2" charset="-122"/>
              </a:rPr>
              <a:t>6.3.2.</a:t>
            </a:r>
            <a:r>
              <a:rPr lang="zh-CN" altLang="en-US" sz="3600" kern="0" dirty="0" smtClean="0">
                <a:solidFill>
                  <a:srgbClr val="0000CC"/>
                </a:solidFill>
                <a:latin typeface="黑体" pitchFamily="2" charset="-122"/>
                <a:ea typeface="黑体" pitchFamily="2" charset="-122"/>
              </a:rPr>
              <a:t>同离子效应</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9571">
                                            <p:txEl>
                                              <p:pRg st="0" end="0"/>
                                            </p:txEl>
                                          </p:spTgt>
                                        </p:tgtEl>
                                        <p:attrNameLst>
                                          <p:attrName>style.visibility</p:attrName>
                                        </p:attrNameLst>
                                      </p:cBhvr>
                                      <p:to>
                                        <p:strVal val="visible"/>
                                      </p:to>
                                    </p:set>
                                    <p:animEffect transition="in" filter="dissolve">
                                      <p:cBhvr>
                                        <p:cTn id="7" dur="500"/>
                                        <p:tgtEl>
                                          <p:spTgt spid="74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9571">
                                            <p:txEl>
                                              <p:pRg st="1" end="1"/>
                                            </p:txEl>
                                          </p:spTgt>
                                        </p:tgtEl>
                                        <p:attrNameLst>
                                          <p:attrName>style.visibility</p:attrName>
                                        </p:attrNameLst>
                                      </p:cBhvr>
                                      <p:to>
                                        <p:strVal val="visible"/>
                                      </p:to>
                                    </p:set>
                                    <p:animEffect transition="in" filter="dissolve">
                                      <p:cBhvr>
                                        <p:cTn id="12" dur="500"/>
                                        <p:tgtEl>
                                          <p:spTgt spid="749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49571">
                                            <p:txEl>
                                              <p:pRg st="2" end="2"/>
                                            </p:txEl>
                                          </p:spTgt>
                                        </p:tgtEl>
                                        <p:attrNameLst>
                                          <p:attrName>style.visibility</p:attrName>
                                        </p:attrNameLst>
                                      </p:cBhvr>
                                      <p:to>
                                        <p:strVal val="visible"/>
                                      </p:to>
                                    </p:set>
                                    <p:animEffect transition="in" filter="dissolve">
                                      <p:cBhvr>
                                        <p:cTn id="17" dur="500"/>
                                        <p:tgtEl>
                                          <p:spTgt spid="7495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49571">
                                            <p:txEl>
                                              <p:pRg st="3" end="3"/>
                                            </p:txEl>
                                          </p:spTgt>
                                        </p:tgtEl>
                                        <p:attrNameLst>
                                          <p:attrName>style.visibility</p:attrName>
                                        </p:attrNameLst>
                                      </p:cBhvr>
                                      <p:to>
                                        <p:strVal val="visible"/>
                                      </p:to>
                                    </p:set>
                                    <p:animEffect transition="in" filter="dissolve">
                                      <p:cBhvr>
                                        <p:cTn id="22" dur="500"/>
                                        <p:tgtEl>
                                          <p:spTgt spid="749571">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1" grpId="0" build="p"/>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0818" name="Rectangle 2"/>
          <p:cNvSpPr>
            <a:spLocks noGrp="1" noChangeArrowheads="1"/>
          </p:cNvSpPr>
          <p:nvPr>
            <p:ph type="title" idx="4294967295"/>
          </p:nvPr>
        </p:nvSpPr>
        <p:spPr>
          <a:xfrm>
            <a:off x="457200" y="457200"/>
            <a:ext cx="8229600" cy="1149350"/>
          </a:xfrm>
        </p:spPr>
        <p:txBody>
          <a:bodyPr/>
          <a:lstStyle/>
          <a:p>
            <a:pPr algn="just">
              <a:defRPr/>
            </a:pPr>
            <a:r>
              <a:rPr lang="zh-CN" altLang="en-US" sz="3600" b="1" smtClean="0">
                <a:solidFill>
                  <a:srgbClr val="FF6600"/>
                </a:solidFill>
                <a:ea typeface="黑体" pitchFamily="2" charset="-122"/>
              </a:rPr>
              <a:t>解：</a:t>
            </a:r>
            <a:r>
              <a:rPr lang="zh-CN" altLang="en-US" sz="4800" b="1" smtClean="0"/>
              <a:t>     </a:t>
            </a:r>
            <a:r>
              <a:rPr lang="zh-CN" altLang="en-US" sz="5400" b="1" smtClean="0"/>
              <a:t>	     </a:t>
            </a:r>
            <a:r>
              <a:rPr lang="en-US" altLang="zh-CN" sz="3200" b="1" smtClean="0">
                <a:solidFill>
                  <a:srgbClr val="D60093"/>
                </a:solidFill>
                <a:latin typeface="Verdana" pitchFamily="34" charset="0"/>
              </a:rPr>
              <a:t>HAc</a:t>
            </a:r>
            <a:r>
              <a:rPr lang="en-US" altLang="zh-CN" sz="3200" b="1" smtClean="0">
                <a:solidFill>
                  <a:srgbClr val="66FF99"/>
                </a:solidFill>
                <a:latin typeface="Verdana" pitchFamily="34" charset="0"/>
              </a:rPr>
              <a:t>       </a:t>
            </a:r>
            <a:r>
              <a:rPr lang="en-US" altLang="zh-CN" sz="3200" b="1" smtClean="0">
                <a:solidFill>
                  <a:srgbClr val="D60093"/>
                </a:solidFill>
                <a:latin typeface="Verdana" pitchFamily="34" charset="0"/>
              </a:rPr>
              <a:t>H</a:t>
            </a:r>
            <a:r>
              <a:rPr lang="zh-CN" altLang="en-US" sz="3200" b="1" baseline="30000" smtClean="0">
                <a:solidFill>
                  <a:srgbClr val="D60093"/>
                </a:solidFill>
                <a:latin typeface="Verdana" pitchFamily="34" charset="0"/>
              </a:rPr>
              <a:t>＋ </a:t>
            </a:r>
            <a:r>
              <a:rPr lang="zh-CN" altLang="en-US" sz="3200" b="1" smtClean="0">
                <a:solidFill>
                  <a:srgbClr val="D60093"/>
                </a:solidFill>
                <a:latin typeface="Verdana" pitchFamily="34" charset="0"/>
              </a:rPr>
              <a:t>＋  </a:t>
            </a:r>
            <a:r>
              <a:rPr lang="en-US" altLang="zh-CN" sz="3200" b="1" smtClean="0">
                <a:solidFill>
                  <a:srgbClr val="D60093"/>
                </a:solidFill>
                <a:latin typeface="Verdana" pitchFamily="34" charset="0"/>
              </a:rPr>
              <a:t>Ac</a:t>
            </a:r>
            <a:r>
              <a:rPr lang="zh-CN" altLang="en-US" sz="3200" b="1" baseline="30000" smtClean="0">
                <a:solidFill>
                  <a:srgbClr val="D60093"/>
                </a:solidFill>
                <a:latin typeface="Verdana" pitchFamily="34" charset="0"/>
              </a:rPr>
              <a:t>－</a:t>
            </a:r>
            <a:endParaRPr lang="zh-CN" altLang="en-US" sz="3200" b="1" smtClean="0">
              <a:solidFill>
                <a:srgbClr val="D60093"/>
              </a:solidFill>
              <a:latin typeface="Verdana" pitchFamily="34" charset="0"/>
            </a:endParaRPr>
          </a:p>
        </p:txBody>
      </p:sp>
      <p:sp>
        <p:nvSpPr>
          <p:cNvPr id="290819" name="Rectangle 3"/>
          <p:cNvSpPr>
            <a:spLocks noGrp="1" noChangeArrowheads="1"/>
          </p:cNvSpPr>
          <p:nvPr>
            <p:ph type="body" idx="4294967295"/>
          </p:nvPr>
        </p:nvSpPr>
        <p:spPr>
          <a:xfrm>
            <a:off x="179512" y="1295400"/>
            <a:ext cx="8812088" cy="4953000"/>
          </a:xfrm>
        </p:spPr>
        <p:txBody>
          <a:bodyPr/>
          <a:lstStyle/>
          <a:p>
            <a:pPr algn="just">
              <a:buFont typeface="Wingdings" pitchFamily="2" charset="2"/>
              <a:buNone/>
              <a:defRPr/>
            </a:pPr>
            <a:r>
              <a:rPr lang="en-US" altLang="zh-CN" b="1" dirty="0" smtClean="0">
                <a:latin typeface="Bookman Old Style" pitchFamily="18" charset="0"/>
              </a:rPr>
              <a:t>  </a:t>
            </a:r>
            <a:r>
              <a:rPr lang="zh-CN" altLang="en-US" b="1" dirty="0" smtClean="0">
                <a:solidFill>
                  <a:srgbClr val="0000CC"/>
                </a:solidFill>
                <a:latin typeface="Bookman Old Style" pitchFamily="18" charset="0"/>
                <a:ea typeface="黑体" pitchFamily="2" charset="-122"/>
              </a:rPr>
              <a:t>加入</a:t>
            </a:r>
            <a:r>
              <a:rPr lang="en-US" altLang="zh-CN" b="1" dirty="0" err="1" smtClean="0">
                <a:solidFill>
                  <a:srgbClr val="0000CC"/>
                </a:solidFill>
                <a:latin typeface="Bookman Old Style" pitchFamily="18" charset="0"/>
                <a:ea typeface="黑体" pitchFamily="2" charset="-122"/>
              </a:rPr>
              <a:t>NaAc</a:t>
            </a:r>
            <a:r>
              <a:rPr lang="zh-CN" altLang="en-US" b="1" dirty="0" smtClean="0">
                <a:solidFill>
                  <a:srgbClr val="0000CC"/>
                </a:solidFill>
                <a:latin typeface="Bookman Old Style" pitchFamily="18" charset="0"/>
                <a:ea typeface="黑体" pitchFamily="2" charset="-122"/>
              </a:rPr>
              <a:t>后</a:t>
            </a:r>
            <a:r>
              <a:rPr lang="zh-CN" altLang="en-US" b="1" dirty="0" smtClean="0">
                <a:solidFill>
                  <a:srgbClr val="398799"/>
                </a:solidFill>
                <a:latin typeface="Bookman Old Style" pitchFamily="18" charset="0"/>
                <a:ea typeface="黑体" pitchFamily="2" charset="-122"/>
              </a:rPr>
              <a:t>   </a:t>
            </a:r>
            <a:r>
              <a:rPr lang="en-US" altLang="zh-CN" b="1" dirty="0" smtClean="0">
                <a:solidFill>
                  <a:schemeClr val="tx2"/>
                </a:solidFill>
                <a:latin typeface="Bookman Old Style" pitchFamily="18" charset="0"/>
                <a:ea typeface="黑体" pitchFamily="2" charset="-122"/>
              </a:rPr>
              <a:t>0.10-x    x   0.10+x</a:t>
            </a:r>
          </a:p>
          <a:p>
            <a:pPr algn="just">
              <a:buFont typeface="Wingdings" pitchFamily="2" charset="2"/>
              <a:buNone/>
              <a:defRPr/>
            </a:pPr>
            <a:endParaRPr lang="en-US" altLang="zh-CN" b="1" dirty="0" smtClean="0">
              <a:solidFill>
                <a:srgbClr val="398799"/>
              </a:solidFill>
              <a:latin typeface="Bookman Old Style" pitchFamily="18" charset="0"/>
              <a:ea typeface="黑体" pitchFamily="2" charset="-122"/>
            </a:endParaRPr>
          </a:p>
          <a:p>
            <a:pPr algn="just">
              <a:buFont typeface="Wingdings" pitchFamily="2" charset="2"/>
              <a:buNone/>
              <a:defRPr/>
            </a:pPr>
            <a:endParaRPr lang="en-US" altLang="zh-CN" b="1" dirty="0" smtClean="0">
              <a:latin typeface="Bookman Old Style" pitchFamily="18" charset="0"/>
            </a:endParaRPr>
          </a:p>
          <a:p>
            <a:pPr algn="r">
              <a:buFont typeface="Wingdings" pitchFamily="2" charset="2"/>
              <a:buNone/>
              <a:defRPr/>
            </a:pPr>
            <a:r>
              <a:rPr lang="en-US" altLang="zh-CN" b="1" baseline="30000" dirty="0" smtClean="0">
                <a:latin typeface="Bookman Old Style" pitchFamily="18" charset="0"/>
              </a:rPr>
              <a:t> </a:t>
            </a:r>
          </a:p>
          <a:p>
            <a:pPr algn="ctr">
              <a:buFont typeface="Wingdings" pitchFamily="2" charset="2"/>
              <a:buNone/>
              <a:defRPr/>
            </a:pPr>
            <a:r>
              <a:rPr lang="en-US" altLang="zh-CN" sz="2800" b="1" dirty="0" smtClean="0">
                <a:solidFill>
                  <a:schemeClr val="tx2"/>
                </a:solidFill>
                <a:latin typeface="Bookman Old Style" pitchFamily="18" charset="0"/>
                <a:sym typeface="Symbol" pitchFamily="18" charset="2"/>
              </a:rPr>
              <a:t>=C(H</a:t>
            </a:r>
            <a:r>
              <a:rPr lang="en-US" altLang="zh-CN" sz="2800" b="1" baseline="30000" dirty="0" smtClean="0">
                <a:solidFill>
                  <a:schemeClr val="tx2"/>
                </a:solidFill>
                <a:latin typeface="Bookman Old Style" pitchFamily="18" charset="0"/>
                <a:sym typeface="Symbol" pitchFamily="18" charset="2"/>
              </a:rPr>
              <a:t>+</a:t>
            </a:r>
            <a:r>
              <a:rPr lang="en-US" altLang="zh-CN" sz="2800" b="1" dirty="0" smtClean="0">
                <a:solidFill>
                  <a:schemeClr val="tx2"/>
                </a:solidFill>
                <a:latin typeface="Bookman Old Style" pitchFamily="18" charset="0"/>
                <a:sym typeface="Symbol" pitchFamily="18" charset="2"/>
              </a:rPr>
              <a:t>)/c=0.018%;</a:t>
            </a:r>
            <a:r>
              <a:rPr lang="en-US" altLang="zh-CN" sz="2800" b="1" dirty="0" smtClean="0">
                <a:solidFill>
                  <a:srgbClr val="FF6600"/>
                </a:solidFill>
                <a:latin typeface="Bookman Old Style" pitchFamily="18" charset="0"/>
                <a:sym typeface="Symbol" pitchFamily="18" charset="2"/>
              </a:rPr>
              <a:t>   </a:t>
            </a:r>
            <a:r>
              <a:rPr lang="en-US" altLang="zh-CN" sz="2800" b="1" dirty="0" smtClean="0">
                <a:solidFill>
                  <a:srgbClr val="FF6600"/>
                </a:solidFill>
                <a:latin typeface="Bookman Old Style" pitchFamily="18" charset="0"/>
              </a:rPr>
              <a:t>pH=4.76</a:t>
            </a:r>
            <a:r>
              <a:rPr lang="en-US" altLang="zh-CN" b="1" dirty="0" smtClean="0">
                <a:latin typeface="Bookman Old Style" pitchFamily="18" charset="0"/>
              </a:rPr>
              <a:t>          </a:t>
            </a:r>
          </a:p>
          <a:p>
            <a:pPr algn="just">
              <a:buFont typeface="Wingdings" pitchFamily="2" charset="2"/>
              <a:buNone/>
              <a:defRPr/>
            </a:pPr>
            <a:r>
              <a:rPr lang="en-US" altLang="zh-CN" b="1" dirty="0" smtClean="0">
                <a:solidFill>
                  <a:srgbClr val="2D6C7B"/>
                </a:solidFill>
                <a:latin typeface="Bookman Old Style" pitchFamily="18" charset="0"/>
                <a:ea typeface="黑体" pitchFamily="2" charset="-122"/>
              </a:rPr>
              <a:t> </a:t>
            </a:r>
            <a:r>
              <a:rPr lang="zh-CN" altLang="en-US" b="1" dirty="0" smtClean="0">
                <a:solidFill>
                  <a:srgbClr val="0000CC"/>
                </a:solidFill>
                <a:latin typeface="Bookman Old Style" pitchFamily="18" charset="0"/>
                <a:ea typeface="黑体" pitchFamily="2" charset="-122"/>
              </a:rPr>
              <a:t>未加</a:t>
            </a:r>
            <a:r>
              <a:rPr lang="en-US" altLang="zh-CN" b="1" dirty="0" err="1" smtClean="0">
                <a:solidFill>
                  <a:srgbClr val="0000CC"/>
                </a:solidFill>
                <a:latin typeface="Bookman Old Style" pitchFamily="18" charset="0"/>
                <a:ea typeface="黑体" pitchFamily="2" charset="-122"/>
              </a:rPr>
              <a:t>NaAc</a:t>
            </a:r>
            <a:r>
              <a:rPr lang="en-US" altLang="zh-CN" b="1" dirty="0" smtClean="0">
                <a:latin typeface="Bookman Old Style" pitchFamily="18" charset="0"/>
              </a:rPr>
              <a:t>   </a:t>
            </a:r>
          </a:p>
          <a:p>
            <a:pPr algn="r">
              <a:buFont typeface="Wingdings" pitchFamily="2" charset="2"/>
              <a:buNone/>
              <a:defRPr/>
            </a:pPr>
            <a:r>
              <a:rPr lang="en-US" altLang="zh-CN" b="1" dirty="0" smtClean="0">
                <a:latin typeface="Bookman Old Style" pitchFamily="18" charset="0"/>
              </a:rPr>
              <a:t> </a:t>
            </a:r>
            <a:r>
              <a:rPr lang="en-US" altLang="zh-CN" b="1" baseline="30000" dirty="0" smtClean="0">
                <a:solidFill>
                  <a:schemeClr val="tx2"/>
                </a:solidFill>
                <a:latin typeface="Bookman Old Style" pitchFamily="18" charset="0"/>
              </a:rPr>
              <a:t> </a:t>
            </a:r>
            <a:r>
              <a:rPr lang="en-US" altLang="zh-CN" b="1" baseline="30000" dirty="0" smtClean="0">
                <a:latin typeface="Bookman Old Style" pitchFamily="18" charset="0"/>
              </a:rPr>
              <a:t> </a:t>
            </a:r>
          </a:p>
          <a:p>
            <a:pPr algn="ctr">
              <a:buFont typeface="Wingdings" pitchFamily="2" charset="2"/>
              <a:buNone/>
              <a:defRPr/>
            </a:pPr>
            <a:endParaRPr lang="en-US" altLang="zh-CN" b="1" baseline="30000" dirty="0" smtClean="0">
              <a:latin typeface="Bookman Old Style" pitchFamily="18" charset="0"/>
            </a:endParaRPr>
          </a:p>
          <a:p>
            <a:pPr algn="ctr">
              <a:buFont typeface="Wingdings" pitchFamily="2" charset="2"/>
              <a:buNone/>
              <a:defRPr/>
            </a:pPr>
            <a:r>
              <a:rPr lang="en-US" altLang="zh-CN" b="1" dirty="0" smtClean="0">
                <a:solidFill>
                  <a:schemeClr val="tx2"/>
                </a:solidFill>
                <a:latin typeface="Bookman Old Style" pitchFamily="18" charset="0"/>
                <a:sym typeface="Symbol" pitchFamily="18" charset="2"/>
              </a:rPr>
              <a:t>=c(H</a:t>
            </a:r>
            <a:r>
              <a:rPr lang="en-US" altLang="zh-CN" sz="3600" b="1" baseline="30000" dirty="0" smtClean="0">
                <a:solidFill>
                  <a:schemeClr val="tx2"/>
                </a:solidFill>
                <a:latin typeface="Bookman Old Style" pitchFamily="18" charset="0"/>
                <a:sym typeface="Symbol" pitchFamily="18" charset="2"/>
              </a:rPr>
              <a:t>+</a:t>
            </a:r>
            <a:r>
              <a:rPr lang="en-US" altLang="zh-CN" b="1" dirty="0" smtClean="0">
                <a:solidFill>
                  <a:schemeClr val="tx2"/>
                </a:solidFill>
                <a:latin typeface="Bookman Old Style" pitchFamily="18" charset="0"/>
                <a:sym typeface="Symbol" pitchFamily="18" charset="2"/>
              </a:rPr>
              <a:t>)/c=1.3%;</a:t>
            </a:r>
            <a:r>
              <a:rPr lang="en-US" altLang="zh-CN" b="1" baseline="30000" dirty="0" smtClean="0">
                <a:latin typeface="Bookman Old Style" pitchFamily="18" charset="0"/>
              </a:rPr>
              <a:t> </a:t>
            </a:r>
            <a:r>
              <a:rPr lang="en-US" altLang="zh-CN" b="1" dirty="0" smtClean="0">
                <a:solidFill>
                  <a:srgbClr val="FF6600"/>
                </a:solidFill>
                <a:latin typeface="Bookman Old Style" pitchFamily="18" charset="0"/>
              </a:rPr>
              <a:t>pH=2.89</a:t>
            </a:r>
          </a:p>
        </p:txBody>
      </p:sp>
      <p:sp>
        <p:nvSpPr>
          <p:cNvPr id="372756" name="Text Box 4"/>
          <p:cNvSpPr txBox="1">
            <a:spLocks noChangeArrowheads="1"/>
          </p:cNvSpPr>
          <p:nvPr/>
        </p:nvSpPr>
        <p:spPr bwMode="auto">
          <a:xfrm>
            <a:off x="9051925" y="39846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graphicFrame>
        <p:nvGraphicFramePr>
          <p:cNvPr id="372742" name="Object 6"/>
          <p:cNvGraphicFramePr>
            <a:graphicFrameLocks noChangeAspect="1"/>
          </p:cNvGraphicFramePr>
          <p:nvPr>
            <p:extLst>
              <p:ext uri="{D42A27DB-BD31-4B8C-83A1-F6EECF244321}">
                <p14:modId xmlns:p14="http://schemas.microsoft.com/office/powerpoint/2010/main" val="3822664280"/>
              </p:ext>
            </p:extLst>
          </p:nvPr>
        </p:nvGraphicFramePr>
        <p:xfrm>
          <a:off x="520700" y="4581525"/>
          <a:ext cx="7751763" cy="935038"/>
        </p:xfrm>
        <a:graphic>
          <a:graphicData uri="http://schemas.openxmlformats.org/presentationml/2006/ole">
            <mc:AlternateContent xmlns:mc="http://schemas.openxmlformats.org/markup-compatibility/2006">
              <mc:Choice xmlns:v="urn:schemas-microsoft-com:vml" Requires="v">
                <p:oleObj spid="_x0000_s372962" name="Equation" r:id="rId4" imgW="3200400" imgH="419100" progId="">
                  <p:embed/>
                </p:oleObj>
              </mc:Choice>
              <mc:Fallback>
                <p:oleObj name="Equation" r:id="rId4" imgW="3200400" imgH="419100" progId="">
                  <p:embed/>
                  <p:pic>
                    <p:nvPicPr>
                      <p:cNvPr id="0" name="Picture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00" y="4581525"/>
                        <a:ext cx="7751763" cy="935038"/>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2757" name="Text Box 7"/>
          <p:cNvSpPr txBox="1">
            <a:spLocks noChangeArrowheads="1"/>
          </p:cNvSpPr>
          <p:nvPr/>
        </p:nvSpPr>
        <p:spPr bwMode="auto">
          <a:xfrm>
            <a:off x="9051925" y="44418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grpSp>
        <p:nvGrpSpPr>
          <p:cNvPr id="2" name="Group 20"/>
          <p:cNvGrpSpPr>
            <a:grpSpLocks/>
          </p:cNvGrpSpPr>
          <p:nvPr/>
        </p:nvGrpSpPr>
        <p:grpSpPr bwMode="auto">
          <a:xfrm>
            <a:off x="4284663" y="1052513"/>
            <a:ext cx="792162" cy="215900"/>
            <a:chOff x="2699" y="663"/>
            <a:chExt cx="499" cy="136"/>
          </a:xfrm>
        </p:grpSpPr>
        <p:sp>
          <p:nvSpPr>
            <p:cNvPr id="290830" name="Line 14"/>
            <p:cNvSpPr>
              <a:spLocks noChangeShapeType="1"/>
            </p:cNvSpPr>
            <p:nvPr/>
          </p:nvSpPr>
          <p:spPr bwMode="auto">
            <a:xfrm>
              <a:off x="2744" y="708"/>
              <a:ext cx="454" cy="0"/>
            </a:xfrm>
            <a:prstGeom prst="line">
              <a:avLst/>
            </a:prstGeom>
            <a:noFill/>
            <a:ln w="38100">
              <a:solidFill>
                <a:schemeClr val="tx2"/>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290831" name="Line 15"/>
            <p:cNvSpPr>
              <a:spLocks noChangeShapeType="1"/>
            </p:cNvSpPr>
            <p:nvPr/>
          </p:nvSpPr>
          <p:spPr bwMode="auto">
            <a:xfrm flipH="1">
              <a:off x="2723" y="754"/>
              <a:ext cx="453" cy="0"/>
            </a:xfrm>
            <a:prstGeom prst="line">
              <a:avLst/>
            </a:prstGeom>
            <a:noFill/>
            <a:ln w="38100">
              <a:solidFill>
                <a:schemeClr val="tx2"/>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290832" name="AutoShape 16"/>
            <p:cNvSpPr>
              <a:spLocks noChangeArrowheads="1"/>
            </p:cNvSpPr>
            <p:nvPr/>
          </p:nvSpPr>
          <p:spPr bwMode="auto">
            <a:xfrm>
              <a:off x="3107" y="663"/>
              <a:ext cx="91" cy="45"/>
            </a:xfrm>
            <a:prstGeom prst="rtTriangle">
              <a:avLst/>
            </a:prstGeom>
            <a:solidFill>
              <a:schemeClr val="tx1"/>
            </a:solidFill>
            <a:ln w="9525">
              <a:solidFill>
                <a:schemeClr val="tx2"/>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290833" name="AutoShape 17"/>
            <p:cNvSpPr>
              <a:spLocks noChangeArrowheads="1"/>
            </p:cNvSpPr>
            <p:nvPr/>
          </p:nvSpPr>
          <p:spPr bwMode="auto">
            <a:xfrm flipH="1" flipV="1">
              <a:off x="2699" y="754"/>
              <a:ext cx="136" cy="45"/>
            </a:xfrm>
            <a:prstGeom prst="rtTriangle">
              <a:avLst/>
            </a:prstGeom>
            <a:solidFill>
              <a:schemeClr val="tx1"/>
            </a:solidFill>
            <a:ln w="9525">
              <a:solidFill>
                <a:schemeClr val="tx2"/>
              </a:solidFill>
              <a:miter lim="800000"/>
              <a:headEnd/>
              <a:tailEnd/>
            </a:ln>
            <a:effectLst>
              <a:outerShdw sy="50000" kx="-2453608" rotWithShape="0">
                <a:schemeClr val="bg2"/>
              </a:outerShdw>
            </a:effectLst>
          </p:spPr>
          <p:txBody>
            <a:bodyPr rot="10800000" wrap="none" anchor="ctr"/>
            <a:lstStyle/>
            <a:p>
              <a:pPr>
                <a:defRPr/>
              </a:pPr>
              <a:endParaRPr lang="zh-CN" altLang="en-US">
                <a:ea typeface="宋体" pitchFamily="2" charset="-122"/>
              </a:endParaRPr>
            </a:p>
          </p:txBody>
        </p:sp>
      </p:grpSp>
      <p:grpSp>
        <p:nvGrpSpPr>
          <p:cNvPr id="372755" name="Group 19"/>
          <p:cNvGrpSpPr>
            <a:grpSpLocks/>
          </p:cNvGrpSpPr>
          <p:nvPr/>
        </p:nvGrpSpPr>
        <p:grpSpPr bwMode="auto">
          <a:xfrm>
            <a:off x="755650" y="2060575"/>
            <a:ext cx="8148638" cy="1081088"/>
            <a:chOff x="476" y="1253"/>
            <a:chExt cx="5133" cy="681"/>
          </a:xfrm>
        </p:grpSpPr>
        <p:graphicFrame>
          <p:nvGraphicFramePr>
            <p:cNvPr id="372753" name="Object 5"/>
            <p:cNvGraphicFramePr>
              <a:graphicFrameLocks noChangeAspect="1"/>
            </p:cNvGraphicFramePr>
            <p:nvPr/>
          </p:nvGraphicFramePr>
          <p:xfrm>
            <a:off x="476" y="1253"/>
            <a:ext cx="4176" cy="672"/>
          </p:xfrm>
          <a:graphic>
            <a:graphicData uri="http://schemas.openxmlformats.org/presentationml/2006/ole">
              <mc:AlternateContent xmlns:mc="http://schemas.openxmlformats.org/markup-compatibility/2006">
                <mc:Choice xmlns:v="urn:schemas-microsoft-com:vml" Requires="v">
                  <p:oleObj spid="_x0000_s372963" name="公式" r:id="rId6" imgW="2997200" imgH="393700" progId="">
                    <p:embed/>
                  </p:oleObj>
                </mc:Choice>
                <mc:Fallback>
                  <p:oleObj name="公式" r:id="rId6" imgW="2997200" imgH="393700" progId="">
                    <p:embed/>
                    <p:pic>
                      <p:nvPicPr>
                        <p:cNvPr id="0" name="Picture 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 y="1253"/>
                          <a:ext cx="4176" cy="672"/>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2760" name="Rectangle 13"/>
            <p:cNvSpPr>
              <a:spLocks noChangeArrowheads="1"/>
            </p:cNvSpPr>
            <p:nvPr/>
          </p:nvSpPr>
          <p:spPr bwMode="auto">
            <a:xfrm>
              <a:off x="4649" y="1262"/>
              <a:ext cx="960" cy="672"/>
            </a:xfrm>
            <a:prstGeom prst="rect">
              <a:avLst/>
            </a:prstGeom>
            <a:solidFill>
              <a:srgbClr val="CDFFE6"/>
            </a:solidFill>
            <a:ln w="9525">
              <a:noFill/>
              <a:miter lim="800000"/>
              <a:headEnd/>
              <a:tailEnd/>
            </a:ln>
          </p:spPr>
          <p:txBody>
            <a:bodyPr anchor="ctr">
              <a:spAutoFit/>
            </a:bodyPr>
            <a:lstStyle/>
            <a:p>
              <a:pPr algn="ctr"/>
              <a:endParaRPr kumimoji="1" lang="en-US" altLang="zh-CN" sz="2400" b="1">
                <a:latin typeface="Times New Roman" pitchFamily="18" charset="0"/>
              </a:endParaRPr>
            </a:p>
            <a:p>
              <a:pPr algn="ctr"/>
              <a:r>
                <a:rPr kumimoji="1" lang="en-US" altLang="zh-CN" sz="2400" b="1">
                  <a:solidFill>
                    <a:schemeClr val="tx2"/>
                  </a:solidFill>
                  <a:latin typeface="Times New Roman" pitchFamily="18" charset="0"/>
                </a:rPr>
                <a:t>mol.L</a:t>
              </a:r>
              <a:r>
                <a:rPr kumimoji="1" lang="en-US" altLang="zh-CN" sz="2400" b="1" baseline="30000">
                  <a:solidFill>
                    <a:schemeClr val="tx2"/>
                  </a:solidFill>
                  <a:latin typeface="Times New Roman" pitchFamily="18" charset="0"/>
                </a:rPr>
                <a:t>-1</a:t>
              </a:r>
            </a:p>
            <a:p>
              <a:pPr algn="ctr"/>
              <a:endParaRPr kumimoji="1" lang="en-US" altLang="zh-CN" sz="2400" b="1" baseline="30000">
                <a:solidFill>
                  <a:schemeClr val="tx2"/>
                </a:solidFill>
                <a:latin typeface="Times New Roman"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90818"/>
                                        </p:tgtEl>
                                        <p:attrNameLst>
                                          <p:attrName>style.visibility</p:attrName>
                                        </p:attrNameLst>
                                      </p:cBhvr>
                                      <p:to>
                                        <p:strVal val="visible"/>
                                      </p:to>
                                    </p:set>
                                    <p:anim calcmode="lin" valueType="num">
                                      <p:cBhvr>
                                        <p:cTn id="7" dur="1000" fill="hold"/>
                                        <p:tgtEl>
                                          <p:spTgt spid="290818"/>
                                        </p:tgtEl>
                                        <p:attrNameLst>
                                          <p:attrName>ppt_w</p:attrName>
                                        </p:attrNameLst>
                                      </p:cBhvr>
                                      <p:tavLst>
                                        <p:tav tm="0">
                                          <p:val>
                                            <p:strVal val="#ppt_w*0.70"/>
                                          </p:val>
                                        </p:tav>
                                        <p:tav tm="100000">
                                          <p:val>
                                            <p:strVal val="#ppt_w"/>
                                          </p:val>
                                        </p:tav>
                                      </p:tavLst>
                                    </p:anim>
                                    <p:anim calcmode="lin" valueType="num">
                                      <p:cBhvr>
                                        <p:cTn id="8" dur="1000" fill="hold"/>
                                        <p:tgtEl>
                                          <p:spTgt spid="290818"/>
                                        </p:tgtEl>
                                        <p:attrNameLst>
                                          <p:attrName>ppt_h</p:attrName>
                                        </p:attrNameLst>
                                      </p:cBhvr>
                                      <p:tavLst>
                                        <p:tav tm="0">
                                          <p:val>
                                            <p:strVal val="#ppt_h"/>
                                          </p:val>
                                        </p:tav>
                                        <p:tav tm="100000">
                                          <p:val>
                                            <p:strVal val="#ppt_h"/>
                                          </p:val>
                                        </p:tav>
                                      </p:tavLst>
                                    </p:anim>
                                    <p:animEffect transition="in" filter="fade">
                                      <p:cBhvr>
                                        <p:cTn id="9" dur="1000"/>
                                        <p:tgtEl>
                                          <p:spTgt spid="290818"/>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ox(i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290819">
                                            <p:txEl>
                                              <p:pRg st="0" end="0"/>
                                            </p:txEl>
                                          </p:spTgt>
                                        </p:tgtEl>
                                        <p:attrNameLst>
                                          <p:attrName>style.visibility</p:attrName>
                                        </p:attrNameLst>
                                      </p:cBhvr>
                                      <p:to>
                                        <p:strVal val="visible"/>
                                      </p:to>
                                    </p:set>
                                    <p:animEffect transition="in" filter="box(in)">
                                      <p:cBhvr>
                                        <p:cTn id="19" dur="500"/>
                                        <p:tgtEl>
                                          <p:spTgt spid="29081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72755"/>
                                        </p:tgtEl>
                                        <p:attrNameLst>
                                          <p:attrName>style.visibility</p:attrName>
                                        </p:attrNameLst>
                                      </p:cBhvr>
                                      <p:to>
                                        <p:strVal val="visible"/>
                                      </p:to>
                                    </p:set>
                                    <p:anim calcmode="lin" valueType="num">
                                      <p:cBhvr additive="base">
                                        <p:cTn id="24" dur="500" fill="hold"/>
                                        <p:tgtEl>
                                          <p:spTgt spid="372755"/>
                                        </p:tgtEl>
                                        <p:attrNameLst>
                                          <p:attrName>ppt_x</p:attrName>
                                        </p:attrNameLst>
                                      </p:cBhvr>
                                      <p:tavLst>
                                        <p:tav tm="0">
                                          <p:val>
                                            <p:strVal val="#ppt_x"/>
                                          </p:val>
                                        </p:tav>
                                        <p:tav tm="100000">
                                          <p:val>
                                            <p:strVal val="#ppt_x"/>
                                          </p:val>
                                        </p:tav>
                                      </p:tavLst>
                                    </p:anim>
                                    <p:anim calcmode="lin" valueType="num">
                                      <p:cBhvr additive="base">
                                        <p:cTn id="25" dur="500" fill="hold"/>
                                        <p:tgtEl>
                                          <p:spTgt spid="37275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90819">
                                            <p:txEl>
                                              <p:pRg st="4" end="4"/>
                                            </p:txEl>
                                          </p:spTgt>
                                        </p:tgtEl>
                                        <p:attrNameLst>
                                          <p:attrName>style.visibility</p:attrName>
                                        </p:attrNameLst>
                                      </p:cBhvr>
                                      <p:to>
                                        <p:strVal val="visible"/>
                                      </p:to>
                                    </p:set>
                                    <p:animEffect transition="in" filter="blinds(horizontal)">
                                      <p:cBhvr>
                                        <p:cTn id="30" dur="500"/>
                                        <p:tgtEl>
                                          <p:spTgt spid="29081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90819">
                                            <p:txEl>
                                              <p:pRg st="5" end="5"/>
                                            </p:txEl>
                                          </p:spTgt>
                                        </p:tgtEl>
                                        <p:attrNameLst>
                                          <p:attrName>style.visibility</p:attrName>
                                        </p:attrNameLst>
                                      </p:cBhvr>
                                      <p:to>
                                        <p:strVal val="visible"/>
                                      </p:to>
                                    </p:set>
                                    <p:animEffect transition="in" filter="box(in)">
                                      <p:cBhvr>
                                        <p:cTn id="35" dur="500"/>
                                        <p:tgtEl>
                                          <p:spTgt spid="290819">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72742"/>
                                        </p:tgtEl>
                                        <p:attrNameLst>
                                          <p:attrName>style.visibility</p:attrName>
                                        </p:attrNameLst>
                                      </p:cBhvr>
                                      <p:to>
                                        <p:strVal val="visible"/>
                                      </p:to>
                                    </p:set>
                                    <p:animEffect transition="in" filter="blinds(horizontal)">
                                      <p:cBhvr>
                                        <p:cTn id="40" dur="500"/>
                                        <p:tgtEl>
                                          <p:spTgt spid="37274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90819">
                                            <p:txEl>
                                              <p:pRg st="8" end="8"/>
                                            </p:txEl>
                                          </p:spTgt>
                                        </p:tgtEl>
                                        <p:attrNameLst>
                                          <p:attrName>style.visibility</p:attrName>
                                        </p:attrNameLst>
                                      </p:cBhvr>
                                      <p:to>
                                        <p:strVal val="visible"/>
                                      </p:to>
                                    </p:set>
                                    <p:animEffect transition="in" filter="blinds(horizontal)">
                                      <p:cBhvr>
                                        <p:cTn id="45" dur="500"/>
                                        <p:tgtEl>
                                          <p:spTgt spid="2908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6" name="Rectangle 1026"/>
          <p:cNvSpPr>
            <a:spLocks noGrp="1" noChangeArrowheads="1"/>
          </p:cNvSpPr>
          <p:nvPr>
            <p:ph type="title" idx="4294967295"/>
          </p:nvPr>
        </p:nvSpPr>
        <p:spPr>
          <a:xfrm>
            <a:off x="684213" y="260350"/>
            <a:ext cx="8459787" cy="1104900"/>
          </a:xfrm>
        </p:spPr>
        <p:txBody>
          <a:bodyPr/>
          <a:lstStyle/>
          <a:p>
            <a:pPr algn="just">
              <a:defRPr/>
            </a:pPr>
            <a:r>
              <a:rPr lang="en-US" altLang="zh-CN" sz="3200" b="1" smtClean="0">
                <a:effectLst>
                  <a:outerShdw blurRad="38100" dist="38100" dir="2700000" algn="tl">
                    <a:srgbClr val="C0C0C0"/>
                  </a:outerShdw>
                </a:effectLst>
              </a:rPr>
              <a:t> </a:t>
            </a:r>
          </a:p>
        </p:txBody>
      </p:sp>
      <p:sp>
        <p:nvSpPr>
          <p:cNvPr id="292867" name="Rectangle 1027"/>
          <p:cNvSpPr>
            <a:spLocks noGrp="1" noChangeArrowheads="1"/>
          </p:cNvSpPr>
          <p:nvPr>
            <p:ph type="body" idx="4294967295"/>
          </p:nvPr>
        </p:nvSpPr>
        <p:spPr>
          <a:xfrm>
            <a:off x="357188" y="500063"/>
            <a:ext cx="8424862" cy="3571875"/>
          </a:xfrm>
        </p:spPr>
        <p:txBody>
          <a:bodyPr/>
          <a:lstStyle/>
          <a:p>
            <a:pPr algn="just">
              <a:buFont typeface="Wingdings" pitchFamily="2" charset="2"/>
              <a:buNone/>
              <a:defRPr/>
            </a:pPr>
            <a:endParaRPr lang="en-US" altLang="zh-CN" sz="2400" b="1" baseline="30000" dirty="0" smtClean="0">
              <a:latin typeface="Bookman Old Style" pitchFamily="18" charset="0"/>
            </a:endParaRPr>
          </a:p>
          <a:p>
            <a:pPr algn="just">
              <a:buFont typeface="Wingdings" pitchFamily="2" charset="2"/>
              <a:buNone/>
              <a:defRPr/>
            </a:pPr>
            <a:r>
              <a:rPr lang="zh-CN" altLang="en-US" sz="2400" b="1" dirty="0" smtClean="0">
                <a:solidFill>
                  <a:srgbClr val="0000CC"/>
                </a:solidFill>
                <a:latin typeface="Bookman Old Style" pitchFamily="18" charset="0"/>
                <a:ea typeface="黑体" pitchFamily="49" charset="-122"/>
              </a:rPr>
              <a:t>可见加入</a:t>
            </a:r>
            <a:r>
              <a:rPr lang="en-US" altLang="zh-CN" sz="2400" b="1" dirty="0" err="1" smtClean="0">
                <a:solidFill>
                  <a:srgbClr val="0000CC"/>
                </a:solidFill>
                <a:latin typeface="Bookman Old Style" pitchFamily="18" charset="0"/>
                <a:ea typeface="黑体" pitchFamily="49" charset="-122"/>
              </a:rPr>
              <a:t>NaAc</a:t>
            </a:r>
            <a:r>
              <a:rPr lang="zh-CN" altLang="en-US" sz="2400" b="1" dirty="0" smtClean="0">
                <a:solidFill>
                  <a:srgbClr val="0000CC"/>
                </a:solidFill>
                <a:latin typeface="Bookman Old Style" pitchFamily="18" charset="0"/>
                <a:ea typeface="黑体" pitchFamily="49" charset="-122"/>
              </a:rPr>
              <a:t>后溶液的</a:t>
            </a:r>
          </a:p>
          <a:p>
            <a:pPr algn="just">
              <a:buFont typeface="Wingdings" pitchFamily="2" charset="2"/>
              <a:buNone/>
              <a:defRPr/>
            </a:pPr>
            <a:endParaRPr lang="zh-CN" altLang="en-US" sz="2400" b="1" dirty="0" smtClean="0">
              <a:solidFill>
                <a:srgbClr val="0000CC"/>
              </a:solidFill>
              <a:latin typeface="Bookman Old Style" pitchFamily="18" charset="0"/>
              <a:ea typeface="黑体" pitchFamily="49" charset="-122"/>
            </a:endParaRPr>
          </a:p>
          <a:p>
            <a:pPr algn="just">
              <a:buFont typeface="Wingdings" pitchFamily="2" charset="2"/>
              <a:buNone/>
              <a:defRPr/>
            </a:pPr>
            <a:r>
              <a:rPr lang="zh-CN" altLang="en-US" sz="2400" b="1" dirty="0" smtClean="0">
                <a:latin typeface="Bookman Old Style" pitchFamily="18" charset="0"/>
              </a:rPr>
              <a:t>   </a:t>
            </a:r>
            <a:r>
              <a:rPr lang="en-US" altLang="zh-CN" sz="2400" b="1" dirty="0" smtClean="0">
                <a:solidFill>
                  <a:srgbClr val="000099"/>
                </a:solidFill>
                <a:latin typeface="Bookman Old Style" pitchFamily="18" charset="0"/>
                <a:ea typeface="黑体" pitchFamily="49" charset="-122"/>
              </a:rPr>
              <a:t>pH</a:t>
            </a:r>
            <a:r>
              <a:rPr lang="zh-CN" altLang="en-US" sz="2400" b="1" dirty="0" smtClean="0">
                <a:solidFill>
                  <a:srgbClr val="000099"/>
                </a:solidFill>
                <a:latin typeface="Bookman Old Style" pitchFamily="18" charset="0"/>
                <a:ea typeface="黑体" pitchFamily="49" charset="-122"/>
              </a:rPr>
              <a:t>从</a:t>
            </a:r>
            <a:r>
              <a:rPr lang="en-US" altLang="zh-CN" sz="2400" b="1" dirty="0" smtClean="0">
                <a:solidFill>
                  <a:srgbClr val="D60093"/>
                </a:solidFill>
                <a:latin typeface="Bookman Old Style" pitchFamily="18" charset="0"/>
                <a:ea typeface="黑体" pitchFamily="49" charset="-122"/>
              </a:rPr>
              <a:t>2.89</a:t>
            </a:r>
            <a:r>
              <a:rPr lang="zh-CN" altLang="en-US" sz="2400" b="1" dirty="0" smtClean="0">
                <a:solidFill>
                  <a:srgbClr val="000099"/>
                </a:solidFill>
                <a:latin typeface="Bookman Old Style" pitchFamily="18" charset="0"/>
                <a:ea typeface="黑体" pitchFamily="49" charset="-122"/>
              </a:rPr>
              <a:t>升至</a:t>
            </a:r>
            <a:r>
              <a:rPr lang="en-US" altLang="zh-CN" sz="2400" b="1" dirty="0" smtClean="0">
                <a:solidFill>
                  <a:srgbClr val="D60093"/>
                </a:solidFill>
                <a:latin typeface="Bookman Old Style" pitchFamily="18" charset="0"/>
                <a:ea typeface="黑体" pitchFamily="49" charset="-122"/>
              </a:rPr>
              <a:t>4.76</a:t>
            </a:r>
            <a:r>
              <a:rPr lang="zh-CN" altLang="en-US" sz="2400" b="1" dirty="0" smtClean="0">
                <a:solidFill>
                  <a:srgbClr val="000099"/>
                </a:solidFill>
                <a:latin typeface="Bookman Old Style" pitchFamily="18" charset="0"/>
                <a:ea typeface="黑体" pitchFamily="49" charset="-122"/>
              </a:rPr>
              <a:t>，</a:t>
            </a:r>
          </a:p>
          <a:p>
            <a:pPr algn="just">
              <a:buFont typeface="Wingdings" pitchFamily="2" charset="2"/>
              <a:buNone/>
              <a:defRPr/>
            </a:pPr>
            <a:r>
              <a:rPr lang="zh-CN" altLang="en-US" sz="2400" b="1" dirty="0" smtClean="0">
                <a:solidFill>
                  <a:srgbClr val="000099"/>
                </a:solidFill>
                <a:latin typeface="Bookman Old Style" pitchFamily="18" charset="0"/>
                <a:ea typeface="黑体" pitchFamily="49" charset="-122"/>
              </a:rPr>
              <a:t>  </a:t>
            </a:r>
            <a:r>
              <a:rPr lang="en-US" altLang="zh-CN" sz="2400" b="1" dirty="0" smtClean="0">
                <a:solidFill>
                  <a:srgbClr val="000099"/>
                </a:solidFill>
                <a:latin typeface="Bookman Old Style" pitchFamily="18" charset="0"/>
                <a:ea typeface="黑体" pitchFamily="49" charset="-122"/>
              </a:rPr>
              <a:t>c(H</a:t>
            </a:r>
            <a:r>
              <a:rPr lang="zh-CN" altLang="en-US" sz="2400" b="1" baseline="30000" dirty="0" smtClean="0">
                <a:solidFill>
                  <a:srgbClr val="000099"/>
                </a:solidFill>
                <a:latin typeface="Bookman Old Style" pitchFamily="18" charset="0"/>
                <a:ea typeface="黑体" pitchFamily="49" charset="-122"/>
              </a:rPr>
              <a:t>＋</a:t>
            </a:r>
            <a:r>
              <a:rPr lang="en-US" altLang="zh-CN" sz="2400" b="1" dirty="0" smtClean="0">
                <a:solidFill>
                  <a:srgbClr val="000099"/>
                </a:solidFill>
                <a:latin typeface="Bookman Old Style" pitchFamily="18" charset="0"/>
                <a:ea typeface="黑体" pitchFamily="49" charset="-122"/>
              </a:rPr>
              <a:t>)</a:t>
            </a:r>
            <a:r>
              <a:rPr lang="zh-CN" altLang="en-US" sz="2400" b="1" dirty="0" smtClean="0">
                <a:solidFill>
                  <a:srgbClr val="000099"/>
                </a:solidFill>
                <a:latin typeface="Bookman Old Style" pitchFamily="18" charset="0"/>
                <a:ea typeface="黑体" pitchFamily="49" charset="-122"/>
              </a:rPr>
              <a:t>从</a:t>
            </a:r>
            <a:r>
              <a:rPr lang="en-US" altLang="zh-CN" sz="2400" b="1" dirty="0" smtClean="0">
                <a:solidFill>
                  <a:srgbClr val="D60093"/>
                </a:solidFill>
                <a:latin typeface="Bookman Old Style" pitchFamily="18" charset="0"/>
                <a:ea typeface="黑体" pitchFamily="49" charset="-122"/>
              </a:rPr>
              <a:t>1.3×10</a:t>
            </a:r>
            <a:r>
              <a:rPr lang="en-US" altLang="zh-CN" sz="2400" b="1" baseline="30000" dirty="0" smtClean="0">
                <a:solidFill>
                  <a:srgbClr val="D60093"/>
                </a:solidFill>
                <a:latin typeface="Bookman Old Style" pitchFamily="18" charset="0"/>
                <a:ea typeface="黑体" pitchFamily="49" charset="-122"/>
              </a:rPr>
              <a:t>-3</a:t>
            </a:r>
            <a:r>
              <a:rPr lang="zh-CN" altLang="en-US" sz="2400" b="1" dirty="0" smtClean="0">
                <a:solidFill>
                  <a:srgbClr val="000099"/>
                </a:solidFill>
                <a:latin typeface="Bookman Old Style" pitchFamily="18" charset="0"/>
                <a:ea typeface="黑体" pitchFamily="49" charset="-122"/>
              </a:rPr>
              <a:t>降至 </a:t>
            </a:r>
            <a:r>
              <a:rPr lang="en-US" altLang="zh-CN" sz="2400" b="1" dirty="0" smtClean="0">
                <a:solidFill>
                  <a:srgbClr val="D60093"/>
                </a:solidFill>
                <a:latin typeface="Bookman Old Style" pitchFamily="18" charset="0"/>
                <a:ea typeface="黑体" pitchFamily="49" charset="-122"/>
              </a:rPr>
              <a:t>1.75×10</a:t>
            </a:r>
            <a:r>
              <a:rPr lang="en-US" altLang="zh-CN" sz="2400" b="1" baseline="30000" dirty="0" smtClean="0">
                <a:solidFill>
                  <a:srgbClr val="D60093"/>
                </a:solidFill>
                <a:latin typeface="Bookman Old Style" pitchFamily="18" charset="0"/>
                <a:ea typeface="黑体" pitchFamily="49" charset="-122"/>
              </a:rPr>
              <a:t>-5</a:t>
            </a:r>
            <a:r>
              <a:rPr lang="en-US" altLang="zh-CN" sz="2400" b="1" dirty="0" smtClean="0">
                <a:solidFill>
                  <a:srgbClr val="D60093"/>
                </a:solidFill>
                <a:latin typeface="Bookman Old Style" pitchFamily="18" charset="0"/>
                <a:ea typeface="黑体" pitchFamily="49" charset="-122"/>
              </a:rPr>
              <a:t>molL</a:t>
            </a:r>
            <a:r>
              <a:rPr lang="en-US" altLang="zh-CN" sz="2400" b="1" baseline="30000" dirty="0" smtClean="0">
                <a:solidFill>
                  <a:srgbClr val="D60093"/>
                </a:solidFill>
                <a:latin typeface="Bookman Old Style" pitchFamily="18" charset="0"/>
                <a:ea typeface="黑体" pitchFamily="49" charset="-122"/>
              </a:rPr>
              <a:t>-1</a:t>
            </a:r>
          </a:p>
          <a:p>
            <a:pPr algn="just">
              <a:buFont typeface="Wingdings" pitchFamily="2" charset="2"/>
              <a:buNone/>
              <a:defRPr/>
            </a:pPr>
            <a:r>
              <a:rPr lang="en-US" altLang="zh-CN" sz="2400" b="1" dirty="0" smtClean="0">
                <a:solidFill>
                  <a:srgbClr val="000099"/>
                </a:solidFill>
                <a:latin typeface="Bookman Old Style" pitchFamily="18" charset="0"/>
                <a:ea typeface="黑体" pitchFamily="49" charset="-122"/>
              </a:rPr>
              <a:t>  </a:t>
            </a:r>
            <a:r>
              <a:rPr lang="zh-CN" altLang="en-US" sz="2400" b="1" dirty="0" smtClean="0">
                <a:solidFill>
                  <a:srgbClr val="000099"/>
                </a:solidFill>
                <a:latin typeface="Bookman Old Style" pitchFamily="18" charset="0"/>
                <a:ea typeface="黑体" pitchFamily="49" charset="-122"/>
              </a:rPr>
              <a:t>解离度从</a:t>
            </a:r>
            <a:r>
              <a:rPr lang="en-US" altLang="zh-CN" sz="2400" b="1" dirty="0" smtClean="0">
                <a:solidFill>
                  <a:srgbClr val="D60093"/>
                </a:solidFill>
                <a:latin typeface="Bookman Old Style" pitchFamily="18" charset="0"/>
                <a:ea typeface="黑体" pitchFamily="49" charset="-122"/>
              </a:rPr>
              <a:t>1.3%</a:t>
            </a:r>
            <a:r>
              <a:rPr lang="zh-CN" altLang="en-US" sz="2400" b="1" dirty="0" smtClean="0">
                <a:solidFill>
                  <a:srgbClr val="000099"/>
                </a:solidFill>
                <a:latin typeface="Bookman Old Style" pitchFamily="18" charset="0"/>
                <a:ea typeface="黑体" pitchFamily="49" charset="-122"/>
              </a:rPr>
              <a:t>降至</a:t>
            </a:r>
            <a:r>
              <a:rPr lang="en-US" altLang="zh-CN" sz="2400" b="1" dirty="0" smtClean="0">
                <a:solidFill>
                  <a:srgbClr val="D60093"/>
                </a:solidFill>
                <a:latin typeface="Bookman Old Style" pitchFamily="18" charset="0"/>
                <a:ea typeface="黑体" pitchFamily="49" charset="-122"/>
              </a:rPr>
              <a:t>0.018%</a:t>
            </a:r>
          </a:p>
          <a:p>
            <a:pPr algn="just">
              <a:buFont typeface="Wingdings" pitchFamily="2" charset="2"/>
              <a:buNone/>
              <a:defRPr/>
            </a:pPr>
            <a:endParaRPr lang="en-US" altLang="zh-CN" sz="2400" b="1" dirty="0" smtClean="0">
              <a:solidFill>
                <a:srgbClr val="D60093"/>
              </a:solidFill>
              <a:latin typeface="Bookman Old Style" pitchFamily="18" charset="0"/>
            </a:endParaRPr>
          </a:p>
          <a:p>
            <a:pPr>
              <a:buFont typeface="Wingdings" pitchFamily="2" charset="2"/>
              <a:buNone/>
              <a:defRPr/>
            </a:pPr>
            <a:r>
              <a:rPr lang="zh-CN" altLang="en-US" sz="2400" b="1" dirty="0" smtClean="0">
                <a:solidFill>
                  <a:srgbClr val="0000CC"/>
                </a:solidFill>
                <a:latin typeface="Bookman Old Style" pitchFamily="18" charset="0"/>
                <a:ea typeface="黑体" pitchFamily="49" charset="-122"/>
              </a:rPr>
              <a:t>说明解离程度大幅度下降</a:t>
            </a:r>
            <a:r>
              <a:rPr lang="en-US" altLang="zh-CN" sz="2400" b="1" dirty="0" smtClean="0">
                <a:solidFill>
                  <a:srgbClr val="0000CC"/>
                </a:solidFill>
                <a:latin typeface="Bookman Old Style" pitchFamily="18" charset="0"/>
                <a:ea typeface="黑体" pitchFamily="49" charset="-122"/>
              </a:rPr>
              <a:t>.</a:t>
            </a:r>
          </a:p>
        </p:txBody>
      </p:sp>
      <p:sp>
        <p:nvSpPr>
          <p:cNvPr id="5" name="Rectangle 3"/>
          <p:cNvSpPr txBox="1">
            <a:spLocks noChangeArrowheads="1"/>
          </p:cNvSpPr>
          <p:nvPr/>
        </p:nvSpPr>
        <p:spPr bwMode="auto">
          <a:xfrm>
            <a:off x="500063" y="4286250"/>
            <a:ext cx="8001000" cy="2023070"/>
          </a:xfrm>
          <a:prstGeom prst="rect">
            <a:avLst/>
          </a:prstGeom>
          <a:noFill/>
          <a:ln w="9525">
            <a:noFill/>
            <a:miter lim="800000"/>
            <a:headEnd/>
            <a:tailEnd/>
          </a:ln>
        </p:spPr>
        <p:txBody>
          <a:bodyPr/>
          <a:lstStyle/>
          <a:p>
            <a:pPr marL="342900" indent="-342900" algn="just" eaLnBrk="0" hangingPunct="0">
              <a:lnSpc>
                <a:spcPct val="150000"/>
              </a:lnSpc>
              <a:spcBef>
                <a:spcPct val="20000"/>
              </a:spcBef>
              <a:buClr>
                <a:schemeClr val="bg2"/>
              </a:buClr>
              <a:buSzPct val="75000"/>
              <a:buFont typeface="Wingdings" pitchFamily="2" charset="2"/>
              <a:buNone/>
              <a:defRPr/>
            </a:pPr>
            <a:r>
              <a:rPr lang="en-US" altLang="zh-CN" sz="2800" b="1" kern="0" dirty="0">
                <a:latin typeface="+mn-lt"/>
                <a:ea typeface="+mn-ea"/>
              </a:rPr>
              <a:t>      </a:t>
            </a:r>
            <a:r>
              <a:rPr lang="zh-CN" altLang="en-US" sz="2800" b="1" kern="0" dirty="0">
                <a:solidFill>
                  <a:srgbClr val="0000CC"/>
                </a:solidFill>
                <a:latin typeface="+mn-lt"/>
                <a:ea typeface="黑体" pitchFamily="2" charset="-122"/>
              </a:rPr>
              <a:t>当弱电解质溶液中加入具有相同离子的强电解质时，弱电解质的电离平衡会移动，使弱电解质的电离度下降，这种现象叫</a:t>
            </a:r>
            <a:r>
              <a:rPr lang="zh-CN" altLang="en-US" sz="2800" b="1" kern="0" dirty="0">
                <a:solidFill>
                  <a:srgbClr val="FF6600"/>
                </a:solidFill>
                <a:latin typeface="+mn-lt"/>
                <a:ea typeface="黑体" pitchFamily="2" charset="-122"/>
              </a:rPr>
              <a:t>同离子效应。</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92866"/>
                                        </p:tgtEl>
                                        <p:attrNameLst>
                                          <p:attrName>style.visibility</p:attrName>
                                        </p:attrNameLst>
                                      </p:cBhvr>
                                      <p:to>
                                        <p:strVal val="visible"/>
                                      </p:to>
                                    </p:set>
                                    <p:animEffect transition="in" filter="dissolve">
                                      <p:cBhvr>
                                        <p:cTn id="7" dur="500"/>
                                        <p:tgtEl>
                                          <p:spTgt spid="2928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2867">
                                            <p:txEl>
                                              <p:pRg st="1" end="1"/>
                                            </p:txEl>
                                          </p:spTgt>
                                        </p:tgtEl>
                                        <p:attrNameLst>
                                          <p:attrName>style.visibility</p:attrName>
                                        </p:attrNameLst>
                                      </p:cBhvr>
                                      <p:to>
                                        <p:strVal val="visible"/>
                                      </p:to>
                                    </p:set>
                                    <p:animEffect transition="in" filter="dissolve">
                                      <p:cBhvr>
                                        <p:cTn id="12" dur="500"/>
                                        <p:tgtEl>
                                          <p:spTgt spid="292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2867">
                                            <p:txEl>
                                              <p:pRg st="3" end="3"/>
                                            </p:txEl>
                                          </p:spTgt>
                                        </p:tgtEl>
                                        <p:attrNameLst>
                                          <p:attrName>style.visibility</p:attrName>
                                        </p:attrNameLst>
                                      </p:cBhvr>
                                      <p:to>
                                        <p:strVal val="visible"/>
                                      </p:to>
                                    </p:set>
                                    <p:animEffect transition="in" filter="dissolve">
                                      <p:cBhvr>
                                        <p:cTn id="17" dur="500"/>
                                        <p:tgtEl>
                                          <p:spTgt spid="2928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92867">
                                            <p:txEl>
                                              <p:pRg st="4" end="4"/>
                                            </p:txEl>
                                          </p:spTgt>
                                        </p:tgtEl>
                                        <p:attrNameLst>
                                          <p:attrName>style.visibility</p:attrName>
                                        </p:attrNameLst>
                                      </p:cBhvr>
                                      <p:to>
                                        <p:strVal val="visible"/>
                                      </p:to>
                                    </p:set>
                                    <p:animEffect transition="in" filter="dissolve">
                                      <p:cBhvr>
                                        <p:cTn id="22" dur="500"/>
                                        <p:tgtEl>
                                          <p:spTgt spid="29286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92867">
                                            <p:txEl>
                                              <p:pRg st="5" end="5"/>
                                            </p:txEl>
                                          </p:spTgt>
                                        </p:tgtEl>
                                        <p:attrNameLst>
                                          <p:attrName>style.visibility</p:attrName>
                                        </p:attrNameLst>
                                      </p:cBhvr>
                                      <p:to>
                                        <p:strVal val="visible"/>
                                      </p:to>
                                    </p:set>
                                    <p:animEffect transition="in" filter="dissolve">
                                      <p:cBhvr>
                                        <p:cTn id="27" dur="500"/>
                                        <p:tgtEl>
                                          <p:spTgt spid="29286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92867">
                                            <p:txEl>
                                              <p:pRg st="7" end="7"/>
                                            </p:txEl>
                                          </p:spTgt>
                                        </p:tgtEl>
                                        <p:attrNameLst>
                                          <p:attrName>style.visibility</p:attrName>
                                        </p:attrNameLst>
                                      </p:cBhvr>
                                      <p:to>
                                        <p:strVal val="visible"/>
                                      </p:to>
                                    </p:set>
                                    <p:animEffect transition="in" filter="dissolve">
                                      <p:cBhvr>
                                        <p:cTn id="32" dur="500"/>
                                        <p:tgtEl>
                                          <p:spTgt spid="29286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dissolve">
                                      <p:cBhvr>
                                        <p:cTn id="3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6" grpId="0"/>
      <p:bldP spid="292867" grpId="0" build="p"/>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9" name="Rectangle 3"/>
          <p:cNvSpPr>
            <a:spLocks noGrp="1" noChangeArrowheads="1"/>
          </p:cNvSpPr>
          <p:nvPr>
            <p:ph type="body" idx="4294967295"/>
          </p:nvPr>
        </p:nvSpPr>
        <p:spPr>
          <a:xfrm>
            <a:off x="500063" y="1500188"/>
            <a:ext cx="8229600" cy="3886200"/>
          </a:xfrm>
        </p:spPr>
        <p:txBody>
          <a:bodyPr/>
          <a:lstStyle/>
          <a:p>
            <a:pPr algn="just">
              <a:buFont typeface="Wingdings" pitchFamily="2" charset="2"/>
              <a:buNone/>
              <a:defRPr/>
            </a:pPr>
            <a:r>
              <a:rPr lang="zh-CN" altLang="en-US" sz="3600" dirty="0" smtClean="0">
                <a:solidFill>
                  <a:srgbClr val="FF0000"/>
                </a:solidFill>
                <a:latin typeface="Bookman Old Style" pitchFamily="18" charset="0"/>
                <a:ea typeface="黑体" pitchFamily="2" charset="-122"/>
              </a:rPr>
              <a:t>举例</a:t>
            </a:r>
            <a:r>
              <a:rPr lang="zh-CN" altLang="en-US" sz="2800" dirty="0" smtClean="0">
                <a:solidFill>
                  <a:srgbClr val="0000CC"/>
                </a:solidFill>
                <a:latin typeface="Bookman Old Style" pitchFamily="18" charset="0"/>
                <a:ea typeface="黑体" pitchFamily="2" charset="-122"/>
              </a:rPr>
              <a:t>：</a:t>
            </a:r>
            <a:endParaRPr lang="zh-CN" altLang="en-US" b="1" dirty="0" smtClean="0">
              <a:solidFill>
                <a:srgbClr val="0000CC"/>
              </a:solidFill>
              <a:latin typeface="Bookman Old Style" pitchFamily="18" charset="0"/>
              <a:ea typeface="黑体" pitchFamily="2" charset="-122"/>
            </a:endParaRPr>
          </a:p>
          <a:p>
            <a:pPr algn="ctr">
              <a:buFont typeface="Wingdings" pitchFamily="2" charset="2"/>
              <a:buNone/>
              <a:defRPr/>
            </a:pPr>
            <a:r>
              <a:rPr lang="en-US" altLang="zh-CN" b="1" dirty="0" smtClean="0">
                <a:solidFill>
                  <a:srgbClr val="0000CC"/>
                </a:solidFill>
                <a:latin typeface="Bookman Old Style" pitchFamily="18" charset="0"/>
                <a:ea typeface="黑体" pitchFamily="2" charset="-122"/>
              </a:rPr>
              <a:t>50ml</a:t>
            </a:r>
            <a:r>
              <a:rPr lang="zh-CN" altLang="en-US" b="1" dirty="0" smtClean="0">
                <a:solidFill>
                  <a:srgbClr val="0000CC"/>
                </a:solidFill>
                <a:latin typeface="Bookman Old Style" pitchFamily="18" charset="0"/>
                <a:ea typeface="黑体" pitchFamily="2" charset="-122"/>
              </a:rPr>
              <a:t>水            </a:t>
            </a:r>
            <a:r>
              <a:rPr lang="en-US" altLang="zh-CN" b="1" dirty="0" smtClean="0">
                <a:solidFill>
                  <a:srgbClr val="0000CC"/>
                </a:solidFill>
                <a:latin typeface="Bookman Old Style" pitchFamily="18" charset="0"/>
                <a:ea typeface="黑体" pitchFamily="2" charset="-122"/>
              </a:rPr>
              <a:t>pH =7</a:t>
            </a:r>
          </a:p>
          <a:p>
            <a:pPr algn="just">
              <a:buFont typeface="Wingdings" pitchFamily="2" charset="2"/>
              <a:buNone/>
              <a:defRPr/>
            </a:pPr>
            <a:endParaRPr lang="en-US" altLang="zh-CN" b="1" dirty="0" smtClean="0">
              <a:solidFill>
                <a:srgbClr val="0000CC"/>
              </a:solidFill>
              <a:latin typeface="Bookman Old Style" pitchFamily="18" charset="0"/>
              <a:ea typeface="黑体" pitchFamily="2" charset="-122"/>
            </a:endParaRPr>
          </a:p>
          <a:p>
            <a:pPr algn="just">
              <a:buFont typeface="Wingdings" pitchFamily="2" charset="2"/>
              <a:buNone/>
              <a:defRPr/>
            </a:pPr>
            <a:r>
              <a:rPr lang="zh-CN" altLang="en-US" b="1" dirty="0" smtClean="0">
                <a:solidFill>
                  <a:srgbClr val="0000CC"/>
                </a:solidFill>
                <a:latin typeface="Bookman Old Style" pitchFamily="18" charset="0"/>
              </a:rPr>
              <a:t>＋</a:t>
            </a:r>
            <a:r>
              <a:rPr lang="en-US" altLang="zh-CN" b="1" dirty="0" smtClean="0">
                <a:solidFill>
                  <a:srgbClr val="0000CC"/>
                </a:solidFill>
                <a:latin typeface="Bookman Old Style" pitchFamily="18" charset="0"/>
              </a:rPr>
              <a:t>0.05ml 1.0 </a:t>
            </a:r>
            <a:r>
              <a:rPr lang="en-US" altLang="zh-CN" b="1" dirty="0" err="1" smtClean="0">
                <a:solidFill>
                  <a:srgbClr val="0000CC"/>
                </a:solidFill>
                <a:latin typeface="Bookman Old Style" pitchFamily="18" charset="0"/>
              </a:rPr>
              <a:t>mol.L</a:t>
            </a:r>
            <a:r>
              <a:rPr lang="zh-CN" altLang="en-US" b="1" baseline="30000" dirty="0" smtClean="0">
                <a:solidFill>
                  <a:srgbClr val="0000CC"/>
                </a:solidFill>
                <a:latin typeface="Bookman Old Style" pitchFamily="18" charset="0"/>
              </a:rPr>
              <a:t>－</a:t>
            </a:r>
            <a:r>
              <a:rPr lang="en-US" altLang="zh-CN" b="1" baseline="30000" dirty="0" smtClean="0">
                <a:solidFill>
                  <a:srgbClr val="0000CC"/>
                </a:solidFill>
                <a:latin typeface="Bookman Old Style" pitchFamily="18" charset="0"/>
              </a:rPr>
              <a:t>1</a:t>
            </a:r>
            <a:r>
              <a:rPr lang="zh-CN" altLang="en-US" b="1" dirty="0" smtClean="0">
                <a:solidFill>
                  <a:srgbClr val="0000CC"/>
                </a:solidFill>
                <a:latin typeface="Bookman Old Style" pitchFamily="18" charset="0"/>
              </a:rPr>
              <a:t>的</a:t>
            </a:r>
            <a:r>
              <a:rPr lang="en-US" altLang="zh-CN" b="1" dirty="0" err="1" smtClean="0">
                <a:solidFill>
                  <a:srgbClr val="0000CC"/>
                </a:solidFill>
                <a:latin typeface="Bookman Old Style" pitchFamily="18" charset="0"/>
              </a:rPr>
              <a:t>HCl</a:t>
            </a:r>
            <a:r>
              <a:rPr lang="en-US" altLang="zh-CN" b="1" dirty="0" smtClean="0">
                <a:solidFill>
                  <a:srgbClr val="0000CC"/>
                </a:solidFill>
                <a:latin typeface="Bookman Old Style" pitchFamily="18" charset="0"/>
              </a:rPr>
              <a:t>     </a:t>
            </a:r>
            <a:r>
              <a:rPr lang="en-US" altLang="zh-CN" b="1" dirty="0" smtClean="0">
                <a:solidFill>
                  <a:srgbClr val="D60093"/>
                </a:solidFill>
                <a:latin typeface="Bookman Old Style" pitchFamily="18" charset="0"/>
              </a:rPr>
              <a:t>=3</a:t>
            </a:r>
            <a:r>
              <a:rPr lang="en-US" altLang="zh-CN" b="1" dirty="0" smtClean="0">
                <a:solidFill>
                  <a:srgbClr val="0000CC"/>
                </a:solidFill>
                <a:latin typeface="Bookman Old Style" pitchFamily="18" charset="0"/>
              </a:rPr>
              <a:t>         </a:t>
            </a:r>
          </a:p>
          <a:p>
            <a:pPr algn="just">
              <a:buFont typeface="Wingdings" pitchFamily="2" charset="2"/>
              <a:buNone/>
              <a:defRPr/>
            </a:pPr>
            <a:endParaRPr lang="en-US" altLang="zh-CN" b="1" dirty="0" smtClean="0">
              <a:solidFill>
                <a:srgbClr val="0000CC"/>
              </a:solidFill>
              <a:latin typeface="Bookman Old Style" pitchFamily="18" charset="0"/>
            </a:endParaRPr>
          </a:p>
          <a:p>
            <a:pPr algn="just">
              <a:buFont typeface="Wingdings" pitchFamily="2" charset="2"/>
              <a:buNone/>
              <a:defRPr/>
            </a:pPr>
            <a:r>
              <a:rPr lang="zh-CN" altLang="en-US" b="1" dirty="0" smtClean="0">
                <a:solidFill>
                  <a:srgbClr val="0000CC"/>
                </a:solidFill>
                <a:latin typeface="Bookman Old Style" pitchFamily="18" charset="0"/>
              </a:rPr>
              <a:t>＋</a:t>
            </a:r>
            <a:r>
              <a:rPr lang="en-US" altLang="zh-CN" b="1" dirty="0" smtClean="0">
                <a:solidFill>
                  <a:srgbClr val="0000CC"/>
                </a:solidFill>
                <a:latin typeface="Bookman Old Style" pitchFamily="18" charset="0"/>
              </a:rPr>
              <a:t>0.05ml 1.0 </a:t>
            </a:r>
            <a:r>
              <a:rPr lang="en-US" altLang="zh-CN" b="1" dirty="0" err="1" smtClean="0">
                <a:solidFill>
                  <a:srgbClr val="0000CC"/>
                </a:solidFill>
                <a:latin typeface="Bookman Old Style" pitchFamily="18" charset="0"/>
              </a:rPr>
              <a:t>mol.L</a:t>
            </a:r>
            <a:r>
              <a:rPr lang="zh-CN" altLang="en-US" b="1" baseline="30000" dirty="0" smtClean="0">
                <a:solidFill>
                  <a:srgbClr val="0000CC"/>
                </a:solidFill>
                <a:latin typeface="Bookman Old Style" pitchFamily="18" charset="0"/>
              </a:rPr>
              <a:t>－</a:t>
            </a:r>
            <a:r>
              <a:rPr lang="en-US" altLang="zh-CN" b="1" baseline="30000" dirty="0" smtClean="0">
                <a:solidFill>
                  <a:srgbClr val="0000CC"/>
                </a:solidFill>
                <a:latin typeface="Bookman Old Style" pitchFamily="18" charset="0"/>
              </a:rPr>
              <a:t>1</a:t>
            </a:r>
            <a:r>
              <a:rPr lang="zh-CN" altLang="en-US" b="1" dirty="0" smtClean="0">
                <a:solidFill>
                  <a:srgbClr val="0000CC"/>
                </a:solidFill>
                <a:latin typeface="Bookman Old Style" pitchFamily="18" charset="0"/>
              </a:rPr>
              <a:t>的</a:t>
            </a:r>
            <a:r>
              <a:rPr lang="en-US" altLang="zh-CN" b="1" dirty="0" err="1" smtClean="0">
                <a:solidFill>
                  <a:srgbClr val="0000CC"/>
                </a:solidFill>
                <a:latin typeface="Bookman Old Style" pitchFamily="18" charset="0"/>
              </a:rPr>
              <a:t>NaOH</a:t>
            </a:r>
            <a:r>
              <a:rPr lang="en-US" altLang="zh-CN" b="1" dirty="0" smtClean="0">
                <a:solidFill>
                  <a:srgbClr val="0000CC"/>
                </a:solidFill>
                <a:latin typeface="Bookman Old Style" pitchFamily="18" charset="0"/>
              </a:rPr>
              <a:t> </a:t>
            </a:r>
            <a:r>
              <a:rPr lang="en-US" altLang="zh-CN" b="1" dirty="0" smtClean="0">
                <a:solidFill>
                  <a:srgbClr val="D60093"/>
                </a:solidFill>
                <a:latin typeface="Bookman Old Style" pitchFamily="18" charset="0"/>
              </a:rPr>
              <a:t>=11</a:t>
            </a:r>
          </a:p>
        </p:txBody>
      </p:sp>
      <p:sp>
        <p:nvSpPr>
          <p:cNvPr id="378883" name="Text Box 4"/>
          <p:cNvSpPr txBox="1">
            <a:spLocks noChangeArrowheads="1"/>
          </p:cNvSpPr>
          <p:nvPr/>
        </p:nvSpPr>
        <p:spPr bwMode="auto">
          <a:xfrm>
            <a:off x="7620000" y="2143125"/>
            <a:ext cx="946150" cy="3352800"/>
          </a:xfrm>
          <a:prstGeom prst="rect">
            <a:avLst/>
          </a:prstGeom>
          <a:noFill/>
          <a:ln w="9525">
            <a:noFill/>
            <a:miter lim="800000"/>
            <a:headEnd/>
            <a:tailEnd/>
          </a:ln>
        </p:spPr>
        <p:txBody>
          <a:bodyPr vert="eaVert">
            <a:spAutoFit/>
          </a:bodyPr>
          <a:lstStyle/>
          <a:p>
            <a:r>
              <a:rPr kumimoji="1" lang="zh-CN" altLang="en-US" sz="3200" b="1" dirty="0">
                <a:solidFill>
                  <a:srgbClr val="D60093"/>
                </a:solidFill>
                <a:latin typeface="黑体" pitchFamily="2" charset="-122"/>
                <a:ea typeface="黑体" pitchFamily="2" charset="-122"/>
              </a:rPr>
              <a:t>改变</a:t>
            </a:r>
            <a:r>
              <a:rPr kumimoji="1" lang="en-US" altLang="zh-CN" sz="3200" b="1" dirty="0">
                <a:solidFill>
                  <a:srgbClr val="D60093"/>
                </a:solidFill>
                <a:latin typeface="黑体" pitchFamily="2" charset="-122"/>
                <a:ea typeface="黑体" pitchFamily="2" charset="-122"/>
              </a:rPr>
              <a:t>4</a:t>
            </a:r>
            <a:r>
              <a:rPr kumimoji="1" lang="zh-CN" altLang="en-US" sz="3200" b="1" dirty="0">
                <a:solidFill>
                  <a:srgbClr val="D60093"/>
                </a:solidFill>
                <a:latin typeface="黑体" pitchFamily="2" charset="-122"/>
                <a:ea typeface="黑体" pitchFamily="2" charset="-122"/>
              </a:rPr>
              <a:t>个单位</a:t>
            </a:r>
          </a:p>
          <a:p>
            <a:endParaRPr kumimoji="1" lang="en-US" altLang="zh-CN" dirty="0">
              <a:solidFill>
                <a:srgbClr val="D60093"/>
              </a:solidFill>
              <a:latin typeface="Times New Roman" pitchFamily="18" charset="0"/>
            </a:endParaRPr>
          </a:p>
        </p:txBody>
      </p:sp>
      <p:sp>
        <p:nvSpPr>
          <p:cNvPr id="625667" name="Text Box 6"/>
          <p:cNvSpPr txBox="1">
            <a:spLocks noChangeArrowheads="1"/>
          </p:cNvSpPr>
          <p:nvPr/>
        </p:nvSpPr>
        <p:spPr bwMode="auto">
          <a:xfrm>
            <a:off x="9509125" y="55848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sp>
        <p:nvSpPr>
          <p:cNvPr id="378885" name="AutoShape 7"/>
          <p:cNvSpPr>
            <a:spLocks/>
          </p:cNvSpPr>
          <p:nvPr/>
        </p:nvSpPr>
        <p:spPr bwMode="auto">
          <a:xfrm>
            <a:off x="7651576" y="2336800"/>
            <a:ext cx="304800" cy="2378075"/>
          </a:xfrm>
          <a:prstGeom prst="rightBrace">
            <a:avLst>
              <a:gd name="adj1" fmla="val 65017"/>
              <a:gd name="adj2" fmla="val 50000"/>
            </a:avLst>
          </a:prstGeom>
          <a:noFill/>
          <a:ln w="38100">
            <a:solidFill>
              <a:srgbClr val="D60093"/>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dissolve">
                                      <p:cBhvr>
                                        <p:cTn id="7" dur="500"/>
                                        <p:tgtEl>
                                          <p:spTgt spid="101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1379">
                                            <p:txEl>
                                              <p:pRg st="1" end="1"/>
                                            </p:txEl>
                                          </p:spTgt>
                                        </p:tgtEl>
                                        <p:attrNameLst>
                                          <p:attrName>style.visibility</p:attrName>
                                        </p:attrNameLst>
                                      </p:cBhvr>
                                      <p:to>
                                        <p:strVal val="visible"/>
                                      </p:to>
                                    </p:set>
                                    <p:animEffect transition="in" filter="dissolve">
                                      <p:cBhvr>
                                        <p:cTn id="12" dur="500"/>
                                        <p:tgtEl>
                                          <p:spTgt spid="1013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1379">
                                            <p:txEl>
                                              <p:pRg st="3" end="3"/>
                                            </p:txEl>
                                          </p:spTgt>
                                        </p:tgtEl>
                                        <p:attrNameLst>
                                          <p:attrName>style.visibility</p:attrName>
                                        </p:attrNameLst>
                                      </p:cBhvr>
                                      <p:to>
                                        <p:strVal val="visible"/>
                                      </p:to>
                                    </p:set>
                                    <p:animEffect transition="in" filter="dissolve">
                                      <p:cBhvr>
                                        <p:cTn id="17" dur="500"/>
                                        <p:tgtEl>
                                          <p:spTgt spid="1013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1379">
                                            <p:txEl>
                                              <p:pRg st="5" end="5"/>
                                            </p:txEl>
                                          </p:spTgt>
                                        </p:tgtEl>
                                        <p:attrNameLst>
                                          <p:attrName>style.visibility</p:attrName>
                                        </p:attrNameLst>
                                      </p:cBhvr>
                                      <p:to>
                                        <p:strVal val="visible"/>
                                      </p:to>
                                    </p:set>
                                    <p:animEffect transition="in" filter="dissolve">
                                      <p:cBhvr>
                                        <p:cTn id="22" dur="500"/>
                                        <p:tgtEl>
                                          <p:spTgt spid="10137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378885"/>
                                        </p:tgtEl>
                                        <p:attrNameLst>
                                          <p:attrName>style.visibility</p:attrName>
                                        </p:attrNameLst>
                                      </p:cBhvr>
                                      <p:to>
                                        <p:strVal val="visible"/>
                                      </p:to>
                                    </p:set>
                                    <p:anim calcmode="lin" valueType="num">
                                      <p:cBhvr>
                                        <p:cTn id="27" dur="1000" fill="hold"/>
                                        <p:tgtEl>
                                          <p:spTgt spid="378885"/>
                                        </p:tgtEl>
                                        <p:attrNameLst>
                                          <p:attrName>ppt_w</p:attrName>
                                        </p:attrNameLst>
                                      </p:cBhvr>
                                      <p:tavLst>
                                        <p:tav tm="0">
                                          <p:val>
                                            <p:strVal val="#ppt_w*0.70"/>
                                          </p:val>
                                        </p:tav>
                                        <p:tav tm="100000">
                                          <p:val>
                                            <p:strVal val="#ppt_w"/>
                                          </p:val>
                                        </p:tav>
                                      </p:tavLst>
                                    </p:anim>
                                    <p:anim calcmode="lin" valueType="num">
                                      <p:cBhvr>
                                        <p:cTn id="28" dur="1000" fill="hold"/>
                                        <p:tgtEl>
                                          <p:spTgt spid="378885"/>
                                        </p:tgtEl>
                                        <p:attrNameLst>
                                          <p:attrName>ppt_h</p:attrName>
                                        </p:attrNameLst>
                                      </p:cBhvr>
                                      <p:tavLst>
                                        <p:tav tm="0">
                                          <p:val>
                                            <p:strVal val="#ppt_h"/>
                                          </p:val>
                                        </p:tav>
                                        <p:tav tm="100000">
                                          <p:val>
                                            <p:strVal val="#ppt_h"/>
                                          </p:val>
                                        </p:tav>
                                      </p:tavLst>
                                    </p:anim>
                                    <p:animEffect transition="in" filter="fade">
                                      <p:cBhvr>
                                        <p:cTn id="29" dur="1000"/>
                                        <p:tgtEl>
                                          <p:spTgt spid="37888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78883"/>
                                        </p:tgtEl>
                                        <p:attrNameLst>
                                          <p:attrName>style.visibility</p:attrName>
                                        </p:attrNameLst>
                                      </p:cBhvr>
                                      <p:to>
                                        <p:strVal val="visible"/>
                                      </p:to>
                                    </p:set>
                                    <p:animEffect transition="in" filter="blinds(horizontal)">
                                      <p:cBhvr>
                                        <p:cTn id="34" dur="500"/>
                                        <p:tgtEl>
                                          <p:spTgt spid="378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P spid="378883" grpId="0"/>
      <p:bldP spid="378885"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9" name="Rectangle 3"/>
          <p:cNvSpPr>
            <a:spLocks noGrp="1" noChangeArrowheads="1"/>
          </p:cNvSpPr>
          <p:nvPr>
            <p:ph type="body" idx="4294967295"/>
          </p:nvPr>
        </p:nvSpPr>
        <p:spPr/>
        <p:txBody>
          <a:bodyPr/>
          <a:lstStyle/>
          <a:p>
            <a:pPr lvl="1" algn="just">
              <a:buFont typeface="Wingdings" pitchFamily="2" charset="2"/>
              <a:buNone/>
              <a:defRPr/>
            </a:pPr>
            <a:r>
              <a:rPr lang="en-US" altLang="zh-CN" sz="2400" b="1" dirty="0" smtClean="0">
                <a:solidFill>
                  <a:srgbClr val="0000CC"/>
                </a:solidFill>
                <a:latin typeface="Bookman Old Style" pitchFamily="18" charset="0"/>
              </a:rPr>
              <a:t>25ml 0.2 </a:t>
            </a:r>
            <a:r>
              <a:rPr lang="en-US" altLang="zh-CN" sz="2400" b="1" dirty="0" err="1" smtClean="0">
                <a:solidFill>
                  <a:srgbClr val="0000CC"/>
                </a:solidFill>
                <a:latin typeface="Bookman Old Style" pitchFamily="18" charset="0"/>
              </a:rPr>
              <a:t>mol.L</a:t>
            </a:r>
            <a:r>
              <a:rPr lang="zh-CN" altLang="en-US" sz="2400" b="1" baseline="30000" dirty="0" smtClean="0">
                <a:solidFill>
                  <a:srgbClr val="0000CC"/>
                </a:solidFill>
                <a:latin typeface="Bookman Old Style" pitchFamily="18" charset="0"/>
              </a:rPr>
              <a:t>－</a:t>
            </a:r>
            <a:r>
              <a:rPr lang="en-US" altLang="zh-CN" sz="2400" b="1" baseline="30000" dirty="0" smtClean="0">
                <a:solidFill>
                  <a:srgbClr val="0000CC"/>
                </a:solidFill>
                <a:latin typeface="Bookman Old Style" pitchFamily="18" charset="0"/>
              </a:rPr>
              <a:t>1  </a:t>
            </a:r>
            <a:r>
              <a:rPr lang="en-US" altLang="zh-CN" sz="2400" b="1" dirty="0" err="1" smtClean="0">
                <a:solidFill>
                  <a:srgbClr val="0000CC"/>
                </a:solidFill>
                <a:latin typeface="Bookman Old Style" pitchFamily="18" charset="0"/>
              </a:rPr>
              <a:t>HAc</a:t>
            </a:r>
            <a:endParaRPr lang="en-US" altLang="zh-CN" sz="2400" b="1" dirty="0" smtClean="0">
              <a:solidFill>
                <a:srgbClr val="0000CC"/>
              </a:solidFill>
              <a:latin typeface="Bookman Old Style" pitchFamily="18" charset="0"/>
            </a:endParaRPr>
          </a:p>
          <a:p>
            <a:pPr algn="just">
              <a:buFont typeface="Wingdings" pitchFamily="2" charset="2"/>
              <a:buNone/>
              <a:defRPr/>
            </a:pPr>
            <a:r>
              <a:rPr lang="en-US" altLang="zh-CN" sz="2800" b="1" dirty="0" smtClean="0">
                <a:solidFill>
                  <a:srgbClr val="0000CC"/>
                </a:solidFill>
                <a:latin typeface="Bookman Old Style" pitchFamily="18" charset="0"/>
              </a:rPr>
              <a:t>    	                                  pH  =4.74</a:t>
            </a:r>
          </a:p>
          <a:p>
            <a:pPr lvl="1" algn="just">
              <a:buFont typeface="Wingdings" pitchFamily="2" charset="2"/>
              <a:buNone/>
              <a:defRPr/>
            </a:pPr>
            <a:r>
              <a:rPr lang="en-US" altLang="zh-CN" sz="2400" b="1" dirty="0" smtClean="0">
                <a:solidFill>
                  <a:srgbClr val="0000CC"/>
                </a:solidFill>
                <a:latin typeface="Bookman Old Style" pitchFamily="18" charset="0"/>
              </a:rPr>
              <a:t>25ml 0.2 </a:t>
            </a:r>
            <a:r>
              <a:rPr lang="en-US" altLang="zh-CN" sz="2400" b="1" dirty="0" err="1" smtClean="0">
                <a:solidFill>
                  <a:srgbClr val="0000CC"/>
                </a:solidFill>
                <a:latin typeface="Bookman Old Style" pitchFamily="18" charset="0"/>
              </a:rPr>
              <a:t>mol.L</a:t>
            </a:r>
            <a:r>
              <a:rPr lang="zh-CN" altLang="en-US" sz="2400" b="1" baseline="30000" dirty="0" smtClean="0">
                <a:solidFill>
                  <a:srgbClr val="0000CC"/>
                </a:solidFill>
                <a:latin typeface="Bookman Old Style" pitchFamily="18" charset="0"/>
              </a:rPr>
              <a:t>－</a:t>
            </a:r>
            <a:r>
              <a:rPr lang="en-US" altLang="zh-CN" sz="2400" b="1" baseline="30000" dirty="0" smtClean="0">
                <a:solidFill>
                  <a:srgbClr val="0000CC"/>
                </a:solidFill>
                <a:latin typeface="Bookman Old Style" pitchFamily="18" charset="0"/>
              </a:rPr>
              <a:t>1  </a:t>
            </a:r>
            <a:r>
              <a:rPr lang="en-US" altLang="zh-CN" sz="2400" b="1" dirty="0" err="1" smtClean="0">
                <a:solidFill>
                  <a:srgbClr val="0000CC"/>
                </a:solidFill>
                <a:latin typeface="Bookman Old Style" pitchFamily="18" charset="0"/>
              </a:rPr>
              <a:t>NaAc</a:t>
            </a:r>
            <a:endParaRPr lang="en-US" altLang="zh-CN" sz="2400" b="1" dirty="0" smtClean="0">
              <a:solidFill>
                <a:srgbClr val="0000CC"/>
              </a:solidFill>
              <a:latin typeface="Bookman Old Style" pitchFamily="18" charset="0"/>
            </a:endParaRPr>
          </a:p>
          <a:p>
            <a:pPr algn="just">
              <a:buFont typeface="Wingdings" pitchFamily="2" charset="2"/>
              <a:buNone/>
              <a:defRPr/>
            </a:pPr>
            <a:endParaRPr lang="en-US" altLang="zh-CN" sz="2800" b="1" dirty="0" smtClean="0">
              <a:solidFill>
                <a:srgbClr val="0000CC"/>
              </a:solidFill>
              <a:latin typeface="Bookman Old Style" pitchFamily="18" charset="0"/>
            </a:endParaRPr>
          </a:p>
          <a:p>
            <a:pPr algn="just">
              <a:buFont typeface="Wingdings" pitchFamily="2" charset="2"/>
              <a:buNone/>
              <a:defRPr/>
            </a:pPr>
            <a:r>
              <a:rPr lang="zh-CN" altLang="en-US" sz="2800" b="1" dirty="0" smtClean="0">
                <a:solidFill>
                  <a:srgbClr val="0000CC"/>
                </a:solidFill>
                <a:latin typeface="Bookman Old Style" pitchFamily="18" charset="0"/>
              </a:rPr>
              <a:t>＋</a:t>
            </a:r>
            <a:r>
              <a:rPr lang="en-US" altLang="zh-CN" sz="2800" b="1" dirty="0" smtClean="0">
                <a:solidFill>
                  <a:srgbClr val="0000CC"/>
                </a:solidFill>
                <a:latin typeface="Bookman Old Style" pitchFamily="18" charset="0"/>
              </a:rPr>
              <a:t>0.05ml 1.0 </a:t>
            </a:r>
            <a:r>
              <a:rPr lang="en-US" altLang="zh-CN" sz="2800" b="1" dirty="0" err="1" smtClean="0">
                <a:solidFill>
                  <a:srgbClr val="0000CC"/>
                </a:solidFill>
                <a:latin typeface="Bookman Old Style" pitchFamily="18" charset="0"/>
              </a:rPr>
              <a:t>mol.L</a:t>
            </a:r>
            <a:r>
              <a:rPr lang="zh-CN" altLang="en-US" sz="2800" b="1" baseline="30000" dirty="0" smtClean="0">
                <a:solidFill>
                  <a:srgbClr val="0000CC"/>
                </a:solidFill>
                <a:latin typeface="Bookman Old Style" pitchFamily="18" charset="0"/>
              </a:rPr>
              <a:t>－</a:t>
            </a:r>
            <a:r>
              <a:rPr lang="en-US" altLang="zh-CN" sz="2800" b="1" baseline="30000" dirty="0" smtClean="0">
                <a:solidFill>
                  <a:srgbClr val="0000CC"/>
                </a:solidFill>
                <a:latin typeface="Bookman Old Style" pitchFamily="18" charset="0"/>
              </a:rPr>
              <a:t>1</a:t>
            </a:r>
            <a:r>
              <a:rPr lang="zh-CN" altLang="en-US" sz="2800" b="1" dirty="0" smtClean="0">
                <a:solidFill>
                  <a:srgbClr val="0000CC"/>
                </a:solidFill>
                <a:latin typeface="Bookman Old Style" pitchFamily="18" charset="0"/>
              </a:rPr>
              <a:t>的</a:t>
            </a:r>
            <a:r>
              <a:rPr lang="en-US" altLang="zh-CN" sz="2800" b="1" dirty="0" err="1" smtClean="0">
                <a:solidFill>
                  <a:srgbClr val="0000CC"/>
                </a:solidFill>
                <a:latin typeface="Bookman Old Style" pitchFamily="18" charset="0"/>
              </a:rPr>
              <a:t>HCl</a:t>
            </a:r>
            <a:r>
              <a:rPr lang="en-US" altLang="zh-CN" sz="2800" b="1" dirty="0" smtClean="0">
                <a:solidFill>
                  <a:srgbClr val="0000CC"/>
                </a:solidFill>
                <a:latin typeface="Bookman Old Style" pitchFamily="18" charset="0"/>
              </a:rPr>
              <a:t>       </a:t>
            </a:r>
            <a:r>
              <a:rPr lang="en-US" altLang="zh-CN" sz="2800" b="1" dirty="0" smtClean="0">
                <a:solidFill>
                  <a:srgbClr val="D60093"/>
                </a:solidFill>
                <a:latin typeface="Bookman Old Style" pitchFamily="18" charset="0"/>
              </a:rPr>
              <a:t>=4.73</a:t>
            </a:r>
            <a:r>
              <a:rPr lang="en-US" altLang="zh-CN" sz="2800" b="1" dirty="0" smtClean="0">
                <a:solidFill>
                  <a:srgbClr val="0000CC"/>
                </a:solidFill>
                <a:latin typeface="Bookman Old Style" pitchFamily="18" charset="0"/>
              </a:rPr>
              <a:t>   </a:t>
            </a:r>
          </a:p>
          <a:p>
            <a:pPr algn="just">
              <a:buFont typeface="Wingdings" pitchFamily="2" charset="2"/>
              <a:buNone/>
              <a:defRPr/>
            </a:pPr>
            <a:endParaRPr lang="en-US" altLang="zh-CN" sz="2800" b="1" dirty="0" smtClean="0">
              <a:solidFill>
                <a:srgbClr val="0000CC"/>
              </a:solidFill>
              <a:latin typeface="Bookman Old Style" pitchFamily="18" charset="0"/>
            </a:endParaRPr>
          </a:p>
          <a:p>
            <a:pPr algn="just">
              <a:buFont typeface="Wingdings" pitchFamily="2" charset="2"/>
              <a:buNone/>
              <a:defRPr/>
            </a:pPr>
            <a:r>
              <a:rPr lang="zh-CN" altLang="en-US" sz="2800" b="1" dirty="0" smtClean="0">
                <a:solidFill>
                  <a:srgbClr val="0000CC"/>
                </a:solidFill>
                <a:latin typeface="Bookman Old Style" pitchFamily="18" charset="0"/>
              </a:rPr>
              <a:t>＋</a:t>
            </a:r>
            <a:r>
              <a:rPr lang="en-US" altLang="zh-CN" sz="2800" b="1" dirty="0" smtClean="0">
                <a:solidFill>
                  <a:srgbClr val="0000CC"/>
                </a:solidFill>
                <a:latin typeface="Bookman Old Style" pitchFamily="18" charset="0"/>
              </a:rPr>
              <a:t>0.05ml 1.0 </a:t>
            </a:r>
            <a:r>
              <a:rPr lang="en-US" altLang="zh-CN" sz="2800" b="1" dirty="0" err="1" smtClean="0">
                <a:solidFill>
                  <a:srgbClr val="0000CC"/>
                </a:solidFill>
                <a:latin typeface="Bookman Old Style" pitchFamily="18" charset="0"/>
              </a:rPr>
              <a:t>mol.L</a:t>
            </a:r>
            <a:r>
              <a:rPr lang="zh-CN" altLang="en-US" sz="2800" b="1" baseline="30000" dirty="0" smtClean="0">
                <a:solidFill>
                  <a:srgbClr val="0000CC"/>
                </a:solidFill>
                <a:latin typeface="Bookman Old Style" pitchFamily="18" charset="0"/>
              </a:rPr>
              <a:t>－</a:t>
            </a:r>
            <a:r>
              <a:rPr lang="en-US" altLang="zh-CN" sz="2800" b="1" baseline="30000" dirty="0" smtClean="0">
                <a:solidFill>
                  <a:srgbClr val="0000CC"/>
                </a:solidFill>
                <a:latin typeface="Bookman Old Style" pitchFamily="18" charset="0"/>
              </a:rPr>
              <a:t>1</a:t>
            </a:r>
            <a:r>
              <a:rPr lang="zh-CN" altLang="en-US" sz="2800" b="1" dirty="0" smtClean="0">
                <a:solidFill>
                  <a:srgbClr val="0000CC"/>
                </a:solidFill>
                <a:latin typeface="Bookman Old Style" pitchFamily="18" charset="0"/>
              </a:rPr>
              <a:t>的</a:t>
            </a:r>
            <a:r>
              <a:rPr lang="en-US" altLang="zh-CN" sz="2800" b="1" dirty="0" err="1" smtClean="0">
                <a:solidFill>
                  <a:srgbClr val="0000CC"/>
                </a:solidFill>
                <a:latin typeface="Bookman Old Style" pitchFamily="18" charset="0"/>
              </a:rPr>
              <a:t>HaOH</a:t>
            </a:r>
            <a:r>
              <a:rPr lang="en-US" altLang="zh-CN" sz="2800" b="1" dirty="0" smtClean="0">
                <a:solidFill>
                  <a:srgbClr val="0000CC"/>
                </a:solidFill>
                <a:latin typeface="Bookman Old Style" pitchFamily="18" charset="0"/>
              </a:rPr>
              <a:t>   </a:t>
            </a:r>
            <a:r>
              <a:rPr lang="en-US" altLang="zh-CN" sz="2800" b="1" dirty="0" smtClean="0">
                <a:solidFill>
                  <a:srgbClr val="D60093"/>
                </a:solidFill>
                <a:latin typeface="Bookman Old Style" pitchFamily="18" charset="0"/>
              </a:rPr>
              <a:t>=4.75</a:t>
            </a:r>
          </a:p>
        </p:txBody>
      </p:sp>
      <p:sp>
        <p:nvSpPr>
          <p:cNvPr id="380930" name="Text Box 4"/>
          <p:cNvSpPr txBox="1">
            <a:spLocks noChangeArrowheads="1"/>
          </p:cNvSpPr>
          <p:nvPr/>
        </p:nvSpPr>
        <p:spPr bwMode="auto">
          <a:xfrm>
            <a:off x="7596188" y="2133600"/>
            <a:ext cx="1219200" cy="3290888"/>
          </a:xfrm>
          <a:prstGeom prst="rect">
            <a:avLst/>
          </a:prstGeom>
          <a:noFill/>
          <a:ln w="9525">
            <a:noFill/>
            <a:miter lim="800000"/>
            <a:headEnd/>
            <a:tailEnd/>
          </a:ln>
        </p:spPr>
        <p:txBody>
          <a:bodyPr>
            <a:spAutoFit/>
          </a:bodyPr>
          <a:lstStyle/>
          <a:p>
            <a:r>
              <a:rPr kumimoji="1" lang="zh-CN" altLang="en-US" sz="3200" b="1">
                <a:solidFill>
                  <a:srgbClr val="D60093"/>
                </a:solidFill>
                <a:latin typeface="黑体" pitchFamily="2" charset="-122"/>
                <a:ea typeface="黑体" pitchFamily="2" charset="-122"/>
              </a:rPr>
              <a:t>改</a:t>
            </a:r>
          </a:p>
          <a:p>
            <a:r>
              <a:rPr kumimoji="1" lang="zh-CN" altLang="en-US" sz="3200" b="1">
                <a:solidFill>
                  <a:srgbClr val="D60093"/>
                </a:solidFill>
                <a:latin typeface="黑体" pitchFamily="2" charset="-122"/>
                <a:ea typeface="黑体" pitchFamily="2" charset="-122"/>
              </a:rPr>
              <a:t>变</a:t>
            </a:r>
          </a:p>
          <a:p>
            <a:r>
              <a:rPr kumimoji="1" lang="en-US" altLang="zh-CN" sz="3200" b="1">
                <a:solidFill>
                  <a:srgbClr val="D60093"/>
                </a:solidFill>
                <a:latin typeface="黑体" pitchFamily="2" charset="-122"/>
                <a:ea typeface="黑体" pitchFamily="2" charset="-122"/>
              </a:rPr>
              <a:t>0.01</a:t>
            </a:r>
            <a:r>
              <a:rPr kumimoji="1" lang="zh-CN" altLang="en-US" sz="3200" b="1">
                <a:solidFill>
                  <a:srgbClr val="D60093"/>
                </a:solidFill>
                <a:latin typeface="黑体" pitchFamily="2" charset="-122"/>
                <a:ea typeface="黑体" pitchFamily="2" charset="-122"/>
              </a:rPr>
              <a:t>个</a:t>
            </a:r>
          </a:p>
          <a:p>
            <a:r>
              <a:rPr kumimoji="1" lang="zh-CN" altLang="en-US" sz="3200" b="1">
                <a:solidFill>
                  <a:srgbClr val="D60093"/>
                </a:solidFill>
                <a:latin typeface="黑体" pitchFamily="2" charset="-122"/>
                <a:ea typeface="黑体" pitchFamily="2" charset="-122"/>
              </a:rPr>
              <a:t>单</a:t>
            </a:r>
          </a:p>
          <a:p>
            <a:r>
              <a:rPr kumimoji="1" lang="zh-CN" altLang="en-US" sz="3200" b="1">
                <a:solidFill>
                  <a:srgbClr val="D60093"/>
                </a:solidFill>
                <a:latin typeface="黑体" pitchFamily="2" charset="-122"/>
                <a:ea typeface="黑体" pitchFamily="2" charset="-122"/>
              </a:rPr>
              <a:t>位</a:t>
            </a:r>
          </a:p>
          <a:p>
            <a:endParaRPr kumimoji="1" lang="en-US" altLang="zh-CN">
              <a:solidFill>
                <a:srgbClr val="D60093"/>
              </a:solidFill>
              <a:latin typeface="黑体" pitchFamily="2" charset="-122"/>
              <a:ea typeface="黑体" pitchFamily="2" charset="-122"/>
            </a:endParaRPr>
          </a:p>
        </p:txBody>
      </p:sp>
      <p:sp>
        <p:nvSpPr>
          <p:cNvPr id="380931" name="AutoShape 5"/>
          <p:cNvSpPr>
            <a:spLocks/>
          </p:cNvSpPr>
          <p:nvPr/>
        </p:nvSpPr>
        <p:spPr bwMode="auto">
          <a:xfrm>
            <a:off x="7308850" y="2060575"/>
            <a:ext cx="304800" cy="3124200"/>
          </a:xfrm>
          <a:prstGeom prst="rightBrace">
            <a:avLst>
              <a:gd name="adj1" fmla="val 85417"/>
              <a:gd name="adj2" fmla="val 50000"/>
            </a:avLst>
          </a:prstGeom>
          <a:noFill/>
          <a:ln w="38100">
            <a:solidFill>
              <a:srgbClr val="D60093"/>
            </a:solidFill>
            <a:round/>
            <a:headEnd/>
            <a:tailEnd/>
          </a:ln>
        </p:spPr>
        <p:txBody>
          <a:bodyPr/>
          <a:lstStyle/>
          <a:p>
            <a:endParaRPr kumimoji="1" lang="zh-CN" altLang="zh-CN" sz="2000" b="1" baseline="30000">
              <a:solidFill>
                <a:schemeClr val="tx2"/>
              </a:solidFill>
              <a:latin typeface="Times New Roman" pitchFamily="18" charset="0"/>
            </a:endParaRPr>
          </a:p>
        </p:txBody>
      </p:sp>
      <p:sp>
        <p:nvSpPr>
          <p:cNvPr id="380932" name="AutoShape 6"/>
          <p:cNvSpPr>
            <a:spLocks/>
          </p:cNvSpPr>
          <p:nvPr/>
        </p:nvSpPr>
        <p:spPr bwMode="auto">
          <a:xfrm>
            <a:off x="4859338" y="2060575"/>
            <a:ext cx="228600" cy="1295400"/>
          </a:xfrm>
          <a:prstGeom prst="rightBrace">
            <a:avLst>
              <a:gd name="adj1" fmla="val 47222"/>
              <a:gd name="adj2" fmla="val 50000"/>
            </a:avLst>
          </a:prstGeom>
          <a:noFill/>
          <a:ln w="38100">
            <a:solidFill>
              <a:srgbClr val="D60093"/>
            </a:solidFill>
            <a:round/>
            <a:headEnd/>
            <a:tailE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dissolve">
                                      <p:cBhvr>
                                        <p:cTn id="7" dur="500"/>
                                        <p:tgtEl>
                                          <p:spTgt spid="1064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6499">
                                            <p:txEl>
                                              <p:pRg st="2" end="2"/>
                                            </p:txEl>
                                          </p:spTgt>
                                        </p:tgtEl>
                                        <p:attrNameLst>
                                          <p:attrName>style.visibility</p:attrName>
                                        </p:attrNameLst>
                                      </p:cBhvr>
                                      <p:to>
                                        <p:strVal val="visible"/>
                                      </p:to>
                                    </p:set>
                                    <p:animEffect transition="in" filter="box(in)">
                                      <p:cBhvr>
                                        <p:cTn id="12" dur="500"/>
                                        <p:tgtEl>
                                          <p:spTgt spid="10649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0932"/>
                                        </p:tgtEl>
                                        <p:attrNameLst>
                                          <p:attrName>style.visibility</p:attrName>
                                        </p:attrNameLst>
                                      </p:cBhvr>
                                      <p:to>
                                        <p:strVal val="visible"/>
                                      </p:to>
                                    </p:set>
                                    <p:animEffect transition="in" filter="blinds(horizontal)">
                                      <p:cBhvr>
                                        <p:cTn id="17" dur="500"/>
                                        <p:tgtEl>
                                          <p:spTgt spid="38093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6499">
                                            <p:txEl>
                                              <p:pRg st="1" end="1"/>
                                            </p:txEl>
                                          </p:spTgt>
                                        </p:tgtEl>
                                        <p:attrNameLst>
                                          <p:attrName>style.visibility</p:attrName>
                                        </p:attrNameLst>
                                      </p:cBhvr>
                                      <p:to>
                                        <p:strVal val="visible"/>
                                      </p:to>
                                    </p:set>
                                    <p:animEffect transition="in" filter="dissolve">
                                      <p:cBhvr>
                                        <p:cTn id="22" dur="500"/>
                                        <p:tgtEl>
                                          <p:spTgt spid="10649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06499">
                                            <p:txEl>
                                              <p:pRg st="1" end="1"/>
                                            </p:txEl>
                                          </p:spTgt>
                                        </p:tgtEl>
                                        <p:attrNameLst>
                                          <p:attrName>style.visibility</p:attrName>
                                        </p:attrNameLst>
                                      </p:cBhvr>
                                      <p:to>
                                        <p:strVal val="visible"/>
                                      </p:to>
                                    </p:set>
                                    <p:animEffect transition="in" filter="box(in)">
                                      <p:cBhvr>
                                        <p:cTn id="27" dur="500"/>
                                        <p:tgtEl>
                                          <p:spTgt spid="10649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06499">
                                            <p:txEl>
                                              <p:pRg st="4" end="4"/>
                                            </p:txEl>
                                          </p:spTgt>
                                        </p:tgtEl>
                                        <p:attrNameLst>
                                          <p:attrName>style.visibility</p:attrName>
                                        </p:attrNameLst>
                                      </p:cBhvr>
                                      <p:to>
                                        <p:strVal val="visible"/>
                                      </p:to>
                                    </p:set>
                                    <p:animEffect transition="in" filter="checkerboard(across)">
                                      <p:cBhvr>
                                        <p:cTn id="32" dur="500"/>
                                        <p:tgtEl>
                                          <p:spTgt spid="10649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06499">
                                            <p:txEl>
                                              <p:pRg st="6" end="6"/>
                                            </p:txEl>
                                          </p:spTgt>
                                        </p:tgtEl>
                                        <p:attrNameLst>
                                          <p:attrName>style.visibility</p:attrName>
                                        </p:attrNameLst>
                                      </p:cBhvr>
                                      <p:to>
                                        <p:strVal val="visible"/>
                                      </p:to>
                                    </p:set>
                                    <p:animEffect transition="in" filter="checkerboard(across)">
                                      <p:cBhvr>
                                        <p:cTn id="37" dur="500"/>
                                        <p:tgtEl>
                                          <p:spTgt spid="1064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80931"/>
                                        </p:tgtEl>
                                        <p:attrNameLst>
                                          <p:attrName>style.visibility</p:attrName>
                                        </p:attrNameLst>
                                      </p:cBhvr>
                                      <p:to>
                                        <p:strVal val="visible"/>
                                      </p:to>
                                    </p:set>
                                    <p:animEffect transition="in" filter="box(in)">
                                      <p:cBhvr>
                                        <p:cTn id="42" dur="500"/>
                                        <p:tgtEl>
                                          <p:spTgt spid="38093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80930"/>
                                        </p:tgtEl>
                                        <p:attrNameLst>
                                          <p:attrName>style.visibility</p:attrName>
                                        </p:attrNameLst>
                                      </p:cBhvr>
                                      <p:to>
                                        <p:strVal val="visible"/>
                                      </p:to>
                                    </p:set>
                                    <p:animEffect transition="in" filter="blinds(horizontal)">
                                      <p:cBhvr>
                                        <p:cTn id="47" dur="500"/>
                                        <p:tgtEl>
                                          <p:spTgt spid="380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uiExpand="1" build="p"/>
      <p:bldP spid="380930" grpId="0"/>
      <p:bldP spid="380931" grpId="0" animBg="1"/>
      <p:bldP spid="38093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3890" name="Rectangle 2"/>
          <p:cNvSpPr>
            <a:spLocks noGrp="1" noChangeArrowheads="1"/>
          </p:cNvSpPr>
          <p:nvPr>
            <p:ph type="title" idx="4294967295"/>
          </p:nvPr>
        </p:nvSpPr>
        <p:spPr>
          <a:xfrm>
            <a:off x="539750" y="476250"/>
            <a:ext cx="5400675" cy="1104900"/>
          </a:xfrm>
        </p:spPr>
        <p:txBody>
          <a:bodyPr/>
          <a:lstStyle/>
          <a:p>
            <a:r>
              <a:rPr lang="en-US" altLang="zh-CN" sz="4000" dirty="0" smtClean="0">
                <a:solidFill>
                  <a:srgbClr val="0000CC"/>
                </a:solidFill>
              </a:rPr>
              <a:t> 6.3.3 </a:t>
            </a:r>
            <a:r>
              <a:rPr lang="zh-CN" altLang="en-US" sz="4000" dirty="0" smtClean="0">
                <a:solidFill>
                  <a:srgbClr val="0000CC"/>
                </a:solidFill>
                <a:ea typeface="黑体" pitchFamily="2" charset="-122"/>
              </a:rPr>
              <a:t>缓冲溶液</a:t>
            </a:r>
          </a:p>
        </p:txBody>
      </p:sp>
      <p:sp>
        <p:nvSpPr>
          <p:cNvPr id="293891" name="Rectangle 3"/>
          <p:cNvSpPr>
            <a:spLocks noGrp="1" noChangeArrowheads="1"/>
          </p:cNvSpPr>
          <p:nvPr>
            <p:ph type="body" idx="4294967295"/>
          </p:nvPr>
        </p:nvSpPr>
        <p:spPr>
          <a:xfrm>
            <a:off x="539750" y="2066925"/>
            <a:ext cx="7772400" cy="3529013"/>
          </a:xfrm>
        </p:spPr>
        <p:txBody>
          <a:bodyPr/>
          <a:lstStyle/>
          <a:p>
            <a:pPr algn="just">
              <a:lnSpc>
                <a:spcPct val="150000"/>
              </a:lnSpc>
              <a:buFont typeface="Wingdings" pitchFamily="2" charset="2"/>
              <a:buNone/>
              <a:defRPr/>
            </a:pPr>
            <a:r>
              <a:rPr lang="en-US" altLang="zh-CN" sz="2800" dirty="0" smtClean="0">
                <a:solidFill>
                  <a:srgbClr val="0000CC"/>
                </a:solidFill>
                <a:effectLst>
                  <a:outerShdw blurRad="38100" dist="38100" dir="2700000" algn="tl">
                    <a:srgbClr val="C0C0C0"/>
                  </a:outerShdw>
                </a:effectLst>
              </a:rPr>
              <a:t>		</a:t>
            </a:r>
            <a:r>
              <a:rPr lang="zh-CN" altLang="en-US" sz="2800" dirty="0" smtClean="0">
                <a:solidFill>
                  <a:srgbClr val="0000CC"/>
                </a:solidFill>
                <a:latin typeface="黑体" pitchFamily="2" charset="-122"/>
                <a:ea typeface="黑体" pitchFamily="2" charset="-122"/>
              </a:rPr>
              <a:t>实践证明，由弱酸和弱酸盐或弱碱与弱碱盐组成的溶液，其</a:t>
            </a:r>
            <a:r>
              <a:rPr lang="en-US" altLang="zh-CN" sz="2800" dirty="0" smtClean="0">
                <a:solidFill>
                  <a:srgbClr val="0000CC"/>
                </a:solidFill>
                <a:latin typeface="黑体" pitchFamily="2" charset="-122"/>
                <a:ea typeface="黑体" pitchFamily="2" charset="-122"/>
              </a:rPr>
              <a:t>pH</a:t>
            </a:r>
            <a:r>
              <a:rPr lang="zh-CN" altLang="en-US" sz="2800" dirty="0" smtClean="0">
                <a:solidFill>
                  <a:srgbClr val="0000CC"/>
                </a:solidFill>
                <a:latin typeface="黑体" pitchFamily="2" charset="-122"/>
                <a:ea typeface="黑体" pitchFamily="2" charset="-122"/>
              </a:rPr>
              <a:t>值不因外加少量的酸、碱或稀释作用而发生显著变化，这种溶液叫做</a:t>
            </a:r>
            <a:r>
              <a:rPr lang="zh-CN" altLang="en-US" sz="2800" dirty="0" smtClean="0">
                <a:solidFill>
                  <a:srgbClr val="D60093"/>
                </a:solidFill>
                <a:latin typeface="黑体" pitchFamily="2" charset="-122"/>
                <a:ea typeface="黑体" pitchFamily="2" charset="-122"/>
              </a:rPr>
              <a:t>缓冲溶液。</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93890"/>
                                        </p:tgtEl>
                                        <p:attrNameLst>
                                          <p:attrName>style.visibility</p:attrName>
                                        </p:attrNameLst>
                                      </p:cBhvr>
                                      <p:to>
                                        <p:strVal val="visible"/>
                                      </p:to>
                                    </p:set>
                                    <p:animEffect transition="in" filter="dissolve">
                                      <p:cBhvr>
                                        <p:cTn id="7" dur="500"/>
                                        <p:tgtEl>
                                          <p:spTgt spid="2938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3891">
                                            <p:txEl>
                                              <p:pRg st="0" end="0"/>
                                            </p:txEl>
                                          </p:spTgt>
                                        </p:tgtEl>
                                        <p:attrNameLst>
                                          <p:attrName>style.visibility</p:attrName>
                                        </p:attrNameLst>
                                      </p:cBhvr>
                                      <p:to>
                                        <p:strVal val="visible"/>
                                      </p:to>
                                    </p:set>
                                    <p:animEffect transition="in" filter="dissolve">
                                      <p:cBhvr>
                                        <p:cTn id="12" dur="500"/>
                                        <p:tgtEl>
                                          <p:spTgt spid="2938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0" grpId="0"/>
      <p:bldP spid="293891"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title" idx="4294967295"/>
          </p:nvPr>
        </p:nvSpPr>
        <p:spPr>
          <a:xfrm>
            <a:off x="457200" y="457200"/>
            <a:ext cx="5859463" cy="955675"/>
          </a:xfrm>
        </p:spPr>
        <p:txBody>
          <a:bodyPr/>
          <a:lstStyle/>
          <a:p>
            <a:pPr algn="just"/>
            <a:r>
              <a:rPr lang="en-US" altLang="zh-CN" sz="4000" dirty="0" smtClean="0">
                <a:solidFill>
                  <a:srgbClr val="0000CC"/>
                </a:solidFill>
                <a:latin typeface="黑体" pitchFamily="2" charset="-122"/>
                <a:ea typeface="黑体" pitchFamily="2" charset="-122"/>
              </a:rPr>
              <a:t>b.</a:t>
            </a:r>
            <a:r>
              <a:rPr lang="zh-CN" altLang="en-US" sz="4000" dirty="0" smtClean="0">
                <a:solidFill>
                  <a:srgbClr val="0000CC"/>
                </a:solidFill>
                <a:latin typeface="黑体" pitchFamily="2" charset="-122"/>
                <a:ea typeface="黑体" pitchFamily="2" charset="-122"/>
              </a:rPr>
              <a:t>缓冲</a:t>
            </a:r>
            <a:r>
              <a:rPr lang="en-US" altLang="zh-CN" sz="4000" dirty="0" smtClean="0">
                <a:solidFill>
                  <a:srgbClr val="0000CC"/>
                </a:solidFill>
                <a:latin typeface="黑体" pitchFamily="2" charset="-122"/>
                <a:ea typeface="黑体" pitchFamily="2" charset="-122"/>
              </a:rPr>
              <a:t>(Buffer)</a:t>
            </a:r>
            <a:r>
              <a:rPr lang="zh-CN" altLang="en-US" sz="4000" dirty="0" smtClean="0">
                <a:solidFill>
                  <a:srgbClr val="0000CC"/>
                </a:solidFill>
                <a:latin typeface="黑体" pitchFamily="2" charset="-122"/>
                <a:ea typeface="黑体" pitchFamily="2" charset="-122"/>
              </a:rPr>
              <a:t>原理</a:t>
            </a:r>
          </a:p>
        </p:txBody>
      </p:sp>
      <p:sp>
        <p:nvSpPr>
          <p:cNvPr id="114691" name="Rectangle 3"/>
          <p:cNvSpPr>
            <a:spLocks noGrp="1" noChangeArrowheads="1"/>
          </p:cNvSpPr>
          <p:nvPr>
            <p:ph type="body" idx="4294967295"/>
          </p:nvPr>
        </p:nvSpPr>
        <p:spPr>
          <a:xfrm>
            <a:off x="539750" y="1557338"/>
            <a:ext cx="8135938" cy="4419600"/>
          </a:xfrm>
        </p:spPr>
        <p:txBody>
          <a:bodyPr/>
          <a:lstStyle/>
          <a:p>
            <a:pPr algn="just">
              <a:buFont typeface="Wingdings" pitchFamily="2" charset="2"/>
              <a:buNone/>
              <a:defRPr/>
            </a:pPr>
            <a:r>
              <a:rPr lang="en-US" altLang="zh-CN" b="1" dirty="0" smtClean="0">
                <a:effectLst>
                  <a:outerShdw blurRad="38100" dist="38100" dir="2700000" algn="tl">
                    <a:srgbClr val="C0C0C0"/>
                  </a:outerShdw>
                </a:effectLst>
                <a:latin typeface="Bookman Old Style" pitchFamily="18" charset="0"/>
              </a:rPr>
              <a:t>      </a:t>
            </a:r>
            <a:r>
              <a:rPr lang="zh-CN" altLang="en-US" sz="2800" b="1" dirty="0" smtClean="0">
                <a:solidFill>
                  <a:srgbClr val="0000CC"/>
                </a:solidFill>
                <a:latin typeface="Bookman Old Style" pitchFamily="18" charset="0"/>
                <a:ea typeface="黑体" pitchFamily="2" charset="-122"/>
              </a:rPr>
              <a:t>以</a:t>
            </a:r>
            <a:r>
              <a:rPr lang="en-US" altLang="zh-CN" sz="2800" b="1" dirty="0" err="1" smtClean="0">
                <a:solidFill>
                  <a:srgbClr val="0000CC"/>
                </a:solidFill>
                <a:latin typeface="Bookman Old Style" pitchFamily="18" charset="0"/>
                <a:ea typeface="黑体" pitchFamily="2" charset="-122"/>
              </a:rPr>
              <a:t>HAc</a:t>
            </a:r>
            <a:r>
              <a:rPr lang="en-US" altLang="zh-CN" sz="2800" b="1" dirty="0" smtClean="0">
                <a:solidFill>
                  <a:srgbClr val="0000CC"/>
                </a:solidFill>
                <a:latin typeface="Bookman Old Style" pitchFamily="18" charset="0"/>
                <a:ea typeface="黑体" pitchFamily="2" charset="-122"/>
              </a:rPr>
              <a:t>—</a:t>
            </a:r>
            <a:r>
              <a:rPr lang="en-US" altLang="zh-CN" sz="2800" b="1" dirty="0" err="1" smtClean="0">
                <a:solidFill>
                  <a:srgbClr val="0000CC"/>
                </a:solidFill>
                <a:latin typeface="Bookman Old Style" pitchFamily="18" charset="0"/>
                <a:ea typeface="黑体" pitchFamily="2" charset="-122"/>
              </a:rPr>
              <a:t>NaAc</a:t>
            </a:r>
            <a:r>
              <a:rPr lang="zh-CN" altLang="en-US" sz="2800" b="1" dirty="0" smtClean="0">
                <a:solidFill>
                  <a:srgbClr val="0000CC"/>
                </a:solidFill>
                <a:latin typeface="Bookman Old Style" pitchFamily="18" charset="0"/>
                <a:ea typeface="黑体" pitchFamily="2" charset="-122"/>
              </a:rPr>
              <a:t>溶液为例，在此体系中，溶液中</a:t>
            </a:r>
            <a:r>
              <a:rPr lang="en-US" altLang="zh-CN" sz="2800" b="1" dirty="0" err="1" smtClean="0">
                <a:solidFill>
                  <a:srgbClr val="0000CC"/>
                </a:solidFill>
                <a:latin typeface="Bookman Old Style" pitchFamily="18" charset="0"/>
                <a:ea typeface="黑体" pitchFamily="2" charset="-122"/>
              </a:rPr>
              <a:t>HAc</a:t>
            </a:r>
            <a:r>
              <a:rPr lang="zh-CN" altLang="en-US" sz="2800" b="1" dirty="0" smtClean="0">
                <a:solidFill>
                  <a:srgbClr val="0000CC"/>
                </a:solidFill>
                <a:latin typeface="Bookman Old Style" pitchFamily="18" charset="0"/>
                <a:ea typeface="黑体" pitchFamily="2" charset="-122"/>
              </a:rPr>
              <a:t>和</a:t>
            </a:r>
            <a:r>
              <a:rPr lang="en-US" altLang="zh-CN" sz="2800" b="1" dirty="0" smtClean="0">
                <a:solidFill>
                  <a:srgbClr val="0000CC"/>
                </a:solidFill>
                <a:latin typeface="Bookman Old Style" pitchFamily="18" charset="0"/>
                <a:ea typeface="黑体" pitchFamily="2" charset="-122"/>
              </a:rPr>
              <a:t>Ac</a:t>
            </a:r>
            <a:r>
              <a:rPr lang="zh-CN" altLang="en-US" sz="2800" b="1" baseline="30000" dirty="0" smtClean="0">
                <a:solidFill>
                  <a:srgbClr val="0000CC"/>
                </a:solidFill>
                <a:latin typeface="Bookman Old Style" pitchFamily="18" charset="0"/>
                <a:ea typeface="黑体" pitchFamily="2" charset="-122"/>
              </a:rPr>
              <a:t>－</a:t>
            </a:r>
            <a:r>
              <a:rPr lang="zh-CN" altLang="en-US" sz="2800" b="1" dirty="0" smtClean="0">
                <a:solidFill>
                  <a:srgbClr val="0000CC"/>
                </a:solidFill>
                <a:latin typeface="Bookman Old Style" pitchFamily="18" charset="0"/>
                <a:ea typeface="黑体" pitchFamily="2" charset="-122"/>
              </a:rPr>
              <a:t>的浓度都很大，由于</a:t>
            </a:r>
            <a:r>
              <a:rPr lang="en-US" altLang="zh-CN" sz="2800" b="1" dirty="0" smtClean="0">
                <a:solidFill>
                  <a:srgbClr val="0000CC"/>
                </a:solidFill>
                <a:latin typeface="Bookman Old Style" pitchFamily="18" charset="0"/>
                <a:ea typeface="黑体" pitchFamily="2" charset="-122"/>
              </a:rPr>
              <a:t>Ac</a:t>
            </a:r>
            <a:r>
              <a:rPr lang="zh-CN" altLang="en-US" sz="2800" b="1" baseline="30000" dirty="0" smtClean="0">
                <a:solidFill>
                  <a:srgbClr val="0000CC"/>
                </a:solidFill>
                <a:latin typeface="Bookman Old Style" pitchFamily="18" charset="0"/>
                <a:ea typeface="黑体" pitchFamily="2" charset="-122"/>
              </a:rPr>
              <a:t>－</a:t>
            </a:r>
            <a:r>
              <a:rPr lang="zh-CN" altLang="en-US" sz="2800" b="1" dirty="0" smtClean="0">
                <a:solidFill>
                  <a:srgbClr val="0000CC"/>
                </a:solidFill>
                <a:latin typeface="Bookman Old Style" pitchFamily="18" charset="0"/>
                <a:ea typeface="黑体" pitchFamily="2" charset="-122"/>
              </a:rPr>
              <a:t>的同离子效应，可抵抗外来酸碱对体系的影响</a:t>
            </a:r>
            <a:r>
              <a:rPr lang="en-US" altLang="zh-CN" sz="2800" b="1" dirty="0" smtClean="0">
                <a:solidFill>
                  <a:srgbClr val="0000CC"/>
                </a:solidFill>
                <a:latin typeface="Bookman Old Style" pitchFamily="18" charset="0"/>
                <a:ea typeface="黑体" pitchFamily="2" charset="-122"/>
              </a:rPr>
              <a:t>.</a:t>
            </a:r>
          </a:p>
        </p:txBody>
      </p:sp>
      <p:sp>
        <p:nvSpPr>
          <p:cNvPr id="386051" name="Line 15"/>
          <p:cNvSpPr>
            <a:spLocks noChangeShapeType="1"/>
          </p:cNvSpPr>
          <p:nvPr/>
        </p:nvSpPr>
        <p:spPr bwMode="auto">
          <a:xfrm>
            <a:off x="2667000" y="5105400"/>
            <a:ext cx="4572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6052" name="Line 16"/>
          <p:cNvSpPr>
            <a:spLocks noChangeShapeType="1"/>
          </p:cNvSpPr>
          <p:nvPr/>
        </p:nvSpPr>
        <p:spPr bwMode="auto">
          <a:xfrm>
            <a:off x="3962400" y="5791200"/>
            <a:ext cx="0" cy="2286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6053" name="Line 17"/>
          <p:cNvSpPr>
            <a:spLocks noChangeShapeType="1"/>
          </p:cNvSpPr>
          <p:nvPr/>
        </p:nvSpPr>
        <p:spPr bwMode="auto">
          <a:xfrm flipV="1">
            <a:off x="4953000" y="5562600"/>
            <a:ext cx="0" cy="4572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4706" name="Rectangle 18"/>
          <p:cNvSpPr>
            <a:spLocks noChangeArrowheads="1"/>
          </p:cNvSpPr>
          <p:nvPr/>
        </p:nvSpPr>
        <p:spPr bwMode="auto">
          <a:xfrm>
            <a:off x="3125788" y="4724400"/>
            <a:ext cx="3605212" cy="641350"/>
          </a:xfrm>
          <a:prstGeom prst="rect">
            <a:avLst/>
          </a:prstGeom>
          <a:noFill/>
          <a:ln w="9525">
            <a:noFill/>
            <a:miter lim="800000"/>
            <a:headEnd/>
            <a:tailEnd/>
          </a:ln>
        </p:spPr>
        <p:txBody>
          <a:bodyPr wrap="none" anchor="ctr">
            <a:spAutoFit/>
          </a:bodyPr>
          <a:lstStyle/>
          <a:p>
            <a:pPr algn="ctr"/>
            <a:r>
              <a:rPr kumimoji="1" lang="en-US" altLang="zh-CN" sz="3600" b="1">
                <a:latin typeface="Times New Roman" pitchFamily="18" charset="0"/>
              </a:rPr>
              <a:t>HAc     H</a:t>
            </a:r>
            <a:r>
              <a:rPr kumimoji="1" lang="zh-CN" altLang="en-US" sz="3600" b="1" baseline="30000">
                <a:latin typeface="Times New Roman" pitchFamily="18" charset="0"/>
              </a:rPr>
              <a:t>＋</a:t>
            </a:r>
            <a:r>
              <a:rPr kumimoji="1" lang="zh-CN" altLang="en-US" sz="3600" b="1">
                <a:latin typeface="Times New Roman" pitchFamily="18" charset="0"/>
              </a:rPr>
              <a:t>＋</a:t>
            </a:r>
            <a:r>
              <a:rPr kumimoji="1" lang="en-US" altLang="zh-CN" sz="3600" b="1">
                <a:latin typeface="Times New Roman" pitchFamily="18" charset="0"/>
              </a:rPr>
              <a:t>Ac</a:t>
            </a:r>
            <a:r>
              <a:rPr kumimoji="1" lang="zh-CN" altLang="en-US" sz="3600" b="1" baseline="30000">
                <a:latin typeface="Times New Roman" pitchFamily="18" charset="0"/>
              </a:rPr>
              <a:t>－</a:t>
            </a:r>
          </a:p>
        </p:txBody>
      </p:sp>
      <p:sp>
        <p:nvSpPr>
          <p:cNvPr id="114707" name="Rectangle 19"/>
          <p:cNvSpPr>
            <a:spLocks noChangeArrowheads="1"/>
          </p:cNvSpPr>
          <p:nvPr/>
        </p:nvSpPr>
        <p:spPr bwMode="auto">
          <a:xfrm>
            <a:off x="3049588" y="3810000"/>
            <a:ext cx="4011612" cy="641350"/>
          </a:xfrm>
          <a:prstGeom prst="rect">
            <a:avLst/>
          </a:prstGeom>
          <a:noFill/>
          <a:ln w="9525">
            <a:noFill/>
            <a:miter lim="800000"/>
            <a:headEnd/>
            <a:tailEnd/>
          </a:ln>
        </p:spPr>
        <p:txBody>
          <a:bodyPr wrap="none" anchor="ctr">
            <a:spAutoFit/>
          </a:bodyPr>
          <a:lstStyle/>
          <a:p>
            <a:pPr algn="ctr"/>
            <a:r>
              <a:rPr kumimoji="1" lang="en-US" altLang="zh-CN" sz="3600" b="1">
                <a:latin typeface="Times New Roman" pitchFamily="18" charset="0"/>
              </a:rPr>
              <a:t>NaAc     Na</a:t>
            </a:r>
            <a:r>
              <a:rPr kumimoji="1" lang="zh-CN" altLang="en-US" sz="3600" b="1" baseline="30000">
                <a:latin typeface="Times New Roman" pitchFamily="18" charset="0"/>
              </a:rPr>
              <a:t>＋</a:t>
            </a:r>
            <a:r>
              <a:rPr kumimoji="1" lang="zh-CN" altLang="en-US" sz="3600" b="1">
                <a:latin typeface="Times New Roman" pitchFamily="18" charset="0"/>
              </a:rPr>
              <a:t>＋</a:t>
            </a:r>
            <a:r>
              <a:rPr kumimoji="1" lang="en-US" altLang="zh-CN" sz="3600" b="1">
                <a:latin typeface="Times New Roman" pitchFamily="18" charset="0"/>
              </a:rPr>
              <a:t>Ac</a:t>
            </a:r>
            <a:r>
              <a:rPr kumimoji="1" lang="zh-CN" altLang="en-US" sz="3600" b="1" baseline="30000">
                <a:latin typeface="Times New Roman" pitchFamily="18" charset="0"/>
              </a:rPr>
              <a:t>－</a:t>
            </a:r>
          </a:p>
        </p:txBody>
      </p:sp>
      <p:sp>
        <p:nvSpPr>
          <p:cNvPr id="114708" name="Text Box 20"/>
          <p:cNvSpPr txBox="1">
            <a:spLocks noChangeArrowheads="1"/>
          </p:cNvSpPr>
          <p:nvPr/>
        </p:nvSpPr>
        <p:spPr bwMode="auto">
          <a:xfrm>
            <a:off x="976313" y="5570538"/>
            <a:ext cx="184150" cy="290512"/>
          </a:xfrm>
          <a:prstGeom prst="rect">
            <a:avLst/>
          </a:prstGeom>
          <a:noFill/>
          <a:ln w="9525">
            <a:noFill/>
            <a:miter lim="800000"/>
            <a:headEnd/>
            <a:tailEnd/>
          </a:ln>
          <a:effectLst>
            <a:outerShdw sy="50000" kx="-2453608" rotWithShape="0">
              <a:schemeClr val="bg2"/>
            </a:outerShdw>
          </a:effectLst>
        </p:spPr>
        <p:txBody>
          <a:bodyPr wrap="none" anchor="ctr">
            <a:spAutoFit/>
          </a:bodyPr>
          <a:lstStyle/>
          <a:p>
            <a:pPr algn="ctr">
              <a:defRPr/>
            </a:pPr>
            <a:endParaRPr kumimoji="1" lang="zh-CN" altLang="zh-CN" sz="2000" b="1" baseline="30000">
              <a:latin typeface="Times New Roman" pitchFamily="18" charset="0"/>
              <a:ea typeface="宋体" pitchFamily="2" charset="-122"/>
            </a:endParaRPr>
          </a:p>
        </p:txBody>
      </p:sp>
      <p:sp>
        <p:nvSpPr>
          <p:cNvPr id="114709" name="Rectangle 21"/>
          <p:cNvSpPr>
            <a:spLocks noChangeArrowheads="1"/>
          </p:cNvSpPr>
          <p:nvPr/>
        </p:nvSpPr>
        <p:spPr bwMode="auto">
          <a:xfrm>
            <a:off x="3143250" y="5318125"/>
            <a:ext cx="1257300" cy="566738"/>
          </a:xfrm>
          <a:prstGeom prst="rect">
            <a:avLst/>
          </a:prstGeom>
          <a:noFill/>
          <a:ln w="9525">
            <a:noFill/>
            <a:miter lim="800000"/>
            <a:headEnd/>
            <a:tailEnd/>
          </a:ln>
          <a:effectLst>
            <a:outerShdw sy="50000" kx="-2453608" rotWithShape="0">
              <a:schemeClr val="bg2"/>
            </a:outerShdw>
          </a:effectLst>
        </p:spPr>
        <p:txBody>
          <a:bodyPr wrap="none" anchor="ctr">
            <a:spAutoFit/>
          </a:bodyPr>
          <a:lstStyle/>
          <a:p>
            <a:pPr algn="ctr">
              <a:lnSpc>
                <a:spcPct val="130000"/>
              </a:lnSpc>
              <a:defRPr/>
            </a:pPr>
            <a:r>
              <a:rPr kumimoji="1" lang="en-US" altLang="zh-CN" sz="2400" b="1">
                <a:latin typeface="黑体" pitchFamily="2" charset="-122"/>
                <a:ea typeface="黑体" pitchFamily="2" charset="-122"/>
              </a:rPr>
              <a:t>(</a:t>
            </a:r>
            <a:r>
              <a:rPr kumimoji="1" lang="zh-CN" altLang="en-US" sz="2400" b="1">
                <a:latin typeface="黑体" pitchFamily="2" charset="-122"/>
                <a:ea typeface="黑体" pitchFamily="2" charset="-122"/>
              </a:rPr>
              <a:t>大量）</a:t>
            </a:r>
          </a:p>
        </p:txBody>
      </p:sp>
      <p:sp>
        <p:nvSpPr>
          <p:cNvPr id="114710" name="Rectangle 22"/>
          <p:cNvSpPr>
            <a:spLocks noChangeArrowheads="1"/>
          </p:cNvSpPr>
          <p:nvPr/>
        </p:nvSpPr>
        <p:spPr bwMode="auto">
          <a:xfrm>
            <a:off x="5580063" y="5335588"/>
            <a:ext cx="1584325" cy="457200"/>
          </a:xfrm>
          <a:prstGeom prst="rect">
            <a:avLst/>
          </a:prstGeom>
          <a:noFill/>
          <a:ln w="9525">
            <a:noFill/>
            <a:miter lim="800000"/>
            <a:headEnd/>
            <a:tailEnd/>
          </a:ln>
          <a:effectLst>
            <a:outerShdw sy="50000" kx="-2453608" rotWithShape="0">
              <a:schemeClr val="bg2"/>
            </a:outerShdw>
          </a:effectLst>
        </p:spPr>
        <p:txBody>
          <a:bodyPr anchor="ctr">
            <a:spAutoFit/>
          </a:bodyPr>
          <a:lstStyle/>
          <a:p>
            <a:pPr algn="ctr">
              <a:defRPr/>
            </a:pPr>
            <a:r>
              <a:rPr kumimoji="1" lang="en-US" altLang="zh-CN" sz="2400" b="1">
                <a:latin typeface="黑体" pitchFamily="2" charset="-122"/>
                <a:ea typeface="黑体" pitchFamily="2" charset="-122"/>
              </a:rPr>
              <a:t>(</a:t>
            </a:r>
            <a:r>
              <a:rPr kumimoji="1" lang="zh-CN" altLang="en-US" sz="2400" b="1">
                <a:latin typeface="黑体" pitchFamily="2" charset="-122"/>
                <a:ea typeface="黑体" pitchFamily="2" charset="-122"/>
              </a:rPr>
              <a:t>大量）</a:t>
            </a:r>
          </a:p>
        </p:txBody>
      </p:sp>
      <p:sp>
        <p:nvSpPr>
          <p:cNvPr id="114712" name="Line 24"/>
          <p:cNvSpPr>
            <a:spLocks noChangeShapeType="1"/>
          </p:cNvSpPr>
          <p:nvPr/>
        </p:nvSpPr>
        <p:spPr bwMode="auto">
          <a:xfrm>
            <a:off x="4267200" y="4191000"/>
            <a:ext cx="381000" cy="0"/>
          </a:xfrm>
          <a:prstGeom prst="line">
            <a:avLst/>
          </a:prstGeom>
          <a:noFill/>
          <a:ln w="9525">
            <a:solidFill>
              <a:schemeClr val="tx1"/>
            </a:solidFill>
            <a:round/>
            <a:headEnd/>
            <a:tailEnd type="triangle" w="med" len="med"/>
          </a:ln>
          <a:effectLst/>
        </p:spPr>
        <p:txBody>
          <a:bodyPr wrap="none" anchor="ctr"/>
          <a:lstStyle/>
          <a:p>
            <a:pPr>
              <a:defRPr/>
            </a:pPr>
            <a:endParaRPr lang="zh-CN" altLang="en-US">
              <a:ea typeface="宋体" pitchFamily="2" charset="-122"/>
            </a:endParaRPr>
          </a:p>
        </p:txBody>
      </p:sp>
      <p:sp>
        <p:nvSpPr>
          <p:cNvPr id="114713" name="Line 25"/>
          <p:cNvSpPr>
            <a:spLocks noChangeShapeType="1"/>
          </p:cNvSpPr>
          <p:nvPr/>
        </p:nvSpPr>
        <p:spPr bwMode="auto">
          <a:xfrm>
            <a:off x="4191000" y="5029200"/>
            <a:ext cx="457200" cy="0"/>
          </a:xfrm>
          <a:prstGeom prst="line">
            <a:avLst/>
          </a:prstGeom>
          <a:noFill/>
          <a:ln w="9525">
            <a:solidFill>
              <a:schemeClr val="tx1"/>
            </a:solidFill>
            <a:round/>
            <a:headEnd/>
            <a:tailEnd type="triangle" w="med" len="med"/>
          </a:ln>
          <a:effectLst/>
        </p:spPr>
        <p:txBody>
          <a:bodyPr wrap="none" anchor="ctr"/>
          <a:lstStyle/>
          <a:p>
            <a:pPr>
              <a:defRPr/>
            </a:pPr>
            <a:endParaRPr lang="zh-CN" altLang="en-US">
              <a:ea typeface="宋体" pitchFamily="2" charset="-122"/>
            </a:endParaRPr>
          </a:p>
        </p:txBody>
      </p:sp>
      <p:sp>
        <p:nvSpPr>
          <p:cNvPr id="114714" name="Line 26"/>
          <p:cNvSpPr>
            <a:spLocks noChangeShapeType="1"/>
          </p:cNvSpPr>
          <p:nvPr/>
        </p:nvSpPr>
        <p:spPr bwMode="auto">
          <a:xfrm flipH="1">
            <a:off x="4191000" y="5105400"/>
            <a:ext cx="381000" cy="0"/>
          </a:xfrm>
          <a:prstGeom prst="line">
            <a:avLst/>
          </a:prstGeom>
          <a:noFill/>
          <a:ln w="9525">
            <a:solidFill>
              <a:schemeClr val="tx1"/>
            </a:solidFill>
            <a:round/>
            <a:headEnd/>
            <a:tailEnd type="triangle" w="med" len="med"/>
          </a:ln>
          <a:effectLst/>
        </p:spPr>
        <p:txBody>
          <a:bodyPr wrap="none" anchor="ctr"/>
          <a:lstStyle/>
          <a:p>
            <a:pPr>
              <a:defRPr/>
            </a:pPr>
            <a:endParaRPr lang="zh-CN" altLang="en-US">
              <a:ea typeface="宋体" pitchFamily="2" charset="-122"/>
            </a:endParaRPr>
          </a:p>
        </p:txBody>
      </p:sp>
      <p:sp>
        <p:nvSpPr>
          <p:cNvPr id="114715" name="Line 27"/>
          <p:cNvSpPr>
            <a:spLocks noChangeShapeType="1"/>
          </p:cNvSpPr>
          <p:nvPr/>
        </p:nvSpPr>
        <p:spPr bwMode="auto">
          <a:xfrm>
            <a:off x="3962400" y="6019800"/>
            <a:ext cx="990600" cy="0"/>
          </a:xfrm>
          <a:prstGeom prst="line">
            <a:avLst/>
          </a:prstGeom>
          <a:noFill/>
          <a:ln w="9525">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114717" name="Line 29"/>
          <p:cNvSpPr>
            <a:spLocks noChangeShapeType="1"/>
          </p:cNvSpPr>
          <p:nvPr/>
        </p:nvSpPr>
        <p:spPr bwMode="auto">
          <a:xfrm flipH="1">
            <a:off x="2667000" y="3581400"/>
            <a:ext cx="3810000" cy="0"/>
          </a:xfrm>
          <a:prstGeom prst="line">
            <a:avLst/>
          </a:prstGeom>
          <a:noFill/>
          <a:ln w="9525">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386064" name="Line 30"/>
          <p:cNvSpPr>
            <a:spLocks noChangeShapeType="1"/>
          </p:cNvSpPr>
          <p:nvPr/>
        </p:nvSpPr>
        <p:spPr bwMode="auto">
          <a:xfrm>
            <a:off x="2667000" y="3581400"/>
            <a:ext cx="0" cy="1524000"/>
          </a:xfrm>
          <a:prstGeom prst="line">
            <a:avLst/>
          </a:prstGeom>
          <a:noFill/>
          <a:ln w="9525">
            <a:solidFill>
              <a:schemeClr val="tx1"/>
            </a:solidFill>
            <a:round/>
            <a:headEnd/>
            <a:tailEnd/>
          </a:ln>
        </p:spPr>
        <p:txBody>
          <a:bodyPr wrap="none" anchor="ctr"/>
          <a:lstStyle/>
          <a:p>
            <a:endParaRPr lang="zh-CN" altLang="en-US"/>
          </a:p>
        </p:txBody>
      </p:sp>
      <p:sp>
        <p:nvSpPr>
          <p:cNvPr id="114719" name="Text Box 31"/>
          <p:cNvSpPr txBox="1">
            <a:spLocks noChangeArrowheads="1"/>
          </p:cNvSpPr>
          <p:nvPr/>
        </p:nvSpPr>
        <p:spPr bwMode="auto">
          <a:xfrm>
            <a:off x="3671888" y="3055938"/>
            <a:ext cx="2555875" cy="566737"/>
          </a:xfrm>
          <a:prstGeom prst="rect">
            <a:avLst/>
          </a:prstGeom>
          <a:noFill/>
          <a:ln w="9525">
            <a:noFill/>
            <a:miter lim="800000"/>
            <a:headEnd/>
            <a:tailEnd/>
          </a:ln>
          <a:effectLst>
            <a:outerShdw sy="50000" kx="-2453608" rotWithShape="0">
              <a:schemeClr val="bg2"/>
            </a:outerShdw>
          </a:effectLst>
        </p:spPr>
        <p:txBody>
          <a:bodyPr anchor="ctr">
            <a:spAutoFit/>
          </a:bodyPr>
          <a:lstStyle/>
          <a:p>
            <a:pPr algn="ctr">
              <a:lnSpc>
                <a:spcPct val="130000"/>
              </a:lnSpc>
              <a:defRPr/>
            </a:pPr>
            <a:r>
              <a:rPr kumimoji="1" lang="zh-CN" altLang="en-US" sz="2400" b="1">
                <a:solidFill>
                  <a:srgbClr val="FF6600"/>
                </a:solidFill>
                <a:latin typeface="黑体" pitchFamily="2" charset="-122"/>
                <a:ea typeface="黑体" pitchFamily="2" charset="-122"/>
              </a:rPr>
              <a:t>加少量</a:t>
            </a:r>
            <a:r>
              <a:rPr kumimoji="1" lang="en-US" altLang="zh-CN" sz="2400" b="1">
                <a:solidFill>
                  <a:srgbClr val="FF6600"/>
                </a:solidFill>
                <a:latin typeface="Verdana" pitchFamily="34" charset="0"/>
                <a:ea typeface="黑体" pitchFamily="2" charset="-122"/>
              </a:rPr>
              <a:t>H</a:t>
            </a:r>
            <a:r>
              <a:rPr kumimoji="1" lang="en-US" altLang="zh-CN" sz="2400" b="1" baseline="30000">
                <a:solidFill>
                  <a:srgbClr val="FF6600"/>
                </a:solidFill>
                <a:latin typeface="Verdana" pitchFamily="34" charset="0"/>
                <a:ea typeface="黑体" pitchFamily="2" charset="-122"/>
              </a:rPr>
              <a:t>+</a:t>
            </a:r>
          </a:p>
        </p:txBody>
      </p:sp>
      <p:sp>
        <p:nvSpPr>
          <p:cNvPr id="114720" name="Rectangle 32"/>
          <p:cNvSpPr>
            <a:spLocks noChangeArrowheads="1"/>
          </p:cNvSpPr>
          <p:nvPr/>
        </p:nvSpPr>
        <p:spPr bwMode="auto">
          <a:xfrm>
            <a:off x="4140200" y="5949950"/>
            <a:ext cx="1565275" cy="603250"/>
          </a:xfrm>
          <a:prstGeom prst="rect">
            <a:avLst/>
          </a:prstGeom>
          <a:noFill/>
          <a:ln w="9525">
            <a:noFill/>
            <a:miter lim="800000"/>
            <a:headEnd/>
            <a:tailEnd/>
          </a:ln>
          <a:effectLst>
            <a:outerShdw sy="50000" kx="-2453608" rotWithShape="0">
              <a:schemeClr val="bg2"/>
            </a:outerShdw>
          </a:effectLst>
        </p:spPr>
        <p:txBody>
          <a:bodyPr wrap="none" anchor="ctr">
            <a:spAutoFit/>
          </a:bodyPr>
          <a:lstStyle/>
          <a:p>
            <a:pPr algn="ctr">
              <a:lnSpc>
                <a:spcPct val="140000"/>
              </a:lnSpc>
              <a:defRPr/>
            </a:pPr>
            <a:r>
              <a:rPr kumimoji="1" lang="zh-CN" altLang="en-US" sz="2400" b="1">
                <a:solidFill>
                  <a:srgbClr val="FF6600"/>
                </a:solidFill>
                <a:latin typeface="黑体" pitchFamily="2" charset="-122"/>
                <a:ea typeface="黑体" pitchFamily="2" charset="-122"/>
              </a:rPr>
              <a:t>加少量</a:t>
            </a:r>
            <a:r>
              <a:rPr kumimoji="1" lang="en-US" altLang="zh-CN" sz="2400" b="1">
                <a:solidFill>
                  <a:srgbClr val="FF6600"/>
                </a:solidFill>
                <a:latin typeface="黑体" pitchFamily="2" charset="-122"/>
                <a:ea typeface="黑体" pitchFamily="2" charset="-122"/>
              </a:rPr>
              <a:t>OH-</a:t>
            </a:r>
          </a:p>
        </p:txBody>
      </p:sp>
      <p:sp>
        <p:nvSpPr>
          <p:cNvPr id="632851" name="AutoShape 33">
            <a:hlinkClick r:id="rId3" action="ppaction://hlinksldjump" highlightClick="1"/>
          </p:cNvPr>
          <p:cNvSpPr>
            <a:spLocks noChangeArrowheads="1"/>
          </p:cNvSpPr>
          <p:nvPr/>
        </p:nvSpPr>
        <p:spPr bwMode="auto">
          <a:xfrm>
            <a:off x="7696200" y="5867400"/>
            <a:ext cx="457200" cy="6096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386069" name="Line 23"/>
          <p:cNvSpPr>
            <a:spLocks noChangeShapeType="1"/>
          </p:cNvSpPr>
          <p:nvPr/>
        </p:nvSpPr>
        <p:spPr bwMode="auto">
          <a:xfrm flipV="1">
            <a:off x="6443663" y="3573463"/>
            <a:ext cx="0" cy="360362"/>
          </a:xfrm>
          <a:prstGeom prst="line">
            <a:avLst/>
          </a:prstGeom>
          <a:noFill/>
          <a:ln w="9525">
            <a:solidFill>
              <a:schemeClr val="tx1"/>
            </a:solidFill>
            <a:round/>
            <a:headEnd/>
            <a:tailEnd type="triangle" w="med" len="me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4690"/>
                                        </p:tgtEl>
                                        <p:attrNameLst>
                                          <p:attrName>style.visibility</p:attrName>
                                        </p:attrNameLst>
                                      </p:cBhvr>
                                      <p:to>
                                        <p:strVal val="visible"/>
                                      </p:to>
                                    </p:set>
                                    <p:animEffect transition="in" filter="dissolve">
                                      <p:cBhvr>
                                        <p:cTn id="7" dur="500"/>
                                        <p:tgtEl>
                                          <p:spTgt spid="1146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691">
                                            <p:txEl>
                                              <p:pRg st="0" end="0"/>
                                            </p:txEl>
                                          </p:spTgt>
                                        </p:tgtEl>
                                        <p:attrNameLst>
                                          <p:attrName>style.visibility</p:attrName>
                                        </p:attrNameLst>
                                      </p:cBhvr>
                                      <p:to>
                                        <p:strVal val="visible"/>
                                      </p:to>
                                    </p:set>
                                    <p:animEffect transition="in" filter="dissolve">
                                      <p:cBhvr>
                                        <p:cTn id="12" dur="500"/>
                                        <p:tgtEl>
                                          <p:spTgt spid="1146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47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147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114713"/>
                                        </p:tgtEl>
                                        <p:attrNameLst>
                                          <p:attrName>style.visibility</p:attrName>
                                        </p:attrNameLst>
                                      </p:cBhvr>
                                      <p:to>
                                        <p:strVal val="visible"/>
                                      </p:to>
                                    </p:set>
                                    <p:anim calcmode="lin" valueType="num">
                                      <p:cBhvr>
                                        <p:cTn id="25" dur="1000" fill="hold"/>
                                        <p:tgtEl>
                                          <p:spTgt spid="114713"/>
                                        </p:tgtEl>
                                        <p:attrNameLst>
                                          <p:attrName>ppt_w</p:attrName>
                                        </p:attrNameLst>
                                      </p:cBhvr>
                                      <p:tavLst>
                                        <p:tav tm="0">
                                          <p:val>
                                            <p:strVal val="#ppt_w*0.70"/>
                                          </p:val>
                                        </p:tav>
                                        <p:tav tm="100000">
                                          <p:val>
                                            <p:strVal val="#ppt_w"/>
                                          </p:val>
                                        </p:tav>
                                      </p:tavLst>
                                    </p:anim>
                                    <p:anim calcmode="lin" valueType="num">
                                      <p:cBhvr>
                                        <p:cTn id="26" dur="1000" fill="hold"/>
                                        <p:tgtEl>
                                          <p:spTgt spid="114713"/>
                                        </p:tgtEl>
                                        <p:attrNameLst>
                                          <p:attrName>ppt_h</p:attrName>
                                        </p:attrNameLst>
                                      </p:cBhvr>
                                      <p:tavLst>
                                        <p:tav tm="0">
                                          <p:val>
                                            <p:strVal val="#ppt_h"/>
                                          </p:val>
                                        </p:tav>
                                        <p:tav tm="100000">
                                          <p:val>
                                            <p:strVal val="#ppt_h"/>
                                          </p:val>
                                        </p:tav>
                                      </p:tavLst>
                                    </p:anim>
                                    <p:animEffect transition="in" filter="fade">
                                      <p:cBhvr>
                                        <p:cTn id="27" dur="1000"/>
                                        <p:tgtEl>
                                          <p:spTgt spid="114713"/>
                                        </p:tgtEl>
                                      </p:cBhvr>
                                    </p:animEffect>
                                  </p:childTnLst>
                                </p:cTn>
                              </p:par>
                              <p:par>
                                <p:cTn id="28" presetID="55" presetClass="entr" presetSubtype="0" fill="hold" nodeType="withEffect">
                                  <p:stCondLst>
                                    <p:cond delay="0"/>
                                  </p:stCondLst>
                                  <p:childTnLst>
                                    <p:set>
                                      <p:cBhvr>
                                        <p:cTn id="29" dur="1" fill="hold">
                                          <p:stCondLst>
                                            <p:cond delay="0"/>
                                          </p:stCondLst>
                                        </p:cTn>
                                        <p:tgtEl>
                                          <p:spTgt spid="114714"/>
                                        </p:tgtEl>
                                        <p:attrNameLst>
                                          <p:attrName>style.visibility</p:attrName>
                                        </p:attrNameLst>
                                      </p:cBhvr>
                                      <p:to>
                                        <p:strVal val="visible"/>
                                      </p:to>
                                    </p:set>
                                    <p:anim calcmode="lin" valueType="num">
                                      <p:cBhvr>
                                        <p:cTn id="30" dur="1000" fill="hold"/>
                                        <p:tgtEl>
                                          <p:spTgt spid="114714"/>
                                        </p:tgtEl>
                                        <p:attrNameLst>
                                          <p:attrName>ppt_w</p:attrName>
                                        </p:attrNameLst>
                                      </p:cBhvr>
                                      <p:tavLst>
                                        <p:tav tm="0">
                                          <p:val>
                                            <p:strVal val="#ppt_w*0.70"/>
                                          </p:val>
                                        </p:tav>
                                        <p:tav tm="100000">
                                          <p:val>
                                            <p:strVal val="#ppt_w"/>
                                          </p:val>
                                        </p:tav>
                                      </p:tavLst>
                                    </p:anim>
                                    <p:anim calcmode="lin" valueType="num">
                                      <p:cBhvr>
                                        <p:cTn id="31" dur="1000" fill="hold"/>
                                        <p:tgtEl>
                                          <p:spTgt spid="114714"/>
                                        </p:tgtEl>
                                        <p:attrNameLst>
                                          <p:attrName>ppt_h</p:attrName>
                                        </p:attrNameLst>
                                      </p:cBhvr>
                                      <p:tavLst>
                                        <p:tav tm="0">
                                          <p:val>
                                            <p:strVal val="#ppt_h"/>
                                          </p:val>
                                        </p:tav>
                                        <p:tav tm="100000">
                                          <p:val>
                                            <p:strVal val="#ppt_h"/>
                                          </p:val>
                                        </p:tav>
                                      </p:tavLst>
                                    </p:anim>
                                    <p:animEffect transition="in" filter="fade">
                                      <p:cBhvr>
                                        <p:cTn id="32" dur="1000"/>
                                        <p:tgtEl>
                                          <p:spTgt spid="11471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47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47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470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114712"/>
                                        </p:tgtEl>
                                        <p:attrNameLst>
                                          <p:attrName>style.visibility</p:attrName>
                                        </p:attrNameLst>
                                      </p:cBhvr>
                                      <p:to>
                                        <p:strVal val="visible"/>
                                      </p:to>
                                    </p:set>
                                    <p:anim calcmode="lin" valueType="num">
                                      <p:cBhvr>
                                        <p:cTn id="49" dur="1000" fill="hold"/>
                                        <p:tgtEl>
                                          <p:spTgt spid="114712"/>
                                        </p:tgtEl>
                                        <p:attrNameLst>
                                          <p:attrName>ppt_w</p:attrName>
                                        </p:attrNameLst>
                                      </p:cBhvr>
                                      <p:tavLst>
                                        <p:tav tm="0">
                                          <p:val>
                                            <p:strVal val="#ppt_w*0.70"/>
                                          </p:val>
                                        </p:tav>
                                        <p:tav tm="100000">
                                          <p:val>
                                            <p:strVal val="#ppt_w"/>
                                          </p:val>
                                        </p:tav>
                                      </p:tavLst>
                                    </p:anim>
                                    <p:anim calcmode="lin" valueType="num">
                                      <p:cBhvr>
                                        <p:cTn id="50" dur="1000" fill="hold"/>
                                        <p:tgtEl>
                                          <p:spTgt spid="114712"/>
                                        </p:tgtEl>
                                        <p:attrNameLst>
                                          <p:attrName>ppt_h</p:attrName>
                                        </p:attrNameLst>
                                      </p:cBhvr>
                                      <p:tavLst>
                                        <p:tav tm="0">
                                          <p:val>
                                            <p:strVal val="#ppt_h"/>
                                          </p:val>
                                        </p:tav>
                                        <p:tav tm="100000">
                                          <p:val>
                                            <p:strVal val="#ppt_h"/>
                                          </p:val>
                                        </p:tav>
                                      </p:tavLst>
                                    </p:anim>
                                    <p:animEffect transition="in" filter="fade">
                                      <p:cBhvr>
                                        <p:cTn id="51" dur="1000"/>
                                        <p:tgtEl>
                                          <p:spTgt spid="114712"/>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386069"/>
                                        </p:tgtEl>
                                        <p:attrNameLst>
                                          <p:attrName>style.visibility</p:attrName>
                                        </p:attrNameLst>
                                      </p:cBhvr>
                                      <p:to>
                                        <p:strVal val="visible"/>
                                      </p:to>
                                    </p:set>
                                    <p:animEffect transition="in" filter="box(in)">
                                      <p:cBhvr>
                                        <p:cTn id="56" dur="500"/>
                                        <p:tgtEl>
                                          <p:spTgt spid="386069"/>
                                        </p:tgtEl>
                                      </p:cBhvr>
                                    </p:animEffect>
                                  </p:childTnLst>
                                </p:cTn>
                              </p:par>
                              <p:par>
                                <p:cTn id="57" presetID="4" presetClass="entr" presetSubtype="16" fill="hold" nodeType="withEffect">
                                  <p:stCondLst>
                                    <p:cond delay="0"/>
                                  </p:stCondLst>
                                  <p:childTnLst>
                                    <p:set>
                                      <p:cBhvr>
                                        <p:cTn id="58" dur="1" fill="hold">
                                          <p:stCondLst>
                                            <p:cond delay="0"/>
                                          </p:stCondLst>
                                        </p:cTn>
                                        <p:tgtEl>
                                          <p:spTgt spid="114717"/>
                                        </p:tgtEl>
                                        <p:attrNameLst>
                                          <p:attrName>style.visibility</p:attrName>
                                        </p:attrNameLst>
                                      </p:cBhvr>
                                      <p:to>
                                        <p:strVal val="visible"/>
                                      </p:to>
                                    </p:set>
                                    <p:animEffect transition="in" filter="box(in)">
                                      <p:cBhvr>
                                        <p:cTn id="59" dur="500"/>
                                        <p:tgtEl>
                                          <p:spTgt spid="114717"/>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386064"/>
                                        </p:tgtEl>
                                        <p:attrNameLst>
                                          <p:attrName>style.visibility</p:attrName>
                                        </p:attrNameLst>
                                      </p:cBhvr>
                                      <p:to>
                                        <p:strVal val="visible"/>
                                      </p:to>
                                    </p:set>
                                    <p:animEffect transition="in" filter="box(in)">
                                      <p:cBhvr>
                                        <p:cTn id="62" dur="500"/>
                                        <p:tgtEl>
                                          <p:spTgt spid="386064"/>
                                        </p:tgtEl>
                                      </p:cBhvr>
                                    </p:animEffect>
                                  </p:childTnLst>
                                </p:cTn>
                              </p:par>
                              <p:par>
                                <p:cTn id="63" presetID="4" presetClass="entr" presetSubtype="16" fill="hold" grpId="0" nodeType="withEffect">
                                  <p:stCondLst>
                                    <p:cond delay="0"/>
                                  </p:stCondLst>
                                  <p:childTnLst>
                                    <p:set>
                                      <p:cBhvr>
                                        <p:cTn id="64" dur="1" fill="hold">
                                          <p:stCondLst>
                                            <p:cond delay="0"/>
                                          </p:stCondLst>
                                        </p:cTn>
                                        <p:tgtEl>
                                          <p:spTgt spid="386051"/>
                                        </p:tgtEl>
                                        <p:attrNameLst>
                                          <p:attrName>style.visibility</p:attrName>
                                        </p:attrNameLst>
                                      </p:cBhvr>
                                      <p:to>
                                        <p:strVal val="visible"/>
                                      </p:to>
                                    </p:set>
                                    <p:animEffect transition="in" filter="box(in)">
                                      <p:cBhvr>
                                        <p:cTn id="65" dur="500"/>
                                        <p:tgtEl>
                                          <p:spTgt spid="386051"/>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grpId="0" nodeType="clickEffect">
                                  <p:stCondLst>
                                    <p:cond delay="0"/>
                                  </p:stCondLst>
                                  <p:childTnLst>
                                    <p:set>
                                      <p:cBhvr>
                                        <p:cTn id="69" dur="1" fill="hold">
                                          <p:stCondLst>
                                            <p:cond delay="0"/>
                                          </p:stCondLst>
                                        </p:cTn>
                                        <p:tgtEl>
                                          <p:spTgt spid="114719"/>
                                        </p:tgtEl>
                                        <p:attrNameLst>
                                          <p:attrName>style.visibility</p:attrName>
                                        </p:attrNameLst>
                                      </p:cBhvr>
                                      <p:to>
                                        <p:strVal val="visible"/>
                                      </p:to>
                                    </p:set>
                                    <p:anim calcmode="lin" valueType="num">
                                      <p:cBhvr>
                                        <p:cTn id="70" dur="1000" fill="hold"/>
                                        <p:tgtEl>
                                          <p:spTgt spid="114719"/>
                                        </p:tgtEl>
                                        <p:attrNameLst>
                                          <p:attrName>ppt_w</p:attrName>
                                        </p:attrNameLst>
                                      </p:cBhvr>
                                      <p:tavLst>
                                        <p:tav tm="0">
                                          <p:val>
                                            <p:strVal val="#ppt_w*0.70"/>
                                          </p:val>
                                        </p:tav>
                                        <p:tav tm="100000">
                                          <p:val>
                                            <p:strVal val="#ppt_w"/>
                                          </p:val>
                                        </p:tav>
                                      </p:tavLst>
                                    </p:anim>
                                    <p:anim calcmode="lin" valueType="num">
                                      <p:cBhvr>
                                        <p:cTn id="71" dur="1000" fill="hold"/>
                                        <p:tgtEl>
                                          <p:spTgt spid="114719"/>
                                        </p:tgtEl>
                                        <p:attrNameLst>
                                          <p:attrName>ppt_h</p:attrName>
                                        </p:attrNameLst>
                                      </p:cBhvr>
                                      <p:tavLst>
                                        <p:tav tm="0">
                                          <p:val>
                                            <p:strVal val="#ppt_h"/>
                                          </p:val>
                                        </p:tav>
                                        <p:tav tm="100000">
                                          <p:val>
                                            <p:strVal val="#ppt_h"/>
                                          </p:val>
                                        </p:tav>
                                      </p:tavLst>
                                    </p:anim>
                                    <p:animEffect transition="in" filter="fade">
                                      <p:cBhvr>
                                        <p:cTn id="72" dur="1000"/>
                                        <p:tgtEl>
                                          <p:spTgt spid="114719"/>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386052"/>
                                        </p:tgtEl>
                                        <p:attrNameLst>
                                          <p:attrName>style.visibility</p:attrName>
                                        </p:attrNameLst>
                                      </p:cBhvr>
                                      <p:to>
                                        <p:strVal val="visible"/>
                                      </p:to>
                                    </p:set>
                                    <p:animEffect transition="in" filter="box(in)">
                                      <p:cBhvr>
                                        <p:cTn id="77" dur="500"/>
                                        <p:tgtEl>
                                          <p:spTgt spid="386052"/>
                                        </p:tgtEl>
                                      </p:cBhvr>
                                    </p:animEffect>
                                  </p:childTnLst>
                                </p:cTn>
                              </p:par>
                              <p:par>
                                <p:cTn id="78" presetID="4" presetClass="entr" presetSubtype="16" fill="hold" grpId="0" nodeType="withEffect">
                                  <p:stCondLst>
                                    <p:cond delay="0"/>
                                  </p:stCondLst>
                                  <p:childTnLst>
                                    <p:set>
                                      <p:cBhvr>
                                        <p:cTn id="79" dur="1" fill="hold">
                                          <p:stCondLst>
                                            <p:cond delay="0"/>
                                          </p:stCondLst>
                                        </p:cTn>
                                        <p:tgtEl>
                                          <p:spTgt spid="114720"/>
                                        </p:tgtEl>
                                        <p:attrNameLst>
                                          <p:attrName>style.visibility</p:attrName>
                                        </p:attrNameLst>
                                      </p:cBhvr>
                                      <p:to>
                                        <p:strVal val="visible"/>
                                      </p:to>
                                    </p:set>
                                    <p:animEffect transition="in" filter="box(in)">
                                      <p:cBhvr>
                                        <p:cTn id="80" dur="500"/>
                                        <p:tgtEl>
                                          <p:spTgt spid="114720"/>
                                        </p:tgtEl>
                                      </p:cBhvr>
                                    </p:animEffect>
                                  </p:childTnLst>
                                </p:cTn>
                              </p:par>
                              <p:par>
                                <p:cTn id="81" presetID="4" presetClass="entr" presetSubtype="16" fill="hold" grpId="0" nodeType="withEffect">
                                  <p:stCondLst>
                                    <p:cond delay="0"/>
                                  </p:stCondLst>
                                  <p:childTnLst>
                                    <p:set>
                                      <p:cBhvr>
                                        <p:cTn id="82" dur="1" fill="hold">
                                          <p:stCondLst>
                                            <p:cond delay="0"/>
                                          </p:stCondLst>
                                        </p:cTn>
                                        <p:tgtEl>
                                          <p:spTgt spid="386053"/>
                                        </p:tgtEl>
                                        <p:attrNameLst>
                                          <p:attrName>style.visibility</p:attrName>
                                        </p:attrNameLst>
                                      </p:cBhvr>
                                      <p:to>
                                        <p:strVal val="visible"/>
                                      </p:to>
                                    </p:set>
                                    <p:animEffect transition="in" filter="box(in)">
                                      <p:cBhvr>
                                        <p:cTn id="83" dur="500"/>
                                        <p:tgtEl>
                                          <p:spTgt spid="386053"/>
                                        </p:tgtEl>
                                      </p:cBhvr>
                                    </p:animEffect>
                                  </p:childTnLst>
                                </p:cTn>
                              </p:par>
                              <p:par>
                                <p:cTn id="84" presetID="4" presetClass="entr" presetSubtype="16" fill="hold" nodeType="withEffect">
                                  <p:stCondLst>
                                    <p:cond delay="0"/>
                                  </p:stCondLst>
                                  <p:childTnLst>
                                    <p:set>
                                      <p:cBhvr>
                                        <p:cTn id="85" dur="1" fill="hold">
                                          <p:stCondLst>
                                            <p:cond delay="0"/>
                                          </p:stCondLst>
                                        </p:cTn>
                                        <p:tgtEl>
                                          <p:spTgt spid="114715"/>
                                        </p:tgtEl>
                                        <p:attrNameLst>
                                          <p:attrName>style.visibility</p:attrName>
                                        </p:attrNameLst>
                                      </p:cBhvr>
                                      <p:to>
                                        <p:strVal val="visible"/>
                                      </p:to>
                                    </p:set>
                                    <p:animEffect transition="in" filter="box(in)">
                                      <p:cBhvr>
                                        <p:cTn id="86" dur="500"/>
                                        <p:tgtEl>
                                          <p:spTgt spid="114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p:bldP spid="114691" grpId="0" build="p"/>
      <p:bldP spid="386051" grpId="0" animBg="1"/>
      <p:bldP spid="386052" grpId="0" animBg="1"/>
      <p:bldP spid="386053" grpId="0" animBg="1"/>
      <p:bldP spid="114706" grpId="0"/>
      <p:bldP spid="114706" grpId="1"/>
      <p:bldP spid="114707" grpId="0"/>
      <p:bldP spid="114709" grpId="0"/>
      <p:bldP spid="114710" grpId="0"/>
      <p:bldP spid="386064" grpId="0" animBg="1"/>
      <p:bldP spid="114719" grpId="0"/>
      <p:bldP spid="114720" grpId="0"/>
      <p:bldP spid="38606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460" name="Picture 4"/>
          <p:cNvPicPr>
            <a:picLocks noChangeAspect="1" noChangeArrowheads="1"/>
          </p:cNvPicPr>
          <p:nvPr/>
        </p:nvPicPr>
        <p:blipFill>
          <a:blip r:embed="rId2" cstate="print"/>
          <a:srcRect/>
          <a:stretch>
            <a:fillRect/>
          </a:stretch>
        </p:blipFill>
        <p:spPr bwMode="auto">
          <a:xfrm>
            <a:off x="468313" y="908050"/>
            <a:ext cx="8377237" cy="5581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31460"/>
                                        </p:tgtEl>
                                        <p:attrNameLst>
                                          <p:attrName>style.visibility</p:attrName>
                                        </p:attrNameLst>
                                      </p:cBhvr>
                                      <p:to>
                                        <p:strVal val="visible"/>
                                      </p:to>
                                    </p:set>
                                    <p:animEffect transition="in" filter="box(in)">
                                      <p:cBhvr>
                                        <p:cTn id="7" dur="500"/>
                                        <p:tgtEl>
                                          <p:spTgt spid="531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457200" y="457200"/>
            <a:ext cx="8229600" cy="1100138"/>
          </a:xfrm>
        </p:spPr>
        <p:txBody>
          <a:bodyPr/>
          <a:lstStyle/>
          <a:p>
            <a:pPr algn="just"/>
            <a:r>
              <a:rPr lang="en-US" altLang="zh-CN" sz="3600" smtClean="0">
                <a:solidFill>
                  <a:srgbClr val="0000CC"/>
                </a:solidFill>
                <a:latin typeface="黑体" pitchFamily="2" charset="-122"/>
                <a:ea typeface="黑体" pitchFamily="2" charset="-122"/>
              </a:rPr>
              <a:t>c.</a:t>
            </a:r>
            <a:r>
              <a:rPr lang="zh-CN" altLang="en-US" sz="3600" smtClean="0">
                <a:solidFill>
                  <a:srgbClr val="0000CC"/>
                </a:solidFill>
                <a:latin typeface="黑体" pitchFamily="2" charset="-122"/>
                <a:ea typeface="黑体" pitchFamily="2" charset="-122"/>
              </a:rPr>
              <a:t>如何</a:t>
            </a:r>
            <a:r>
              <a:rPr lang="zh-CN" altLang="zh-CN" sz="3600" smtClean="0">
                <a:solidFill>
                  <a:srgbClr val="0000CC"/>
                </a:solidFill>
                <a:latin typeface="黑体" pitchFamily="2" charset="-122"/>
                <a:ea typeface="黑体" pitchFamily="2" charset="-122"/>
              </a:rPr>
              <a:t>计算缓冲溶液的</a:t>
            </a:r>
            <a:r>
              <a:rPr lang="en-US" altLang="zh-CN" sz="3600" smtClean="0">
                <a:solidFill>
                  <a:srgbClr val="0000CC"/>
                </a:solidFill>
                <a:latin typeface="黑体" pitchFamily="2" charset="-122"/>
                <a:ea typeface="黑体" pitchFamily="2" charset="-122"/>
              </a:rPr>
              <a:t>pH</a:t>
            </a:r>
            <a:r>
              <a:rPr lang="zh-CN" altLang="zh-CN" sz="3600" smtClean="0">
                <a:solidFill>
                  <a:srgbClr val="0000CC"/>
                </a:solidFill>
                <a:latin typeface="黑体" pitchFamily="2" charset="-122"/>
                <a:ea typeface="黑体" pitchFamily="2" charset="-122"/>
              </a:rPr>
              <a:t>：</a:t>
            </a:r>
            <a:endParaRPr lang="zh-CN" altLang="en-US" sz="3600" smtClean="0">
              <a:solidFill>
                <a:srgbClr val="0000CC"/>
              </a:solidFill>
              <a:latin typeface="黑体" pitchFamily="2" charset="-122"/>
              <a:ea typeface="黑体" pitchFamily="2" charset="-122"/>
            </a:endParaRPr>
          </a:p>
        </p:txBody>
      </p:sp>
      <p:sp>
        <p:nvSpPr>
          <p:cNvPr id="381955" name="Rectangle 3"/>
          <p:cNvSpPr>
            <a:spLocks noGrp="1" noChangeArrowheads="1"/>
          </p:cNvSpPr>
          <p:nvPr>
            <p:ph type="body" idx="4294967295"/>
          </p:nvPr>
        </p:nvSpPr>
        <p:spPr/>
        <p:txBody>
          <a:bodyPr/>
          <a:lstStyle/>
          <a:p>
            <a:pPr lvl="2" algn="just">
              <a:buFont typeface="Wingdings" pitchFamily="2" charset="2"/>
              <a:buNone/>
              <a:defRPr/>
            </a:pPr>
            <a:r>
              <a:rPr lang="en-US" altLang="zh-CN" sz="3600" b="1" dirty="0" smtClean="0">
                <a:solidFill>
                  <a:srgbClr val="0000CC"/>
                </a:solidFill>
              </a:rPr>
              <a:t>         </a:t>
            </a:r>
            <a:r>
              <a:rPr lang="en-US" altLang="zh-CN" sz="2800" b="1" dirty="0" err="1" smtClean="0">
                <a:solidFill>
                  <a:srgbClr val="0000CC"/>
                </a:solidFill>
                <a:latin typeface="Verdana" pitchFamily="34" charset="0"/>
                <a:ea typeface="黑体" pitchFamily="2" charset="-122"/>
              </a:rPr>
              <a:t>HAc</a:t>
            </a:r>
            <a:r>
              <a:rPr lang="en-US" altLang="zh-CN" sz="2800" b="1" dirty="0" smtClean="0">
                <a:solidFill>
                  <a:srgbClr val="0000CC"/>
                </a:solidFill>
                <a:latin typeface="Verdana" pitchFamily="34" charset="0"/>
                <a:ea typeface="黑体" pitchFamily="2" charset="-122"/>
              </a:rPr>
              <a:t>          H</a:t>
            </a:r>
            <a:r>
              <a:rPr lang="zh-CN" altLang="en-US" sz="2800" b="1" baseline="30000" dirty="0" smtClean="0">
                <a:solidFill>
                  <a:srgbClr val="0000CC"/>
                </a:solidFill>
                <a:latin typeface="Verdana" pitchFamily="34" charset="0"/>
                <a:ea typeface="黑体" pitchFamily="2" charset="-122"/>
              </a:rPr>
              <a:t>＋ </a:t>
            </a:r>
            <a:r>
              <a:rPr lang="zh-CN" altLang="en-US" sz="2800" b="1" dirty="0" smtClean="0">
                <a:solidFill>
                  <a:srgbClr val="0000CC"/>
                </a:solidFill>
                <a:latin typeface="Verdana" pitchFamily="34" charset="0"/>
                <a:ea typeface="黑体" pitchFamily="2" charset="-122"/>
              </a:rPr>
              <a:t>＋ </a:t>
            </a:r>
            <a:r>
              <a:rPr lang="en-US" altLang="zh-CN" sz="2800" b="1" dirty="0" smtClean="0">
                <a:solidFill>
                  <a:srgbClr val="0000CC"/>
                </a:solidFill>
                <a:latin typeface="Verdana" pitchFamily="34" charset="0"/>
                <a:ea typeface="黑体" pitchFamily="2" charset="-122"/>
              </a:rPr>
              <a:t>Ac</a:t>
            </a:r>
            <a:r>
              <a:rPr lang="zh-CN" altLang="en-US" sz="3600" b="1" baseline="30000" dirty="0" smtClean="0">
                <a:solidFill>
                  <a:srgbClr val="0000CC"/>
                </a:solidFill>
                <a:latin typeface="Verdana" pitchFamily="34" charset="0"/>
                <a:ea typeface="黑体" pitchFamily="2" charset="-122"/>
              </a:rPr>
              <a:t>－</a:t>
            </a:r>
            <a:endParaRPr lang="zh-CN" altLang="en-US" sz="3200" b="1" dirty="0" smtClean="0">
              <a:solidFill>
                <a:srgbClr val="0000CC"/>
              </a:solidFill>
              <a:latin typeface="Verdana" pitchFamily="34" charset="0"/>
              <a:ea typeface="黑体" pitchFamily="2" charset="-122"/>
            </a:endParaRPr>
          </a:p>
          <a:p>
            <a:pPr algn="just">
              <a:buFont typeface="Wingdings" pitchFamily="2" charset="2"/>
              <a:buNone/>
              <a:defRPr/>
            </a:pPr>
            <a:r>
              <a:rPr lang="zh-CN" altLang="en-US" b="1" dirty="0" smtClean="0">
                <a:solidFill>
                  <a:srgbClr val="0000CC"/>
                </a:solidFill>
                <a:ea typeface="黑体" pitchFamily="2" charset="-122"/>
              </a:rPr>
              <a:t>平衡浓度</a:t>
            </a:r>
            <a:r>
              <a:rPr lang="zh-CN" altLang="en-US" sz="4000" b="1" dirty="0" smtClean="0">
                <a:solidFill>
                  <a:srgbClr val="0000CC"/>
                </a:solidFill>
              </a:rPr>
              <a:t>  </a:t>
            </a:r>
            <a:r>
              <a:rPr lang="en-US" altLang="zh-CN" b="1" dirty="0" smtClean="0">
                <a:solidFill>
                  <a:srgbClr val="0000CC"/>
                </a:solidFill>
              </a:rPr>
              <a:t>c</a:t>
            </a:r>
            <a:r>
              <a:rPr lang="zh-CN" altLang="en-US" b="1" baseline="-25000" dirty="0" smtClean="0">
                <a:solidFill>
                  <a:srgbClr val="0000CC"/>
                </a:solidFill>
              </a:rPr>
              <a:t>酸</a:t>
            </a:r>
            <a:r>
              <a:rPr lang="zh-CN" altLang="en-US" b="1" dirty="0" smtClean="0">
                <a:solidFill>
                  <a:srgbClr val="0000CC"/>
                </a:solidFill>
              </a:rPr>
              <a:t>－</a:t>
            </a:r>
            <a:r>
              <a:rPr lang="en-US" altLang="zh-CN" b="1" i="1" dirty="0" smtClean="0">
                <a:solidFill>
                  <a:srgbClr val="0000CC"/>
                </a:solidFill>
              </a:rPr>
              <a:t>x</a:t>
            </a:r>
            <a:r>
              <a:rPr lang="en-US" altLang="zh-CN" b="1" dirty="0" smtClean="0">
                <a:solidFill>
                  <a:srgbClr val="0000CC"/>
                </a:solidFill>
              </a:rPr>
              <a:t>         </a:t>
            </a:r>
            <a:r>
              <a:rPr lang="en-US" altLang="zh-CN" b="1" i="1" dirty="0" err="1" smtClean="0">
                <a:solidFill>
                  <a:srgbClr val="0000CC"/>
                </a:solidFill>
              </a:rPr>
              <a:t>x</a:t>
            </a:r>
            <a:r>
              <a:rPr lang="en-US" altLang="zh-CN" b="1" dirty="0" smtClean="0">
                <a:solidFill>
                  <a:srgbClr val="0000CC"/>
                </a:solidFill>
              </a:rPr>
              <a:t>      c</a:t>
            </a:r>
            <a:r>
              <a:rPr lang="zh-CN" altLang="en-US" b="1" baseline="-25000" dirty="0" smtClean="0">
                <a:solidFill>
                  <a:srgbClr val="0000CC"/>
                </a:solidFill>
              </a:rPr>
              <a:t>盐</a:t>
            </a:r>
            <a:r>
              <a:rPr lang="zh-CN" altLang="en-US" b="1" dirty="0" smtClean="0">
                <a:solidFill>
                  <a:srgbClr val="0000CC"/>
                </a:solidFill>
              </a:rPr>
              <a:t>＋</a:t>
            </a:r>
            <a:r>
              <a:rPr lang="en-US" altLang="zh-CN" b="1" i="1" dirty="0" smtClean="0">
                <a:solidFill>
                  <a:srgbClr val="0000CC"/>
                </a:solidFill>
              </a:rPr>
              <a:t>x</a:t>
            </a:r>
            <a:endParaRPr lang="en-US" altLang="zh-CN" sz="2800" b="1" dirty="0" smtClean="0">
              <a:solidFill>
                <a:srgbClr val="0000CC"/>
              </a:solidFill>
            </a:endParaRPr>
          </a:p>
          <a:p>
            <a:pPr algn="just">
              <a:buFont typeface="Wingdings" pitchFamily="2" charset="2"/>
              <a:buNone/>
              <a:defRPr/>
            </a:pPr>
            <a:endParaRPr lang="en-US" altLang="zh-CN" b="1" dirty="0" smtClean="0">
              <a:solidFill>
                <a:srgbClr val="0000CC"/>
              </a:solidFill>
            </a:endParaRPr>
          </a:p>
          <a:p>
            <a:pPr algn="just">
              <a:buFont typeface="Wingdings" pitchFamily="2" charset="2"/>
              <a:buNone/>
              <a:defRPr/>
            </a:pPr>
            <a:endParaRPr lang="en-US" altLang="zh-CN" b="1" dirty="0" smtClean="0">
              <a:solidFill>
                <a:srgbClr val="0000CC"/>
              </a:solidFill>
            </a:endParaRPr>
          </a:p>
          <a:p>
            <a:pPr algn="just">
              <a:buFont typeface="Wingdings" pitchFamily="2" charset="2"/>
              <a:buNone/>
              <a:defRPr/>
            </a:pPr>
            <a:endParaRPr lang="en-US" altLang="zh-CN" b="1" dirty="0" smtClean="0">
              <a:solidFill>
                <a:srgbClr val="0000CC"/>
              </a:solidFill>
            </a:endParaRPr>
          </a:p>
          <a:p>
            <a:pPr algn="just">
              <a:buFont typeface="Wingdings" pitchFamily="2" charset="2"/>
              <a:buNone/>
              <a:defRPr/>
            </a:pPr>
            <a:r>
              <a:rPr lang="en-US" altLang="zh-CN" b="1" dirty="0" smtClean="0">
                <a:solidFill>
                  <a:srgbClr val="0000CC"/>
                </a:solidFill>
                <a:latin typeface="黑体" pitchFamily="2" charset="-122"/>
                <a:ea typeface="黑体" pitchFamily="2" charset="-122"/>
              </a:rPr>
              <a:t>∵</a:t>
            </a:r>
            <a:r>
              <a:rPr lang="en-US" altLang="zh-CN" b="1" i="1" dirty="0" smtClean="0">
                <a:solidFill>
                  <a:srgbClr val="0000CC"/>
                </a:solidFill>
                <a:latin typeface="黑体" pitchFamily="2" charset="-122"/>
                <a:ea typeface="黑体" pitchFamily="2" charset="-122"/>
              </a:rPr>
              <a:t>x </a:t>
            </a:r>
            <a:r>
              <a:rPr lang="zh-CN" altLang="en-US" b="1" dirty="0" smtClean="0">
                <a:solidFill>
                  <a:srgbClr val="0000CC"/>
                </a:solidFill>
                <a:latin typeface="黑体" pitchFamily="2" charset="-122"/>
                <a:ea typeface="黑体" pitchFamily="2" charset="-122"/>
              </a:rPr>
              <a:t>很小 ∴</a:t>
            </a:r>
          </a:p>
          <a:p>
            <a:pPr algn="just">
              <a:buFont typeface="Wingdings" pitchFamily="2" charset="2"/>
              <a:buNone/>
              <a:defRPr/>
            </a:pPr>
            <a:endParaRPr lang="en-US" altLang="zh-CN" b="1" dirty="0" smtClean="0">
              <a:solidFill>
                <a:srgbClr val="0000CC"/>
              </a:solidFill>
            </a:endParaRPr>
          </a:p>
        </p:txBody>
      </p:sp>
      <p:graphicFrame>
        <p:nvGraphicFramePr>
          <p:cNvPr id="388100" name="Object 4"/>
          <p:cNvGraphicFramePr>
            <a:graphicFrameLocks noChangeAspect="1"/>
          </p:cNvGraphicFramePr>
          <p:nvPr>
            <p:extLst>
              <p:ext uri="{D42A27DB-BD31-4B8C-83A1-F6EECF244321}">
                <p14:modId xmlns:p14="http://schemas.microsoft.com/office/powerpoint/2010/main" val="2396496192"/>
              </p:ext>
            </p:extLst>
          </p:nvPr>
        </p:nvGraphicFramePr>
        <p:xfrm>
          <a:off x="3611563" y="3505200"/>
          <a:ext cx="3675062" cy="1438275"/>
        </p:xfrm>
        <a:graphic>
          <a:graphicData uri="http://schemas.openxmlformats.org/presentationml/2006/ole">
            <mc:AlternateContent xmlns:mc="http://schemas.openxmlformats.org/markup-compatibility/2006">
              <mc:Choice xmlns:v="urn:schemas-microsoft-com:vml" Requires="v">
                <p:oleObj spid="_x0000_s388310" name="公式" r:id="rId4" imgW="1168200" imgH="457200" progId="Equation.3">
                  <p:embed/>
                </p:oleObj>
              </mc:Choice>
              <mc:Fallback>
                <p:oleObj name="公式" r:id="rId4" imgW="1168200" imgH="457200" progId="Equation.3">
                  <p:embed/>
                  <p:pic>
                    <p:nvPicPr>
                      <p:cNvPr id="0" name="Picture 56"/>
                      <p:cNvPicPr>
                        <a:picLocks noChangeAspect="1" noChangeArrowheads="1"/>
                      </p:cNvPicPr>
                      <p:nvPr/>
                    </p:nvPicPr>
                    <p:blipFill>
                      <a:blip r:embed="rId5"/>
                      <a:srcRect/>
                      <a:stretch>
                        <a:fillRect/>
                      </a:stretch>
                    </p:blipFill>
                    <p:spPr bwMode="auto">
                      <a:xfrm>
                        <a:off x="3611563" y="3505200"/>
                        <a:ext cx="3675062" cy="1438275"/>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8101" name="Object 5"/>
          <p:cNvGraphicFramePr>
            <a:graphicFrameLocks noChangeAspect="1"/>
          </p:cNvGraphicFramePr>
          <p:nvPr>
            <p:extLst>
              <p:ext uri="{D42A27DB-BD31-4B8C-83A1-F6EECF244321}">
                <p14:modId xmlns:p14="http://schemas.microsoft.com/office/powerpoint/2010/main" val="3930726275"/>
              </p:ext>
            </p:extLst>
          </p:nvPr>
        </p:nvGraphicFramePr>
        <p:xfrm>
          <a:off x="3548063" y="4868863"/>
          <a:ext cx="3703637" cy="1263650"/>
        </p:xfrm>
        <a:graphic>
          <a:graphicData uri="http://schemas.openxmlformats.org/presentationml/2006/ole">
            <mc:AlternateContent xmlns:mc="http://schemas.openxmlformats.org/markup-compatibility/2006">
              <mc:Choice xmlns:v="urn:schemas-microsoft-com:vml" Requires="v">
                <p:oleObj spid="_x0000_s388311" name="公式" r:id="rId6" imgW="914400" imgH="457200" progId="Equation.3">
                  <p:embed/>
                </p:oleObj>
              </mc:Choice>
              <mc:Fallback>
                <p:oleObj name="公式" r:id="rId6" imgW="914400" imgH="457200" progId="Equation.3">
                  <p:embed/>
                  <p:pic>
                    <p:nvPicPr>
                      <p:cNvPr id="0" name="Picture 57"/>
                      <p:cNvPicPr>
                        <a:picLocks noChangeAspect="1" noChangeArrowheads="1"/>
                      </p:cNvPicPr>
                      <p:nvPr/>
                    </p:nvPicPr>
                    <p:blipFill>
                      <a:blip r:embed="rId7"/>
                      <a:srcRect/>
                      <a:stretch>
                        <a:fillRect/>
                      </a:stretch>
                    </p:blipFill>
                    <p:spPr bwMode="auto">
                      <a:xfrm>
                        <a:off x="3548063" y="4868863"/>
                        <a:ext cx="3703637" cy="126365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0" name="Line 6"/>
          <p:cNvSpPr>
            <a:spLocks noChangeShapeType="1"/>
          </p:cNvSpPr>
          <p:nvPr/>
        </p:nvSpPr>
        <p:spPr bwMode="auto">
          <a:xfrm>
            <a:off x="3627963" y="2276872"/>
            <a:ext cx="784225" cy="3175"/>
          </a:xfrm>
          <a:prstGeom prst="line">
            <a:avLst/>
          </a:prstGeom>
          <a:noFill/>
          <a:ln w="38100">
            <a:solidFill>
              <a:srgbClr val="0000CC"/>
            </a:solidFill>
            <a:round/>
            <a:headEnd/>
            <a:tailEnd type="triangle" w="med" len="med"/>
          </a:ln>
        </p:spPr>
        <p:txBody>
          <a:bodyPr wrap="none" anchor="ctr"/>
          <a:lstStyle/>
          <a:p>
            <a:endParaRPr lang="zh-CN" altLang="en-US"/>
          </a:p>
        </p:txBody>
      </p:sp>
      <p:sp>
        <p:nvSpPr>
          <p:cNvPr id="11" name="Line 7"/>
          <p:cNvSpPr>
            <a:spLocks noChangeShapeType="1"/>
          </p:cNvSpPr>
          <p:nvPr/>
        </p:nvSpPr>
        <p:spPr bwMode="auto">
          <a:xfrm flipH="1">
            <a:off x="3607020" y="2392013"/>
            <a:ext cx="754063" cy="0"/>
          </a:xfrm>
          <a:prstGeom prst="line">
            <a:avLst/>
          </a:prstGeom>
          <a:noFill/>
          <a:ln w="38100">
            <a:solidFill>
              <a:srgbClr val="0000CC"/>
            </a:solidFill>
            <a:round/>
            <a:headEnd/>
            <a:tailEnd type="triangle" w="med" len="me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1954"/>
                                        </p:tgtEl>
                                        <p:attrNameLst>
                                          <p:attrName>style.visibility</p:attrName>
                                        </p:attrNameLst>
                                      </p:cBhvr>
                                      <p:to>
                                        <p:strVal val="visible"/>
                                      </p:to>
                                    </p:set>
                                    <p:animEffect transition="in" filter="dissolve">
                                      <p:cBhvr>
                                        <p:cTn id="7" dur="500"/>
                                        <p:tgtEl>
                                          <p:spTgt spid="3819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1955">
                                            <p:txEl>
                                              <p:pRg st="0" end="0"/>
                                            </p:txEl>
                                          </p:spTgt>
                                        </p:tgtEl>
                                        <p:attrNameLst>
                                          <p:attrName>style.visibility</p:attrName>
                                        </p:attrNameLst>
                                      </p:cBhvr>
                                      <p:to>
                                        <p:strVal val="visible"/>
                                      </p:to>
                                    </p:set>
                                    <p:animEffect transition="in" filter="dissolve">
                                      <p:cBhvr>
                                        <p:cTn id="12" dur="500"/>
                                        <p:tgtEl>
                                          <p:spTgt spid="3819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81955">
                                            <p:txEl>
                                              <p:pRg st="1" end="1"/>
                                            </p:txEl>
                                          </p:spTgt>
                                        </p:tgtEl>
                                        <p:attrNameLst>
                                          <p:attrName>style.visibility</p:attrName>
                                        </p:attrNameLst>
                                      </p:cBhvr>
                                      <p:to>
                                        <p:strVal val="visible"/>
                                      </p:to>
                                    </p:set>
                                    <p:animEffect transition="in" filter="dissolve">
                                      <p:cBhvr>
                                        <p:cTn id="25" dur="500"/>
                                        <p:tgtEl>
                                          <p:spTgt spid="38195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88100"/>
                                        </p:tgtEl>
                                        <p:attrNameLst>
                                          <p:attrName>style.visibility</p:attrName>
                                        </p:attrNameLst>
                                      </p:cBhvr>
                                      <p:to>
                                        <p:strVal val="visible"/>
                                      </p:to>
                                    </p:set>
                                    <p:animEffect transition="in" filter="box(in)">
                                      <p:cBhvr>
                                        <p:cTn id="30" dur="500"/>
                                        <p:tgtEl>
                                          <p:spTgt spid="38810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81955">
                                            <p:txEl>
                                              <p:pRg st="5" end="5"/>
                                            </p:txEl>
                                          </p:spTgt>
                                        </p:tgtEl>
                                        <p:attrNameLst>
                                          <p:attrName>style.visibility</p:attrName>
                                        </p:attrNameLst>
                                      </p:cBhvr>
                                      <p:to>
                                        <p:strVal val="visible"/>
                                      </p:to>
                                    </p:set>
                                    <p:animEffect transition="in" filter="dissolve">
                                      <p:cBhvr>
                                        <p:cTn id="35" dur="500"/>
                                        <p:tgtEl>
                                          <p:spTgt spid="38195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388101"/>
                                        </p:tgtEl>
                                        <p:attrNameLst>
                                          <p:attrName>style.visibility</p:attrName>
                                        </p:attrNameLst>
                                      </p:cBhvr>
                                      <p:to>
                                        <p:strVal val="visible"/>
                                      </p:to>
                                    </p:set>
                                    <p:animEffect transition="in" filter="box(in)">
                                      <p:cBhvr>
                                        <p:cTn id="40" dur="500"/>
                                        <p:tgtEl>
                                          <p:spTgt spid="388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4" grpId="0"/>
      <p:bldP spid="381955" grpId="0" uiExpand="1" build="p"/>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9" name="Rectangle 3"/>
          <p:cNvSpPr>
            <a:spLocks noGrp="1" noChangeArrowheads="1"/>
          </p:cNvSpPr>
          <p:nvPr>
            <p:ph type="body" idx="4294967295"/>
          </p:nvPr>
        </p:nvSpPr>
        <p:spPr>
          <a:xfrm>
            <a:off x="971600" y="1556792"/>
            <a:ext cx="6840537" cy="4680520"/>
          </a:xfrm>
        </p:spPr>
        <p:txBody>
          <a:bodyPr/>
          <a:lstStyle/>
          <a:p>
            <a:pPr>
              <a:lnSpc>
                <a:spcPct val="150000"/>
              </a:lnSpc>
              <a:buFont typeface="Wingdings" pitchFamily="2" charset="2"/>
              <a:buNone/>
              <a:defRPr/>
            </a:pPr>
            <a:r>
              <a:rPr lang="en-US" altLang="zh-CN" dirty="0" smtClean="0">
                <a:solidFill>
                  <a:srgbClr val="0000CC"/>
                </a:solidFill>
                <a:effectLst>
                  <a:outerShdw blurRad="38100" dist="38100" dir="2700000" algn="tl">
                    <a:srgbClr val="C0C0C0"/>
                  </a:outerShdw>
                </a:effectLst>
              </a:rPr>
              <a:t>     </a:t>
            </a:r>
            <a:r>
              <a:rPr lang="en-US" altLang="zh-CN" dirty="0" smtClean="0">
                <a:solidFill>
                  <a:srgbClr val="0000CC"/>
                </a:solidFill>
                <a:latin typeface="黑体" pitchFamily="2" charset="-122"/>
                <a:ea typeface="黑体" pitchFamily="2" charset="-122"/>
              </a:rPr>
              <a:t>6.1 </a:t>
            </a:r>
            <a:r>
              <a:rPr lang="zh-CN" altLang="en-US" dirty="0" smtClean="0">
                <a:solidFill>
                  <a:srgbClr val="0000CC"/>
                </a:solidFill>
                <a:latin typeface="黑体" pitchFamily="2" charset="-122"/>
                <a:ea typeface="黑体" pitchFamily="2" charset="-122"/>
              </a:rPr>
              <a:t>强电解质溶液理论</a:t>
            </a:r>
          </a:p>
          <a:p>
            <a:pPr>
              <a:lnSpc>
                <a:spcPct val="150000"/>
              </a:lnSpc>
              <a:buFont typeface="Wingdings" pitchFamily="2" charset="2"/>
              <a:buNone/>
              <a:defRPr/>
            </a:pPr>
            <a:r>
              <a:rPr lang="zh-CN" altLang="en-US" dirty="0" smtClean="0">
                <a:solidFill>
                  <a:srgbClr val="0000CC"/>
                </a:solidFill>
                <a:latin typeface="黑体" pitchFamily="2" charset="-122"/>
                <a:ea typeface="黑体" pitchFamily="2" charset="-122"/>
              </a:rPr>
              <a:t>   </a:t>
            </a:r>
            <a:r>
              <a:rPr lang="en-US" altLang="zh-CN" dirty="0" smtClean="0">
                <a:solidFill>
                  <a:srgbClr val="0000CC"/>
                </a:solidFill>
                <a:latin typeface="黑体" pitchFamily="2" charset="-122"/>
                <a:ea typeface="黑体" pitchFamily="2" charset="-122"/>
              </a:rPr>
              <a:t>6.2 </a:t>
            </a:r>
            <a:r>
              <a:rPr lang="zh-CN" altLang="en-US" dirty="0" smtClean="0">
                <a:solidFill>
                  <a:srgbClr val="0000CC"/>
                </a:solidFill>
                <a:latin typeface="黑体" pitchFamily="2" charset="-122"/>
                <a:ea typeface="黑体" pitchFamily="2" charset="-122"/>
              </a:rPr>
              <a:t>水的解离与溶液</a:t>
            </a:r>
            <a:r>
              <a:rPr lang="en-US" altLang="zh-CN" dirty="0" smtClean="0">
                <a:solidFill>
                  <a:srgbClr val="0000CC"/>
                </a:solidFill>
                <a:latin typeface="黑体" pitchFamily="2" charset="-122"/>
                <a:ea typeface="黑体" pitchFamily="2" charset="-122"/>
              </a:rPr>
              <a:t>pH</a:t>
            </a:r>
            <a:r>
              <a:rPr lang="zh-CN" altLang="en-US" dirty="0" smtClean="0">
                <a:solidFill>
                  <a:srgbClr val="0000CC"/>
                </a:solidFill>
                <a:latin typeface="黑体" pitchFamily="2" charset="-122"/>
                <a:ea typeface="黑体" pitchFamily="2" charset="-122"/>
              </a:rPr>
              <a:t>值</a:t>
            </a:r>
          </a:p>
          <a:p>
            <a:pPr>
              <a:lnSpc>
                <a:spcPct val="150000"/>
              </a:lnSpc>
              <a:buFont typeface="Wingdings" pitchFamily="2" charset="2"/>
              <a:buNone/>
              <a:defRPr/>
            </a:pPr>
            <a:r>
              <a:rPr lang="zh-CN" altLang="en-US" dirty="0" smtClean="0">
                <a:solidFill>
                  <a:srgbClr val="0000CC"/>
                </a:solidFill>
                <a:latin typeface="黑体" pitchFamily="2" charset="-122"/>
                <a:ea typeface="黑体" pitchFamily="2" charset="-122"/>
              </a:rPr>
              <a:t>   </a:t>
            </a:r>
            <a:r>
              <a:rPr lang="en-US" altLang="zh-CN" dirty="0" smtClean="0">
                <a:solidFill>
                  <a:srgbClr val="0000CC"/>
                </a:solidFill>
                <a:latin typeface="黑体" pitchFamily="2" charset="-122"/>
                <a:ea typeface="黑体" pitchFamily="2" charset="-122"/>
              </a:rPr>
              <a:t>6.3 </a:t>
            </a:r>
            <a:r>
              <a:rPr lang="zh-CN" altLang="en-US" dirty="0" smtClean="0">
                <a:solidFill>
                  <a:srgbClr val="0000CC"/>
                </a:solidFill>
                <a:latin typeface="黑体" pitchFamily="2" charset="-122"/>
                <a:ea typeface="黑体" pitchFamily="2" charset="-122"/>
              </a:rPr>
              <a:t>单相离子平衡与酸碱滴定</a:t>
            </a:r>
          </a:p>
          <a:p>
            <a:pPr>
              <a:lnSpc>
                <a:spcPct val="150000"/>
              </a:lnSpc>
              <a:buFont typeface="Wingdings" pitchFamily="2" charset="2"/>
              <a:buNone/>
              <a:defRPr/>
            </a:pPr>
            <a:r>
              <a:rPr lang="zh-CN" altLang="en-US" dirty="0" smtClean="0">
                <a:solidFill>
                  <a:srgbClr val="0000CC"/>
                </a:solidFill>
                <a:latin typeface="黑体" pitchFamily="2" charset="-122"/>
                <a:ea typeface="黑体" pitchFamily="2" charset="-122"/>
              </a:rPr>
              <a:t>   </a:t>
            </a:r>
            <a:r>
              <a:rPr lang="en-US" altLang="zh-CN" dirty="0" smtClean="0">
                <a:solidFill>
                  <a:srgbClr val="0000CC"/>
                </a:solidFill>
                <a:latin typeface="黑体" pitchFamily="2" charset="-122"/>
                <a:ea typeface="黑体" pitchFamily="2" charset="-122"/>
              </a:rPr>
              <a:t>6.4 </a:t>
            </a:r>
            <a:r>
              <a:rPr lang="zh-CN" altLang="en-US" dirty="0" smtClean="0">
                <a:solidFill>
                  <a:srgbClr val="0000CC"/>
                </a:solidFill>
                <a:latin typeface="黑体" pitchFamily="2" charset="-122"/>
                <a:ea typeface="黑体" pitchFamily="2" charset="-122"/>
              </a:rPr>
              <a:t>多相离子平衡与沉淀滴定</a:t>
            </a:r>
            <a:endParaRPr lang="en-US" altLang="zh-CN" dirty="0" smtClean="0">
              <a:solidFill>
                <a:srgbClr val="0000CC"/>
              </a:solidFill>
              <a:latin typeface="黑体" pitchFamily="2" charset="-122"/>
              <a:ea typeface="黑体" pitchFamily="2" charset="-122"/>
            </a:endParaRPr>
          </a:p>
          <a:p>
            <a:pPr>
              <a:lnSpc>
                <a:spcPct val="150000"/>
              </a:lnSpc>
              <a:buFont typeface="Wingdings" pitchFamily="2" charset="2"/>
              <a:buNone/>
              <a:defRPr/>
            </a:pPr>
            <a:r>
              <a:rPr lang="zh-CN" altLang="en-US" dirty="0" smtClean="0">
                <a:solidFill>
                  <a:srgbClr val="0000CC"/>
                </a:solidFill>
                <a:latin typeface="黑体" pitchFamily="2" charset="-122"/>
                <a:ea typeface="黑体" pitchFamily="2" charset="-122"/>
              </a:rPr>
              <a:t>   </a:t>
            </a:r>
            <a:r>
              <a:rPr lang="en-US" altLang="zh-CN" dirty="0" smtClean="0">
                <a:solidFill>
                  <a:srgbClr val="0000CC"/>
                </a:solidFill>
                <a:latin typeface="黑体" pitchFamily="2" charset="-122"/>
                <a:ea typeface="黑体" pitchFamily="2" charset="-122"/>
              </a:rPr>
              <a:t>6.5 </a:t>
            </a:r>
            <a:r>
              <a:rPr lang="zh-CN" altLang="en-US" dirty="0" smtClean="0">
                <a:solidFill>
                  <a:srgbClr val="0000CC"/>
                </a:solidFill>
                <a:latin typeface="黑体" pitchFamily="2" charset="-122"/>
                <a:ea typeface="黑体" pitchFamily="2" charset="-122"/>
              </a:rPr>
              <a:t>配位平衡与滴定</a:t>
            </a:r>
          </a:p>
        </p:txBody>
      </p:sp>
      <p:sp>
        <p:nvSpPr>
          <p:cNvPr id="6147" name="Text Box 3"/>
          <p:cNvSpPr txBox="1">
            <a:spLocks noChangeArrowheads="1"/>
          </p:cNvSpPr>
          <p:nvPr/>
        </p:nvSpPr>
        <p:spPr bwMode="auto">
          <a:xfrm>
            <a:off x="4067175" y="549275"/>
            <a:ext cx="13017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4400">
                <a:solidFill>
                  <a:srgbClr val="0000CC"/>
                </a:solidFill>
                <a:ea typeface="黑体" pitchFamily="2" charset="-122"/>
              </a:rPr>
              <a:t>目录</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Arial" charset="0"/>
                <a:ea typeface="宋体" charset="-122"/>
              </a:rPr>
              <a:t>西安交通大学理学院应用化学系</a:t>
            </a:r>
          </a:p>
        </p:txBody>
      </p:sp>
    </p:spTree>
    <p:extLst>
      <p:ext uri="{BB962C8B-B14F-4D97-AF65-F5344CB8AC3E}">
        <p14:creationId xmlns:p14="http://schemas.microsoft.com/office/powerpoint/2010/main" val="528979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2099">
                                            <p:txEl>
                                              <p:pRg st="0" end="0"/>
                                            </p:txEl>
                                          </p:spTgt>
                                        </p:tgtEl>
                                        <p:attrNameLst>
                                          <p:attrName>style.visibility</p:attrName>
                                        </p:attrNameLst>
                                      </p:cBhvr>
                                      <p:to>
                                        <p:strVal val="visible"/>
                                      </p:to>
                                    </p:set>
                                    <p:animEffect transition="in" filter="dissolve">
                                      <p:cBhvr>
                                        <p:cTn id="7" dur="500"/>
                                        <p:tgtEl>
                                          <p:spTgt spid="7720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2099">
                                            <p:txEl>
                                              <p:pRg st="1" end="1"/>
                                            </p:txEl>
                                          </p:spTgt>
                                        </p:tgtEl>
                                        <p:attrNameLst>
                                          <p:attrName>style.visibility</p:attrName>
                                        </p:attrNameLst>
                                      </p:cBhvr>
                                      <p:to>
                                        <p:strVal val="visible"/>
                                      </p:to>
                                    </p:set>
                                    <p:animEffect transition="in" filter="dissolve">
                                      <p:cBhvr>
                                        <p:cTn id="12" dur="500"/>
                                        <p:tgtEl>
                                          <p:spTgt spid="7720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72099">
                                            <p:txEl>
                                              <p:pRg st="2" end="2"/>
                                            </p:txEl>
                                          </p:spTgt>
                                        </p:tgtEl>
                                        <p:attrNameLst>
                                          <p:attrName>style.visibility</p:attrName>
                                        </p:attrNameLst>
                                      </p:cBhvr>
                                      <p:to>
                                        <p:strVal val="visible"/>
                                      </p:to>
                                    </p:set>
                                    <p:animEffect transition="in" filter="dissolve">
                                      <p:cBhvr>
                                        <p:cTn id="17" dur="500"/>
                                        <p:tgtEl>
                                          <p:spTgt spid="7720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72099">
                                            <p:txEl>
                                              <p:pRg st="3" end="3"/>
                                            </p:txEl>
                                          </p:spTgt>
                                        </p:tgtEl>
                                        <p:attrNameLst>
                                          <p:attrName>style.visibility</p:attrName>
                                        </p:attrNameLst>
                                      </p:cBhvr>
                                      <p:to>
                                        <p:strVal val="visible"/>
                                      </p:to>
                                    </p:set>
                                    <p:animEffect transition="in" filter="dissolve">
                                      <p:cBhvr>
                                        <p:cTn id="22" dur="500"/>
                                        <p:tgtEl>
                                          <p:spTgt spid="7720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72099">
                                            <p:txEl>
                                              <p:pRg st="4" end="4"/>
                                            </p:txEl>
                                          </p:spTgt>
                                        </p:tgtEl>
                                        <p:attrNameLst>
                                          <p:attrName>style.visibility</p:attrName>
                                        </p:attrNameLst>
                                      </p:cBhvr>
                                      <p:to>
                                        <p:strVal val="visible"/>
                                      </p:to>
                                    </p:set>
                                    <p:animEffect transition="in" filter="dissolve">
                                      <p:cBhvr>
                                        <p:cTn id="27" dur="500"/>
                                        <p:tgtEl>
                                          <p:spTgt spid="772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9"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9250" name="Rectangle 2"/>
          <p:cNvSpPr>
            <a:spLocks noGrp="1" noChangeArrowheads="1"/>
          </p:cNvSpPr>
          <p:nvPr>
            <p:ph type="title" idx="4294967295"/>
          </p:nvPr>
        </p:nvSpPr>
        <p:spPr>
          <a:xfrm>
            <a:off x="900113" y="404813"/>
            <a:ext cx="1008062" cy="974725"/>
          </a:xfrm>
        </p:spPr>
        <p:txBody>
          <a:bodyPr/>
          <a:lstStyle/>
          <a:p>
            <a:pPr algn="just">
              <a:defRPr/>
            </a:pPr>
            <a:r>
              <a:rPr lang="zh-CN" altLang="en-US" sz="3200" b="1" smtClean="0">
                <a:solidFill>
                  <a:srgbClr val="0000CC"/>
                </a:solidFill>
                <a:ea typeface="黑体" pitchFamily="2" charset="-122"/>
              </a:rPr>
              <a:t>于是</a:t>
            </a:r>
            <a:r>
              <a:rPr lang="zh-CN" altLang="en-US" b="1" smtClean="0">
                <a:solidFill>
                  <a:srgbClr val="0000CC"/>
                </a:solidFill>
                <a:effectLst>
                  <a:outerShdw blurRad="38100" dist="38100" dir="2700000" algn="tl">
                    <a:srgbClr val="C0C0C0"/>
                  </a:outerShdw>
                </a:effectLst>
              </a:rPr>
              <a:t>   </a:t>
            </a:r>
          </a:p>
        </p:txBody>
      </p:sp>
      <p:sp>
        <p:nvSpPr>
          <p:cNvPr id="309251" name="Rectangle 3"/>
          <p:cNvSpPr>
            <a:spLocks noGrp="1" noChangeArrowheads="1"/>
          </p:cNvSpPr>
          <p:nvPr>
            <p:ph type="body" idx="4294967295"/>
          </p:nvPr>
        </p:nvSpPr>
        <p:spPr>
          <a:xfrm>
            <a:off x="827088" y="2420938"/>
            <a:ext cx="6840537" cy="4248150"/>
          </a:xfrm>
        </p:spPr>
        <p:txBody>
          <a:bodyPr/>
          <a:lstStyle/>
          <a:p>
            <a:pPr algn="just">
              <a:lnSpc>
                <a:spcPct val="90000"/>
              </a:lnSpc>
              <a:buFont typeface="Wingdings" pitchFamily="2" charset="2"/>
              <a:buNone/>
            </a:pPr>
            <a:r>
              <a:rPr lang="zh-CN" altLang="en-US" sz="2400" b="1" dirty="0" smtClean="0">
                <a:solidFill>
                  <a:srgbClr val="0000CC"/>
                </a:solidFill>
                <a:latin typeface="黑体" pitchFamily="2" charset="-122"/>
                <a:ea typeface="黑体" pitchFamily="2" charset="-122"/>
              </a:rPr>
              <a:t>或 </a:t>
            </a:r>
          </a:p>
          <a:p>
            <a:pPr algn="just">
              <a:lnSpc>
                <a:spcPct val="90000"/>
              </a:lnSpc>
              <a:buFont typeface="Wingdings" pitchFamily="2" charset="2"/>
              <a:buNone/>
            </a:pPr>
            <a:endParaRPr lang="zh-CN" altLang="en-US" sz="2400" b="1" dirty="0" smtClean="0">
              <a:solidFill>
                <a:srgbClr val="0000CC"/>
              </a:solidFill>
              <a:latin typeface="黑体" pitchFamily="2" charset="-122"/>
              <a:ea typeface="黑体" pitchFamily="2" charset="-122"/>
            </a:endParaRPr>
          </a:p>
          <a:p>
            <a:pPr algn="just">
              <a:lnSpc>
                <a:spcPct val="90000"/>
              </a:lnSpc>
              <a:buFont typeface="Wingdings" pitchFamily="2" charset="2"/>
              <a:buNone/>
            </a:pPr>
            <a:endParaRPr lang="zh-CN" altLang="en-US" sz="2400" b="1" dirty="0" smtClean="0">
              <a:solidFill>
                <a:srgbClr val="0000CC"/>
              </a:solidFill>
              <a:latin typeface="黑体" pitchFamily="2" charset="-122"/>
              <a:ea typeface="黑体" pitchFamily="2" charset="-122"/>
            </a:endParaRPr>
          </a:p>
          <a:p>
            <a:pPr algn="just">
              <a:lnSpc>
                <a:spcPct val="90000"/>
              </a:lnSpc>
              <a:buFont typeface="Wingdings" pitchFamily="2" charset="2"/>
              <a:buNone/>
            </a:pPr>
            <a:r>
              <a:rPr lang="zh-CN" altLang="en-US" sz="2400" b="1" dirty="0" smtClean="0">
                <a:solidFill>
                  <a:srgbClr val="0000CC"/>
                </a:solidFill>
                <a:latin typeface="黑体" pitchFamily="2" charset="-122"/>
                <a:ea typeface="黑体" pitchFamily="2" charset="-122"/>
              </a:rPr>
              <a:t>    </a:t>
            </a:r>
          </a:p>
          <a:p>
            <a:pPr algn="just">
              <a:lnSpc>
                <a:spcPct val="90000"/>
              </a:lnSpc>
              <a:buFont typeface="Wingdings" pitchFamily="2" charset="2"/>
              <a:buNone/>
            </a:pPr>
            <a:r>
              <a:rPr lang="zh-CN" altLang="en-US" sz="2400" b="1" dirty="0" smtClean="0">
                <a:solidFill>
                  <a:srgbClr val="0000CC"/>
                </a:solidFill>
                <a:latin typeface="黑体" pitchFamily="2" charset="-122"/>
                <a:ea typeface="黑体" pitchFamily="2" charset="-122"/>
              </a:rPr>
              <a:t>加一滴酸，则</a:t>
            </a:r>
            <a:r>
              <a:rPr lang="en-US" altLang="zh-CN" sz="2400" b="1" i="1" dirty="0">
                <a:solidFill>
                  <a:srgbClr val="0000CC"/>
                </a:solidFill>
                <a:latin typeface="黑体" pitchFamily="2" charset="-122"/>
                <a:ea typeface="黑体" pitchFamily="2" charset="-122"/>
              </a:rPr>
              <a:t>c</a:t>
            </a:r>
            <a:r>
              <a:rPr lang="zh-CN" altLang="en-US" sz="2400" b="1" baseline="-25000" dirty="0" smtClean="0">
                <a:solidFill>
                  <a:srgbClr val="0000CC"/>
                </a:solidFill>
                <a:latin typeface="黑体" pitchFamily="2" charset="-122"/>
                <a:ea typeface="黑体" pitchFamily="2" charset="-122"/>
              </a:rPr>
              <a:t>盐</a:t>
            </a:r>
            <a:r>
              <a:rPr lang="zh-CN" altLang="en-US" sz="2400" dirty="0" smtClean="0">
                <a:solidFill>
                  <a:srgbClr val="0000CC"/>
                </a:solidFill>
                <a:latin typeface="黑体" pitchFamily="2" charset="-122"/>
                <a:ea typeface="黑体" pitchFamily="2" charset="-122"/>
              </a:rPr>
              <a:t>↘</a:t>
            </a:r>
            <a:r>
              <a:rPr lang="zh-CN" altLang="en-US" sz="2400" b="1" dirty="0" smtClean="0">
                <a:solidFill>
                  <a:srgbClr val="0000CC"/>
                </a:solidFill>
                <a:latin typeface="黑体" pitchFamily="2" charset="-122"/>
                <a:ea typeface="黑体" pitchFamily="2" charset="-122"/>
              </a:rPr>
              <a:t>，</a:t>
            </a:r>
            <a:r>
              <a:rPr lang="en-US" altLang="zh-CN" sz="2400" b="1" dirty="0" smtClean="0">
                <a:solidFill>
                  <a:srgbClr val="0000CC"/>
                </a:solidFill>
                <a:latin typeface="黑体" pitchFamily="2" charset="-122"/>
                <a:ea typeface="黑体" pitchFamily="2" charset="-122"/>
              </a:rPr>
              <a:t>c</a:t>
            </a:r>
            <a:r>
              <a:rPr lang="zh-CN" altLang="en-US" sz="2400" b="1" baseline="-25000" dirty="0" smtClean="0">
                <a:solidFill>
                  <a:srgbClr val="0000CC"/>
                </a:solidFill>
                <a:latin typeface="黑体" pitchFamily="2" charset="-122"/>
                <a:ea typeface="黑体" pitchFamily="2" charset="-122"/>
              </a:rPr>
              <a:t>酸</a:t>
            </a:r>
            <a:r>
              <a:rPr lang="zh-CN" altLang="en-US" sz="2400" dirty="0" smtClean="0">
                <a:solidFill>
                  <a:srgbClr val="0000CC"/>
                </a:solidFill>
                <a:latin typeface="黑体" pitchFamily="2" charset="-122"/>
                <a:ea typeface="黑体" pitchFamily="2" charset="-122"/>
              </a:rPr>
              <a:t>↗</a:t>
            </a:r>
            <a:r>
              <a:rPr lang="zh-CN" altLang="en-US" sz="2400" b="1" dirty="0" smtClean="0">
                <a:solidFill>
                  <a:srgbClr val="0000CC"/>
                </a:solidFill>
                <a:latin typeface="黑体" pitchFamily="2" charset="-122"/>
                <a:ea typeface="黑体" pitchFamily="2" charset="-122"/>
              </a:rPr>
              <a:t>，但     变化很小。</a:t>
            </a:r>
          </a:p>
          <a:p>
            <a:pPr algn="just">
              <a:lnSpc>
                <a:spcPct val="90000"/>
              </a:lnSpc>
              <a:buFont typeface="Wingdings" pitchFamily="2" charset="2"/>
              <a:buNone/>
            </a:pPr>
            <a:endParaRPr lang="zh-CN" altLang="en-US" sz="2400" b="1" dirty="0" smtClean="0">
              <a:solidFill>
                <a:srgbClr val="0000CC"/>
              </a:solidFill>
              <a:latin typeface="黑体" pitchFamily="2" charset="-122"/>
              <a:ea typeface="黑体" pitchFamily="2" charset="-122"/>
            </a:endParaRPr>
          </a:p>
          <a:p>
            <a:pPr algn="just">
              <a:lnSpc>
                <a:spcPct val="90000"/>
              </a:lnSpc>
              <a:buFont typeface="Wingdings" pitchFamily="2" charset="2"/>
              <a:buNone/>
            </a:pPr>
            <a:r>
              <a:rPr lang="zh-CN" altLang="en-US" sz="2400" b="1" dirty="0" smtClean="0">
                <a:solidFill>
                  <a:srgbClr val="0000CC"/>
                </a:solidFill>
                <a:latin typeface="黑体" pitchFamily="2" charset="-122"/>
                <a:ea typeface="黑体" pitchFamily="2" charset="-122"/>
              </a:rPr>
              <a:t>加一滴碱，则</a:t>
            </a:r>
            <a:r>
              <a:rPr lang="en-US" altLang="zh-CN" sz="2400" b="1" dirty="0" smtClean="0">
                <a:solidFill>
                  <a:srgbClr val="0000CC"/>
                </a:solidFill>
                <a:latin typeface="黑体" pitchFamily="2" charset="-122"/>
                <a:ea typeface="黑体" pitchFamily="2" charset="-122"/>
              </a:rPr>
              <a:t>c</a:t>
            </a:r>
            <a:r>
              <a:rPr lang="zh-CN" altLang="en-US" sz="2400" b="1" baseline="-25000" dirty="0" smtClean="0">
                <a:solidFill>
                  <a:srgbClr val="0000CC"/>
                </a:solidFill>
                <a:latin typeface="黑体" pitchFamily="2" charset="-122"/>
                <a:ea typeface="黑体" pitchFamily="2" charset="-122"/>
              </a:rPr>
              <a:t>盐</a:t>
            </a:r>
            <a:r>
              <a:rPr lang="zh-CN" altLang="en-US" sz="2400" dirty="0" smtClean="0">
                <a:solidFill>
                  <a:srgbClr val="0000CC"/>
                </a:solidFill>
                <a:latin typeface="黑体" pitchFamily="2" charset="-122"/>
                <a:ea typeface="黑体" pitchFamily="2" charset="-122"/>
              </a:rPr>
              <a:t>↗</a:t>
            </a:r>
            <a:r>
              <a:rPr lang="zh-CN" altLang="en-US" sz="2400" b="1" dirty="0" smtClean="0">
                <a:solidFill>
                  <a:srgbClr val="0000CC"/>
                </a:solidFill>
                <a:latin typeface="黑体" pitchFamily="2" charset="-122"/>
                <a:ea typeface="黑体" pitchFamily="2" charset="-122"/>
              </a:rPr>
              <a:t>，</a:t>
            </a:r>
            <a:r>
              <a:rPr lang="en-US" altLang="zh-CN" sz="2400" b="1" dirty="0" smtClean="0">
                <a:solidFill>
                  <a:srgbClr val="0000CC"/>
                </a:solidFill>
                <a:latin typeface="黑体" pitchFamily="2" charset="-122"/>
                <a:ea typeface="黑体" pitchFamily="2" charset="-122"/>
              </a:rPr>
              <a:t>c</a:t>
            </a:r>
            <a:r>
              <a:rPr lang="zh-CN" altLang="en-US" sz="2400" b="1" baseline="-25000" dirty="0" smtClean="0">
                <a:solidFill>
                  <a:srgbClr val="0000CC"/>
                </a:solidFill>
                <a:latin typeface="黑体" pitchFamily="2" charset="-122"/>
                <a:ea typeface="黑体" pitchFamily="2" charset="-122"/>
              </a:rPr>
              <a:t>酸</a:t>
            </a:r>
            <a:r>
              <a:rPr lang="zh-CN" altLang="en-US" sz="2400" dirty="0" smtClean="0">
                <a:solidFill>
                  <a:srgbClr val="0000CC"/>
                </a:solidFill>
                <a:latin typeface="黑体" pitchFamily="2" charset="-122"/>
                <a:ea typeface="黑体" pitchFamily="2" charset="-122"/>
              </a:rPr>
              <a:t>↘</a:t>
            </a:r>
            <a:r>
              <a:rPr lang="zh-CN" altLang="en-US" sz="2400" b="1" dirty="0" smtClean="0">
                <a:solidFill>
                  <a:srgbClr val="0000CC"/>
                </a:solidFill>
                <a:latin typeface="黑体" pitchFamily="2" charset="-122"/>
                <a:ea typeface="黑体" pitchFamily="2" charset="-122"/>
              </a:rPr>
              <a:t>，但     变化很小。</a:t>
            </a:r>
          </a:p>
          <a:p>
            <a:pPr algn="just">
              <a:lnSpc>
                <a:spcPct val="90000"/>
              </a:lnSpc>
              <a:buFont typeface="Wingdings" pitchFamily="2" charset="2"/>
              <a:buNone/>
            </a:pPr>
            <a:endParaRPr lang="zh-CN" altLang="en-US" sz="2400" b="1" dirty="0" smtClean="0">
              <a:solidFill>
                <a:srgbClr val="0000CC"/>
              </a:solidFill>
              <a:latin typeface="黑体" pitchFamily="2" charset="-122"/>
              <a:ea typeface="黑体" pitchFamily="2" charset="-122"/>
            </a:endParaRPr>
          </a:p>
          <a:p>
            <a:pPr algn="just">
              <a:lnSpc>
                <a:spcPct val="90000"/>
              </a:lnSpc>
              <a:buFont typeface="Wingdings" pitchFamily="2" charset="2"/>
              <a:buNone/>
            </a:pPr>
            <a:r>
              <a:rPr lang="zh-CN" altLang="en-US" sz="2400" b="1" dirty="0" smtClean="0">
                <a:solidFill>
                  <a:srgbClr val="0000CC"/>
                </a:solidFill>
                <a:latin typeface="黑体" pitchFamily="2" charset="-122"/>
                <a:ea typeface="黑体" pitchFamily="2" charset="-122"/>
              </a:rPr>
              <a:t> ∴ 溶液的</a:t>
            </a:r>
            <a:r>
              <a:rPr lang="en-US" altLang="zh-CN" sz="2400" b="1" dirty="0" smtClean="0">
                <a:solidFill>
                  <a:srgbClr val="0000CC"/>
                </a:solidFill>
                <a:latin typeface="黑体" pitchFamily="2" charset="-122"/>
                <a:ea typeface="黑体" pitchFamily="2" charset="-122"/>
              </a:rPr>
              <a:t>pH</a:t>
            </a:r>
            <a:r>
              <a:rPr lang="zh-CN" altLang="en-US" sz="2400" b="1" dirty="0" smtClean="0">
                <a:solidFill>
                  <a:srgbClr val="0000CC"/>
                </a:solidFill>
                <a:latin typeface="黑体" pitchFamily="2" charset="-122"/>
                <a:ea typeface="黑体" pitchFamily="2" charset="-122"/>
              </a:rPr>
              <a:t>值几乎不变</a:t>
            </a:r>
          </a:p>
        </p:txBody>
      </p:sp>
      <p:sp>
        <p:nvSpPr>
          <p:cNvPr id="390155" name="Text Box 4"/>
          <p:cNvSpPr txBox="1">
            <a:spLocks noChangeArrowheads="1"/>
          </p:cNvSpPr>
          <p:nvPr/>
        </p:nvSpPr>
        <p:spPr bwMode="auto">
          <a:xfrm>
            <a:off x="9051925" y="39084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graphicFrame>
        <p:nvGraphicFramePr>
          <p:cNvPr id="309253" name="Object 5"/>
          <p:cNvGraphicFramePr>
            <a:graphicFrameLocks noChangeAspect="1"/>
          </p:cNvGraphicFramePr>
          <p:nvPr>
            <p:extLst>
              <p:ext uri="{D42A27DB-BD31-4B8C-83A1-F6EECF244321}">
                <p14:modId xmlns:p14="http://schemas.microsoft.com/office/powerpoint/2010/main" val="1348497925"/>
              </p:ext>
            </p:extLst>
          </p:nvPr>
        </p:nvGraphicFramePr>
        <p:xfrm>
          <a:off x="2090738" y="620713"/>
          <a:ext cx="3868737" cy="1266825"/>
        </p:xfrm>
        <a:graphic>
          <a:graphicData uri="http://schemas.openxmlformats.org/presentationml/2006/ole">
            <mc:AlternateContent xmlns:mc="http://schemas.openxmlformats.org/markup-compatibility/2006">
              <mc:Choice xmlns:v="urn:schemas-microsoft-com:vml" Requires="v">
                <p:oleObj spid="_x0000_s390569" name="公式" r:id="rId4" imgW="1396800" imgH="457200" progId="Equation.3">
                  <p:embed/>
                </p:oleObj>
              </mc:Choice>
              <mc:Fallback>
                <p:oleObj name="公式" r:id="rId4" imgW="1396800" imgH="457200" progId="Equation.3">
                  <p:embed/>
                  <p:pic>
                    <p:nvPicPr>
                      <p:cNvPr id="0" name="Picture 109"/>
                      <p:cNvPicPr>
                        <a:picLocks noChangeAspect="1" noChangeArrowheads="1"/>
                      </p:cNvPicPr>
                      <p:nvPr/>
                    </p:nvPicPr>
                    <p:blipFill>
                      <a:blip r:embed="rId5"/>
                      <a:srcRect/>
                      <a:stretch>
                        <a:fillRect/>
                      </a:stretch>
                    </p:blipFill>
                    <p:spPr bwMode="auto">
                      <a:xfrm>
                        <a:off x="2090738" y="620713"/>
                        <a:ext cx="3868737" cy="1266825"/>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254" name="Object 6"/>
          <p:cNvGraphicFramePr>
            <a:graphicFrameLocks noChangeAspect="1"/>
          </p:cNvGraphicFramePr>
          <p:nvPr>
            <p:extLst>
              <p:ext uri="{D42A27DB-BD31-4B8C-83A1-F6EECF244321}">
                <p14:modId xmlns:p14="http://schemas.microsoft.com/office/powerpoint/2010/main" val="851305310"/>
              </p:ext>
            </p:extLst>
          </p:nvPr>
        </p:nvGraphicFramePr>
        <p:xfrm>
          <a:off x="2043113" y="2708275"/>
          <a:ext cx="3978275" cy="1200150"/>
        </p:xfrm>
        <a:graphic>
          <a:graphicData uri="http://schemas.openxmlformats.org/presentationml/2006/ole">
            <mc:AlternateContent xmlns:mc="http://schemas.openxmlformats.org/markup-compatibility/2006">
              <mc:Choice xmlns:v="urn:schemas-microsoft-com:vml" Requires="v">
                <p:oleObj spid="_x0000_s390570" name="公式" r:id="rId6" imgW="1320480" imgH="457200" progId="Equation.3">
                  <p:embed/>
                </p:oleObj>
              </mc:Choice>
              <mc:Fallback>
                <p:oleObj name="公式" r:id="rId6" imgW="1320480" imgH="457200" progId="Equation.3">
                  <p:embed/>
                  <p:pic>
                    <p:nvPicPr>
                      <p:cNvPr id="0" name="Picture 110"/>
                      <p:cNvPicPr>
                        <a:picLocks noChangeAspect="1" noChangeArrowheads="1"/>
                      </p:cNvPicPr>
                      <p:nvPr/>
                    </p:nvPicPr>
                    <p:blipFill>
                      <a:blip r:embed="rId7"/>
                      <a:srcRect/>
                      <a:stretch>
                        <a:fillRect/>
                      </a:stretch>
                    </p:blipFill>
                    <p:spPr bwMode="auto">
                      <a:xfrm>
                        <a:off x="2043113" y="2708275"/>
                        <a:ext cx="3978275" cy="120015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255" name="Object 7"/>
          <p:cNvGraphicFramePr>
            <a:graphicFrameLocks noChangeAspect="1"/>
          </p:cNvGraphicFramePr>
          <p:nvPr/>
        </p:nvGraphicFramePr>
        <p:xfrm>
          <a:off x="5148263" y="4005263"/>
          <a:ext cx="431800" cy="647700"/>
        </p:xfrm>
        <a:graphic>
          <a:graphicData uri="http://schemas.openxmlformats.org/presentationml/2006/ole">
            <mc:AlternateContent xmlns:mc="http://schemas.openxmlformats.org/markup-compatibility/2006">
              <mc:Choice xmlns:v="urn:schemas-microsoft-com:vml" Requires="v">
                <p:oleObj spid="_x0000_s390571" name="公式" r:id="rId8" imgW="279400" imgH="457200" progId="">
                  <p:embed/>
                </p:oleObj>
              </mc:Choice>
              <mc:Fallback>
                <p:oleObj name="公式" r:id="rId8" imgW="279400" imgH="457200" progId="">
                  <p:embed/>
                  <p:pic>
                    <p:nvPicPr>
                      <p:cNvPr id="0" name="Picture 1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8263" y="4005263"/>
                        <a:ext cx="431800" cy="64770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256" name="Object 8"/>
          <p:cNvGraphicFramePr>
            <a:graphicFrameLocks noChangeAspect="1"/>
          </p:cNvGraphicFramePr>
          <p:nvPr/>
        </p:nvGraphicFramePr>
        <p:xfrm>
          <a:off x="5056188" y="4856163"/>
          <a:ext cx="523875" cy="733425"/>
        </p:xfrm>
        <a:graphic>
          <a:graphicData uri="http://schemas.openxmlformats.org/presentationml/2006/ole">
            <mc:AlternateContent xmlns:mc="http://schemas.openxmlformats.org/markup-compatibility/2006">
              <mc:Choice xmlns:v="urn:schemas-microsoft-com:vml" Requires="v">
                <p:oleObj spid="_x0000_s390572" name="公式" r:id="rId10" imgW="279400" imgH="457200" progId="">
                  <p:embed/>
                </p:oleObj>
              </mc:Choice>
              <mc:Fallback>
                <p:oleObj name="公式" r:id="rId10" imgW="279400" imgH="457200" progId="">
                  <p:embed/>
                  <p:pic>
                    <p:nvPicPr>
                      <p:cNvPr id="0" name="Picture 1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6188" y="4856163"/>
                        <a:ext cx="523875" cy="733425"/>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0157" name="Picture 13"/>
          <p:cNvPicPr>
            <a:picLocks noChangeAspect="1" noChangeArrowheads="1"/>
          </p:cNvPicPr>
          <p:nvPr/>
        </p:nvPicPr>
        <p:blipFill>
          <a:blip r:embed="rId12" cstate="print"/>
          <a:srcRect/>
          <a:stretch>
            <a:fillRect/>
          </a:stretch>
        </p:blipFill>
        <p:spPr bwMode="auto">
          <a:xfrm>
            <a:off x="1403350" y="2205038"/>
            <a:ext cx="5256213" cy="3952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09250"/>
                                        </p:tgtEl>
                                        <p:attrNameLst>
                                          <p:attrName>style.visibility</p:attrName>
                                        </p:attrNameLst>
                                      </p:cBhvr>
                                      <p:to>
                                        <p:strVal val="visible"/>
                                      </p:to>
                                    </p:set>
                                    <p:animEffect transition="in" filter="dissolve">
                                      <p:cBhvr>
                                        <p:cTn id="7" dur="500"/>
                                        <p:tgtEl>
                                          <p:spTgt spid="3092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92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09251">
                                            <p:txEl>
                                              <p:pRg st="0" end="0"/>
                                            </p:txEl>
                                          </p:spTgt>
                                        </p:tgtEl>
                                        <p:attrNameLst>
                                          <p:attrName>style.visibility</p:attrName>
                                        </p:attrNameLst>
                                      </p:cBhvr>
                                      <p:to>
                                        <p:strVal val="visible"/>
                                      </p:to>
                                    </p:set>
                                    <p:animEffect transition="in" filter="dissolve">
                                      <p:cBhvr>
                                        <p:cTn id="16" dur="500"/>
                                        <p:tgtEl>
                                          <p:spTgt spid="30925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92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90157"/>
                                        </p:tgtEl>
                                        <p:attrNameLst>
                                          <p:attrName>style.visibility</p:attrName>
                                        </p:attrNameLst>
                                      </p:cBhvr>
                                      <p:to>
                                        <p:strVal val="visible"/>
                                      </p:to>
                                    </p:set>
                                    <p:animEffect transition="in" filter="wipe(down)">
                                      <p:cBhvr>
                                        <p:cTn id="25" dur="500"/>
                                        <p:tgtEl>
                                          <p:spTgt spid="39015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09251">
                                            <p:txEl>
                                              <p:pRg st="3" end="3"/>
                                            </p:txEl>
                                          </p:spTgt>
                                        </p:tgtEl>
                                        <p:attrNameLst>
                                          <p:attrName>style.visibility</p:attrName>
                                        </p:attrNameLst>
                                      </p:cBhvr>
                                      <p:to>
                                        <p:strVal val="visible"/>
                                      </p:to>
                                    </p:set>
                                    <p:animEffect transition="in" filter="dissolve">
                                      <p:cBhvr>
                                        <p:cTn id="30" dur="500"/>
                                        <p:tgtEl>
                                          <p:spTgt spid="30925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09251">
                                            <p:txEl>
                                              <p:pRg st="4" end="4"/>
                                            </p:txEl>
                                          </p:spTgt>
                                        </p:tgtEl>
                                        <p:attrNameLst>
                                          <p:attrName>style.visibility</p:attrName>
                                        </p:attrNameLst>
                                      </p:cBhvr>
                                      <p:to>
                                        <p:strVal val="visible"/>
                                      </p:to>
                                    </p:set>
                                    <p:animEffect transition="in" filter="dissolve">
                                      <p:cBhvr>
                                        <p:cTn id="35" dur="500"/>
                                        <p:tgtEl>
                                          <p:spTgt spid="309251">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0925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09251">
                                            <p:txEl>
                                              <p:pRg st="6" end="6"/>
                                            </p:txEl>
                                          </p:spTgt>
                                        </p:tgtEl>
                                        <p:attrNameLst>
                                          <p:attrName>style.visibility</p:attrName>
                                        </p:attrNameLst>
                                      </p:cBhvr>
                                      <p:to>
                                        <p:strVal val="visible"/>
                                      </p:to>
                                    </p:set>
                                    <p:animEffect transition="in" filter="dissolve">
                                      <p:cBhvr>
                                        <p:cTn id="44" dur="500"/>
                                        <p:tgtEl>
                                          <p:spTgt spid="309251">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925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09251">
                                            <p:txEl>
                                              <p:pRg st="8" end="8"/>
                                            </p:txEl>
                                          </p:spTgt>
                                        </p:tgtEl>
                                        <p:attrNameLst>
                                          <p:attrName>style.visibility</p:attrName>
                                        </p:attrNameLst>
                                      </p:cBhvr>
                                      <p:to>
                                        <p:strVal val="visible"/>
                                      </p:to>
                                    </p:set>
                                    <p:animEffect transition="in" filter="dissolve">
                                      <p:cBhvr>
                                        <p:cTn id="53" dur="500"/>
                                        <p:tgtEl>
                                          <p:spTgt spid="3092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0" grpId="0"/>
      <p:bldP spid="309251"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Rectangle 2"/>
          <p:cNvSpPr>
            <a:spLocks noGrp="1" noChangeArrowheads="1"/>
          </p:cNvSpPr>
          <p:nvPr>
            <p:ph type="title"/>
          </p:nvPr>
        </p:nvSpPr>
        <p:spPr>
          <a:xfrm>
            <a:off x="457200" y="457200"/>
            <a:ext cx="8229600" cy="884238"/>
          </a:xfrm>
        </p:spPr>
        <p:txBody>
          <a:bodyPr/>
          <a:lstStyle/>
          <a:p>
            <a:r>
              <a:rPr lang="zh-CN" altLang="en-US" sz="3600" b="1" smtClean="0">
                <a:solidFill>
                  <a:srgbClr val="000099"/>
                </a:solidFill>
              </a:rPr>
              <a:t>缓冲容量</a:t>
            </a:r>
          </a:p>
        </p:txBody>
      </p:sp>
      <p:pic>
        <p:nvPicPr>
          <p:cNvPr id="532484" name="Picture 4"/>
          <p:cNvPicPr>
            <a:picLocks noChangeAspect="1" noChangeArrowheads="1"/>
          </p:cNvPicPr>
          <p:nvPr/>
        </p:nvPicPr>
        <p:blipFill>
          <a:blip r:embed="rId2" cstate="print"/>
          <a:srcRect/>
          <a:stretch>
            <a:fillRect/>
          </a:stretch>
        </p:blipFill>
        <p:spPr bwMode="auto">
          <a:xfrm>
            <a:off x="539750" y="1341438"/>
            <a:ext cx="8134350" cy="2557462"/>
          </a:xfrm>
          <a:prstGeom prst="rect">
            <a:avLst/>
          </a:prstGeom>
          <a:noFill/>
          <a:ln w="9525">
            <a:noFill/>
            <a:miter lim="800000"/>
            <a:headEnd/>
            <a:tailEnd/>
          </a:ln>
        </p:spPr>
      </p:pic>
      <p:pic>
        <p:nvPicPr>
          <p:cNvPr id="532485" name="Picture 5"/>
          <p:cNvPicPr>
            <a:picLocks noChangeAspect="1" noChangeArrowheads="1"/>
          </p:cNvPicPr>
          <p:nvPr/>
        </p:nvPicPr>
        <p:blipFill>
          <a:blip r:embed="rId3" cstate="print"/>
          <a:srcRect/>
          <a:stretch>
            <a:fillRect/>
          </a:stretch>
        </p:blipFill>
        <p:spPr bwMode="auto">
          <a:xfrm>
            <a:off x="539750" y="4111625"/>
            <a:ext cx="8169275" cy="27463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4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0275" name="Rectangle 3"/>
          <p:cNvSpPr>
            <a:spLocks noGrp="1" noChangeArrowheads="1"/>
          </p:cNvSpPr>
          <p:nvPr>
            <p:ph type="body" idx="4294967295"/>
          </p:nvPr>
        </p:nvSpPr>
        <p:spPr>
          <a:xfrm>
            <a:off x="571500" y="2852738"/>
            <a:ext cx="7929563" cy="2692400"/>
          </a:xfrm>
        </p:spPr>
        <p:txBody>
          <a:bodyPr/>
          <a:lstStyle/>
          <a:p>
            <a:pPr>
              <a:lnSpc>
                <a:spcPct val="150000"/>
              </a:lnSpc>
              <a:buFont typeface="Wingdings" pitchFamily="2" charset="2"/>
              <a:buNone/>
              <a:defRPr/>
            </a:pPr>
            <a:r>
              <a:rPr lang="en-US" altLang="zh-CN" sz="2800" b="1" dirty="0" smtClean="0">
                <a:solidFill>
                  <a:srgbClr val="0000CC"/>
                </a:solidFill>
                <a:effectLst>
                  <a:outerShdw blurRad="38100" dist="38100" dir="2700000" algn="tl">
                    <a:srgbClr val="C0C0C0"/>
                  </a:outerShdw>
                </a:effectLst>
              </a:rPr>
              <a:t>		</a:t>
            </a:r>
            <a:r>
              <a:rPr lang="zh-CN" altLang="en-US" sz="2800" b="1" dirty="0" smtClean="0">
                <a:solidFill>
                  <a:srgbClr val="0000CC"/>
                </a:solidFill>
                <a:latin typeface="黑体" pitchFamily="2" charset="-122"/>
                <a:ea typeface="黑体" pitchFamily="2" charset="-122"/>
              </a:rPr>
              <a:t>通常，尽量保持</a:t>
            </a:r>
            <a:r>
              <a:rPr lang="en-US" altLang="zh-CN" sz="2800" b="1" i="1" dirty="0" smtClean="0">
                <a:solidFill>
                  <a:srgbClr val="0000CC"/>
                </a:solidFill>
                <a:latin typeface="黑体" pitchFamily="2" charset="-122"/>
                <a:ea typeface="黑体" pitchFamily="2" charset="-122"/>
              </a:rPr>
              <a:t>c</a:t>
            </a:r>
            <a:r>
              <a:rPr lang="zh-CN" altLang="en-US" sz="2800" b="1" baseline="-25000" dirty="0" smtClean="0">
                <a:solidFill>
                  <a:srgbClr val="0000CC"/>
                </a:solidFill>
                <a:latin typeface="黑体" pitchFamily="2" charset="-122"/>
                <a:ea typeface="黑体" pitchFamily="2" charset="-122"/>
              </a:rPr>
              <a:t>盐</a:t>
            </a:r>
            <a:r>
              <a:rPr lang="zh-CN" altLang="en-US" sz="2800" b="1" dirty="0" smtClean="0">
                <a:solidFill>
                  <a:srgbClr val="0000CC"/>
                </a:solidFill>
                <a:latin typeface="黑体" pitchFamily="2" charset="-122"/>
                <a:ea typeface="黑体" pitchFamily="2" charset="-122"/>
              </a:rPr>
              <a:t>和</a:t>
            </a:r>
            <a:r>
              <a:rPr lang="en-US" altLang="zh-CN" sz="2800" b="1" i="1" dirty="0" smtClean="0">
                <a:solidFill>
                  <a:srgbClr val="0000CC"/>
                </a:solidFill>
                <a:latin typeface="黑体" pitchFamily="2" charset="-122"/>
                <a:ea typeface="黑体" pitchFamily="2" charset="-122"/>
              </a:rPr>
              <a:t>c</a:t>
            </a:r>
            <a:r>
              <a:rPr lang="zh-CN" altLang="en-US" sz="2800" b="1" baseline="-25000" dirty="0" smtClean="0">
                <a:solidFill>
                  <a:srgbClr val="0000CC"/>
                </a:solidFill>
                <a:latin typeface="黑体" pitchFamily="2" charset="-122"/>
                <a:ea typeface="黑体" pitchFamily="2" charset="-122"/>
              </a:rPr>
              <a:t>酸</a:t>
            </a:r>
            <a:r>
              <a:rPr lang="zh-CN" altLang="en-US" sz="2800" b="1" dirty="0" smtClean="0">
                <a:solidFill>
                  <a:srgbClr val="0000CC"/>
                </a:solidFill>
                <a:latin typeface="黑体" pitchFamily="2" charset="-122"/>
                <a:ea typeface="黑体" pitchFamily="2" charset="-122"/>
              </a:rPr>
              <a:t>近似相等，这样溶液将具有最大的缓冲能力。于是，缓冲溶液的</a:t>
            </a:r>
            <a:r>
              <a:rPr lang="en-US" altLang="zh-CN" sz="2800" b="1" dirty="0" smtClean="0">
                <a:solidFill>
                  <a:srgbClr val="0000CC"/>
                </a:solidFill>
                <a:latin typeface="黑体" pitchFamily="2" charset="-122"/>
                <a:ea typeface="黑体" pitchFamily="2" charset="-122"/>
              </a:rPr>
              <a:t>pH</a:t>
            </a:r>
            <a:r>
              <a:rPr lang="zh-CN" altLang="en-US" sz="2800" b="1" dirty="0" smtClean="0">
                <a:solidFill>
                  <a:srgbClr val="0000CC"/>
                </a:solidFill>
                <a:latin typeface="黑体" pitchFamily="2" charset="-122"/>
                <a:ea typeface="黑体" pitchFamily="2" charset="-122"/>
              </a:rPr>
              <a:t>值将取决于</a:t>
            </a:r>
            <a:r>
              <a:rPr lang="en-US" altLang="zh-CN" sz="2800" i="1" dirty="0" smtClean="0">
                <a:solidFill>
                  <a:srgbClr val="0000CC"/>
                </a:solidFill>
                <a:ea typeface="黑体" pitchFamily="2" charset="-122"/>
              </a:rPr>
              <a:t>K</a:t>
            </a:r>
            <a:r>
              <a:rPr lang="el-GR" altLang="zh-CN" sz="2800" baseline="30000" dirty="0" smtClean="0">
                <a:solidFill>
                  <a:srgbClr val="0000CC"/>
                </a:solidFill>
                <a:ea typeface="黑体" pitchFamily="2" charset="-122"/>
                <a:cs typeface="Times New Roman" pitchFamily="18" charset="0"/>
              </a:rPr>
              <a:t>Θ</a:t>
            </a:r>
            <a:r>
              <a:rPr lang="en-US" altLang="zh-CN" sz="2800" baseline="-25000" dirty="0" smtClean="0">
                <a:solidFill>
                  <a:srgbClr val="0000CC"/>
                </a:solidFill>
                <a:ea typeface="黑体" pitchFamily="2" charset="-122"/>
              </a:rPr>
              <a:t>a</a:t>
            </a:r>
            <a:r>
              <a:rPr lang="en-US" altLang="zh-CN" sz="2800" b="1" dirty="0" smtClean="0">
                <a:solidFill>
                  <a:srgbClr val="0000CC"/>
                </a:solidFill>
                <a:latin typeface="黑体" pitchFamily="2" charset="-122"/>
                <a:ea typeface="黑体" pitchFamily="2" charset="-122"/>
              </a:rPr>
              <a:t> </a:t>
            </a:r>
            <a:r>
              <a:rPr lang="zh-CN" altLang="en-US" sz="2800" b="1" dirty="0" smtClean="0">
                <a:solidFill>
                  <a:srgbClr val="0000CC"/>
                </a:solidFill>
                <a:latin typeface="黑体" pitchFamily="2" charset="-122"/>
                <a:ea typeface="黑体" pitchFamily="2" charset="-122"/>
              </a:rPr>
              <a:t>（或</a:t>
            </a:r>
            <a:r>
              <a:rPr lang="en-US" altLang="zh-CN" sz="2800" i="1" dirty="0" smtClean="0">
                <a:solidFill>
                  <a:srgbClr val="0000CC"/>
                </a:solidFill>
                <a:ea typeface="黑体" pitchFamily="2" charset="-122"/>
              </a:rPr>
              <a:t>K</a:t>
            </a:r>
            <a:r>
              <a:rPr lang="el-GR" altLang="zh-CN" sz="2800" baseline="30000" dirty="0" smtClean="0">
                <a:solidFill>
                  <a:srgbClr val="0000CC"/>
                </a:solidFill>
                <a:ea typeface="黑体" pitchFamily="2" charset="-122"/>
              </a:rPr>
              <a:t>Θ</a:t>
            </a:r>
            <a:r>
              <a:rPr lang="en-US" altLang="zh-CN" sz="2800" baseline="-25000" dirty="0" smtClean="0">
                <a:solidFill>
                  <a:srgbClr val="0000CC"/>
                </a:solidFill>
                <a:ea typeface="黑体" pitchFamily="2" charset="-122"/>
              </a:rPr>
              <a:t>b</a:t>
            </a:r>
            <a:r>
              <a:rPr lang="en-US" altLang="zh-CN" sz="2800" b="1" dirty="0" smtClean="0">
                <a:solidFill>
                  <a:srgbClr val="0000CC"/>
                </a:solidFill>
                <a:latin typeface="黑体" pitchFamily="2" charset="-122"/>
                <a:ea typeface="黑体" pitchFamily="2" charset="-122"/>
              </a:rPr>
              <a:t> </a:t>
            </a:r>
            <a:r>
              <a:rPr lang="zh-CN" altLang="en-US" sz="2800" b="1" dirty="0" smtClean="0">
                <a:solidFill>
                  <a:srgbClr val="0000CC"/>
                </a:solidFill>
                <a:latin typeface="黑体" pitchFamily="2" charset="-122"/>
                <a:ea typeface="黑体" pitchFamily="2" charset="-122"/>
              </a:rPr>
              <a:t>）。</a:t>
            </a:r>
          </a:p>
        </p:txBody>
      </p:sp>
      <p:sp>
        <p:nvSpPr>
          <p:cNvPr id="641026" name="Text Box 4"/>
          <p:cNvSpPr txBox="1">
            <a:spLocks noChangeArrowheads="1"/>
          </p:cNvSpPr>
          <p:nvPr/>
        </p:nvSpPr>
        <p:spPr bwMode="auto">
          <a:xfrm>
            <a:off x="9051925" y="42132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pic>
        <p:nvPicPr>
          <p:cNvPr id="392197" name="Picture 5"/>
          <p:cNvPicPr>
            <a:picLocks noChangeAspect="1" noChangeArrowheads="1"/>
          </p:cNvPicPr>
          <p:nvPr/>
        </p:nvPicPr>
        <p:blipFill>
          <a:blip r:embed="rId3" cstate="print"/>
          <a:srcRect/>
          <a:stretch>
            <a:fillRect/>
          </a:stretch>
        </p:blipFill>
        <p:spPr bwMode="auto">
          <a:xfrm>
            <a:off x="539750" y="1773238"/>
            <a:ext cx="8137525" cy="6492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21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10275">
                                            <p:txEl>
                                              <p:pRg st="0" end="0"/>
                                            </p:txEl>
                                          </p:spTgt>
                                        </p:tgtEl>
                                        <p:attrNameLst>
                                          <p:attrName>style.visibility</p:attrName>
                                        </p:attrNameLst>
                                      </p:cBhvr>
                                      <p:to>
                                        <p:strVal val="visible"/>
                                      </p:to>
                                    </p:set>
                                    <p:animEffect transition="in" filter="dissolve">
                                      <p:cBhvr>
                                        <p:cTn id="11" dur="500"/>
                                        <p:tgtEl>
                                          <p:spTgt spid="3102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57200" y="457200"/>
            <a:ext cx="8229600" cy="1027113"/>
          </a:xfrm>
        </p:spPr>
        <p:txBody>
          <a:bodyPr/>
          <a:lstStyle/>
          <a:p>
            <a:pPr algn="just"/>
            <a:r>
              <a:rPr lang="en-US" altLang="zh-CN" sz="4000" smtClean="0">
                <a:solidFill>
                  <a:srgbClr val="0000CC"/>
                </a:solidFill>
                <a:latin typeface="黑体" pitchFamily="2" charset="-122"/>
                <a:ea typeface="黑体" pitchFamily="2" charset="-122"/>
              </a:rPr>
              <a:t>d.</a:t>
            </a:r>
            <a:r>
              <a:rPr lang="zh-CN" altLang="en-US" sz="4000" smtClean="0">
                <a:solidFill>
                  <a:srgbClr val="0000CC"/>
                </a:solidFill>
                <a:latin typeface="黑体" pitchFamily="2" charset="-122"/>
                <a:ea typeface="黑体" pitchFamily="2" charset="-122"/>
              </a:rPr>
              <a:t>缓冲体系的选定</a:t>
            </a:r>
          </a:p>
        </p:txBody>
      </p:sp>
      <p:sp>
        <p:nvSpPr>
          <p:cNvPr id="126979" name="Rectangle 3"/>
          <p:cNvSpPr>
            <a:spLocks noGrp="1" noChangeArrowheads="1"/>
          </p:cNvSpPr>
          <p:nvPr>
            <p:ph type="body" idx="4294967295"/>
          </p:nvPr>
        </p:nvSpPr>
        <p:spPr>
          <a:xfrm>
            <a:off x="539750" y="1557338"/>
            <a:ext cx="7772400" cy="4114800"/>
          </a:xfrm>
        </p:spPr>
        <p:txBody>
          <a:bodyPr/>
          <a:lstStyle/>
          <a:p>
            <a:pPr algn="just">
              <a:buFont typeface="Wingdings" pitchFamily="2" charset="2"/>
              <a:buNone/>
              <a:defRPr/>
            </a:pPr>
            <a:r>
              <a:rPr lang="zh-CN" altLang="en-US" sz="2800" b="1" dirty="0" smtClean="0">
                <a:solidFill>
                  <a:srgbClr val="D60093"/>
                </a:solidFill>
                <a:latin typeface="Bookman Old Style" pitchFamily="18" charset="0"/>
                <a:ea typeface="黑体" pitchFamily="2" charset="-122"/>
              </a:rPr>
              <a:t>例</a:t>
            </a:r>
            <a:r>
              <a:rPr lang="zh-CN" altLang="en-US" sz="2800" b="1" dirty="0" smtClean="0">
                <a:solidFill>
                  <a:srgbClr val="D60093"/>
                </a:solidFill>
                <a:latin typeface="Bookman Old Style" pitchFamily="18" charset="0"/>
              </a:rPr>
              <a:t>    </a:t>
            </a:r>
            <a:r>
              <a:rPr lang="en-US" altLang="zh-CN" sz="2800" b="1" dirty="0" err="1" smtClean="0">
                <a:solidFill>
                  <a:srgbClr val="0000CC"/>
                </a:solidFill>
                <a:latin typeface="Bookman Old Style" pitchFamily="18" charset="0"/>
              </a:rPr>
              <a:t>HCOOH~HCOONa</a:t>
            </a:r>
            <a:r>
              <a:rPr lang="en-US" altLang="zh-CN" sz="2800" b="1" dirty="0" smtClean="0">
                <a:solidFill>
                  <a:srgbClr val="0000CC"/>
                </a:solidFill>
                <a:latin typeface="Bookman Old Style" pitchFamily="18" charset="0"/>
              </a:rPr>
              <a:t>	</a:t>
            </a:r>
          </a:p>
          <a:p>
            <a:pPr algn="just">
              <a:buFont typeface="Wingdings" pitchFamily="2" charset="2"/>
              <a:buNone/>
              <a:defRPr/>
            </a:pPr>
            <a:r>
              <a:rPr lang="en-US" altLang="zh-CN" sz="2800" b="1" dirty="0" smtClean="0">
                <a:solidFill>
                  <a:srgbClr val="0000CC"/>
                </a:solidFill>
                <a:latin typeface="Bookman Old Style" pitchFamily="18" charset="0"/>
              </a:rPr>
              <a:t>      NaHCO</a:t>
            </a:r>
            <a:r>
              <a:rPr lang="en-US" altLang="zh-CN" sz="2800" b="1" baseline="-25000" dirty="0" smtClean="0">
                <a:solidFill>
                  <a:srgbClr val="0000CC"/>
                </a:solidFill>
                <a:latin typeface="Bookman Old Style" pitchFamily="18" charset="0"/>
              </a:rPr>
              <a:t>3</a:t>
            </a:r>
            <a:r>
              <a:rPr lang="en-US" altLang="zh-CN" sz="2800" b="1" dirty="0" smtClean="0">
                <a:solidFill>
                  <a:srgbClr val="0000CC"/>
                </a:solidFill>
                <a:latin typeface="Bookman Old Style" pitchFamily="18" charset="0"/>
              </a:rPr>
              <a:t>~Na</a:t>
            </a:r>
            <a:r>
              <a:rPr lang="en-US" altLang="zh-CN" sz="2800" b="1" baseline="-25000" dirty="0" smtClean="0">
                <a:solidFill>
                  <a:srgbClr val="0000CC"/>
                </a:solidFill>
                <a:latin typeface="Bookman Old Style" pitchFamily="18" charset="0"/>
              </a:rPr>
              <a:t>2</a:t>
            </a:r>
            <a:r>
              <a:rPr lang="en-US" altLang="zh-CN" sz="2800" b="1" dirty="0" smtClean="0">
                <a:solidFill>
                  <a:srgbClr val="0000CC"/>
                </a:solidFill>
                <a:latin typeface="Bookman Old Style" pitchFamily="18" charset="0"/>
              </a:rPr>
              <a:t>CO</a:t>
            </a:r>
            <a:r>
              <a:rPr lang="en-US" altLang="zh-CN" sz="2800" b="1" baseline="-25000" dirty="0" smtClean="0">
                <a:solidFill>
                  <a:srgbClr val="0000CC"/>
                </a:solidFill>
                <a:latin typeface="Bookman Old Style" pitchFamily="18" charset="0"/>
              </a:rPr>
              <a:t>3</a:t>
            </a:r>
            <a:r>
              <a:rPr lang="en-US" altLang="zh-CN" sz="2800" b="1" dirty="0" smtClean="0">
                <a:solidFill>
                  <a:srgbClr val="0000CC"/>
                </a:solidFill>
                <a:latin typeface="Bookman Old Style" pitchFamily="18" charset="0"/>
              </a:rPr>
              <a:t>				</a:t>
            </a:r>
          </a:p>
          <a:p>
            <a:pPr algn="just">
              <a:buFont typeface="Wingdings" pitchFamily="2" charset="2"/>
              <a:buNone/>
              <a:defRPr/>
            </a:pPr>
            <a:r>
              <a:rPr lang="en-US" altLang="zh-CN" sz="2800" b="1" dirty="0" smtClean="0">
                <a:solidFill>
                  <a:srgbClr val="0000CC"/>
                </a:solidFill>
                <a:latin typeface="Bookman Old Style" pitchFamily="18" charset="0"/>
              </a:rPr>
              <a:t>      </a:t>
            </a:r>
            <a:r>
              <a:rPr lang="en-US" altLang="zh-CN" sz="2800" b="1" dirty="0" err="1" smtClean="0">
                <a:solidFill>
                  <a:srgbClr val="0000CC"/>
                </a:solidFill>
                <a:latin typeface="Bookman Old Style" pitchFamily="18" charset="0"/>
              </a:rPr>
              <a:t>HAc~NaAc</a:t>
            </a:r>
            <a:r>
              <a:rPr lang="en-US" altLang="zh-CN" sz="2800" b="1" dirty="0" smtClean="0">
                <a:solidFill>
                  <a:srgbClr val="0000CC"/>
                </a:solidFill>
                <a:latin typeface="Bookman Old Style" pitchFamily="18" charset="0"/>
              </a:rPr>
              <a:t>				</a:t>
            </a:r>
          </a:p>
          <a:p>
            <a:pPr algn="just">
              <a:buFont typeface="Wingdings" pitchFamily="2" charset="2"/>
              <a:buNone/>
              <a:defRPr/>
            </a:pPr>
            <a:r>
              <a:rPr lang="en-US" altLang="zh-CN" sz="2800" b="1" dirty="0" smtClean="0">
                <a:solidFill>
                  <a:srgbClr val="0000CC"/>
                </a:solidFill>
                <a:latin typeface="Bookman Old Style" pitchFamily="18" charset="0"/>
              </a:rPr>
              <a:t>      NaH</a:t>
            </a:r>
            <a:r>
              <a:rPr lang="en-US" altLang="zh-CN" sz="2800" b="1" baseline="-25000" dirty="0" smtClean="0">
                <a:solidFill>
                  <a:srgbClr val="0000CC"/>
                </a:solidFill>
                <a:latin typeface="Bookman Old Style" pitchFamily="18" charset="0"/>
              </a:rPr>
              <a:t>2</a:t>
            </a:r>
            <a:r>
              <a:rPr lang="en-US" altLang="zh-CN" sz="2800" b="1" dirty="0" smtClean="0">
                <a:solidFill>
                  <a:srgbClr val="0000CC"/>
                </a:solidFill>
                <a:latin typeface="Bookman Old Style" pitchFamily="18" charset="0"/>
              </a:rPr>
              <a:t>PO</a:t>
            </a:r>
            <a:r>
              <a:rPr lang="en-US" altLang="zh-CN" sz="2800" b="1" baseline="-25000" dirty="0" smtClean="0">
                <a:solidFill>
                  <a:srgbClr val="0000CC"/>
                </a:solidFill>
                <a:latin typeface="Bookman Old Style" pitchFamily="18" charset="0"/>
              </a:rPr>
              <a:t>4</a:t>
            </a:r>
            <a:r>
              <a:rPr lang="en-US" altLang="zh-CN" sz="2800" b="1" dirty="0" smtClean="0">
                <a:solidFill>
                  <a:srgbClr val="0000CC"/>
                </a:solidFill>
                <a:latin typeface="Bookman Old Style" pitchFamily="18" charset="0"/>
              </a:rPr>
              <a:t>~Na</a:t>
            </a:r>
            <a:r>
              <a:rPr lang="en-US" altLang="zh-CN" sz="2800" b="1" baseline="-25000" dirty="0" smtClean="0">
                <a:solidFill>
                  <a:srgbClr val="0000CC"/>
                </a:solidFill>
                <a:latin typeface="Bookman Old Style" pitchFamily="18" charset="0"/>
              </a:rPr>
              <a:t>2</a:t>
            </a:r>
            <a:r>
              <a:rPr lang="en-US" altLang="zh-CN" sz="2800" b="1" dirty="0" smtClean="0">
                <a:solidFill>
                  <a:srgbClr val="0000CC"/>
                </a:solidFill>
                <a:latin typeface="Bookman Old Style" pitchFamily="18" charset="0"/>
              </a:rPr>
              <a:t>HPO</a:t>
            </a:r>
            <a:r>
              <a:rPr lang="en-US" altLang="zh-CN" sz="2800" b="1" baseline="-25000" dirty="0" smtClean="0">
                <a:solidFill>
                  <a:srgbClr val="0000CC"/>
                </a:solidFill>
                <a:latin typeface="Bookman Old Style" pitchFamily="18" charset="0"/>
              </a:rPr>
              <a:t>4</a:t>
            </a:r>
            <a:r>
              <a:rPr lang="en-US" altLang="zh-CN" sz="2800" b="1" dirty="0" smtClean="0">
                <a:solidFill>
                  <a:srgbClr val="0000CC"/>
                </a:solidFill>
                <a:latin typeface="Bookman Old Style" pitchFamily="18" charset="0"/>
              </a:rPr>
              <a:t>			</a:t>
            </a:r>
          </a:p>
          <a:p>
            <a:pPr algn="just">
              <a:buFont typeface="Wingdings" pitchFamily="2" charset="2"/>
              <a:buNone/>
              <a:defRPr/>
            </a:pPr>
            <a:r>
              <a:rPr lang="en-US" altLang="zh-CN" sz="2800" b="1" dirty="0" smtClean="0">
                <a:solidFill>
                  <a:srgbClr val="0000CC"/>
                </a:solidFill>
                <a:latin typeface="Bookman Old Style" pitchFamily="18" charset="0"/>
              </a:rPr>
              <a:t>      NH</a:t>
            </a:r>
            <a:r>
              <a:rPr lang="en-US" altLang="zh-CN" sz="2800" b="1" baseline="-25000" dirty="0" smtClean="0">
                <a:solidFill>
                  <a:srgbClr val="0000CC"/>
                </a:solidFill>
                <a:latin typeface="Bookman Old Style" pitchFamily="18" charset="0"/>
              </a:rPr>
              <a:t>3</a:t>
            </a:r>
            <a:r>
              <a:rPr lang="en-US" altLang="zh-CN" sz="2800" b="1" dirty="0" smtClean="0">
                <a:solidFill>
                  <a:srgbClr val="0000CC"/>
                </a:solidFill>
                <a:latin typeface="Bookman Old Style" pitchFamily="18" charset="0"/>
              </a:rPr>
              <a:t>H</a:t>
            </a:r>
            <a:r>
              <a:rPr lang="en-US" altLang="zh-CN" sz="2800" b="1" baseline="-25000" dirty="0" smtClean="0">
                <a:solidFill>
                  <a:srgbClr val="0000CC"/>
                </a:solidFill>
                <a:latin typeface="Bookman Old Style" pitchFamily="18" charset="0"/>
              </a:rPr>
              <a:t>2</a:t>
            </a:r>
            <a:r>
              <a:rPr lang="en-US" altLang="zh-CN" sz="2800" b="1" dirty="0" smtClean="0">
                <a:solidFill>
                  <a:srgbClr val="0000CC"/>
                </a:solidFill>
                <a:latin typeface="Bookman Old Style" pitchFamily="18" charset="0"/>
              </a:rPr>
              <a:t>O~NH</a:t>
            </a:r>
            <a:r>
              <a:rPr lang="en-US" altLang="zh-CN" sz="2800" b="1" baseline="-25000" dirty="0" smtClean="0">
                <a:solidFill>
                  <a:srgbClr val="0000CC"/>
                </a:solidFill>
                <a:latin typeface="Bookman Old Style" pitchFamily="18" charset="0"/>
              </a:rPr>
              <a:t>4</a:t>
            </a:r>
            <a:r>
              <a:rPr lang="en-US" altLang="zh-CN" sz="2800" b="1" dirty="0" smtClean="0">
                <a:solidFill>
                  <a:srgbClr val="0000CC"/>
                </a:solidFill>
                <a:latin typeface="Bookman Old Style" pitchFamily="18" charset="0"/>
              </a:rPr>
              <a:t>Cl			</a:t>
            </a:r>
          </a:p>
          <a:p>
            <a:pPr algn="just">
              <a:buFont typeface="Wingdings" pitchFamily="2" charset="2"/>
              <a:buNone/>
              <a:defRPr/>
            </a:pPr>
            <a:endParaRPr lang="en-US" altLang="zh-CN" sz="2800" b="1" dirty="0" smtClean="0">
              <a:solidFill>
                <a:srgbClr val="0000CC"/>
              </a:solidFill>
              <a:latin typeface="Bookman Old Style" pitchFamily="18" charset="0"/>
            </a:endParaRPr>
          </a:p>
          <a:p>
            <a:pPr algn="just">
              <a:buFont typeface="Wingdings" pitchFamily="2" charset="2"/>
              <a:buNone/>
              <a:defRPr/>
            </a:pPr>
            <a:r>
              <a:rPr lang="en-US" altLang="zh-CN" sz="2800" b="1" dirty="0" smtClean="0">
                <a:solidFill>
                  <a:srgbClr val="0000CC"/>
                </a:solidFill>
                <a:latin typeface="Bookman Old Style" pitchFamily="18" charset="0"/>
                <a:ea typeface="黑体" pitchFamily="2" charset="-122"/>
              </a:rPr>
              <a:t>   </a:t>
            </a:r>
            <a:r>
              <a:rPr lang="zh-CN" altLang="en-US" sz="2800" b="1" dirty="0" smtClean="0">
                <a:solidFill>
                  <a:srgbClr val="0000CC"/>
                </a:solidFill>
                <a:latin typeface="Bookman Old Style" pitchFamily="18" charset="0"/>
                <a:ea typeface="黑体" pitchFamily="2" charset="-122"/>
              </a:rPr>
              <a:t>欲配制</a:t>
            </a:r>
            <a:r>
              <a:rPr lang="en-US" altLang="zh-CN" sz="2800" b="1" dirty="0" smtClean="0">
                <a:solidFill>
                  <a:srgbClr val="0000CC"/>
                </a:solidFill>
                <a:latin typeface="Bookman Old Style" pitchFamily="18" charset="0"/>
                <a:ea typeface="黑体" pitchFamily="2" charset="-122"/>
              </a:rPr>
              <a:t>pH=3</a:t>
            </a:r>
            <a:r>
              <a:rPr lang="zh-CN" altLang="en-US" sz="2800" b="1" dirty="0" smtClean="0">
                <a:solidFill>
                  <a:srgbClr val="0000CC"/>
                </a:solidFill>
                <a:latin typeface="Bookman Old Style" pitchFamily="18" charset="0"/>
                <a:ea typeface="黑体" pitchFamily="2" charset="-122"/>
              </a:rPr>
              <a:t>的缓冲溶液，选哪组合适？</a:t>
            </a:r>
          </a:p>
          <a:p>
            <a:pPr algn="just">
              <a:buFont typeface="Wingdings" pitchFamily="2" charset="2"/>
              <a:buNone/>
              <a:defRPr/>
            </a:pPr>
            <a:r>
              <a:rPr lang="zh-CN" altLang="en-US" sz="2800" b="1" dirty="0" smtClean="0">
                <a:solidFill>
                  <a:srgbClr val="0000CC"/>
                </a:solidFill>
                <a:latin typeface="Bookman Old Style" pitchFamily="18" charset="0"/>
                <a:ea typeface="黑体" pitchFamily="2" charset="-122"/>
              </a:rPr>
              <a:t>显然，应选择</a:t>
            </a:r>
            <a:r>
              <a:rPr lang="en-US" altLang="zh-CN" sz="2800" b="1" dirty="0" err="1" smtClean="0">
                <a:solidFill>
                  <a:srgbClr val="0000CC"/>
                </a:solidFill>
                <a:latin typeface="Bookman Old Style" pitchFamily="18" charset="0"/>
                <a:ea typeface="黑体" pitchFamily="2" charset="-122"/>
              </a:rPr>
              <a:t>HCOOH~NaOOCH</a:t>
            </a:r>
            <a:r>
              <a:rPr lang="zh-CN" altLang="en-US" sz="2800" b="1" dirty="0" smtClean="0">
                <a:solidFill>
                  <a:srgbClr val="0000CC"/>
                </a:solidFill>
                <a:latin typeface="Bookman Old Style" pitchFamily="18" charset="0"/>
                <a:ea typeface="黑体" pitchFamily="2" charset="-122"/>
              </a:rPr>
              <a:t>。</a:t>
            </a:r>
          </a:p>
        </p:txBody>
      </p:sp>
      <p:sp>
        <p:nvSpPr>
          <p:cNvPr id="394252" name="Text Box 4"/>
          <p:cNvSpPr txBox="1">
            <a:spLocks noChangeArrowheads="1"/>
          </p:cNvSpPr>
          <p:nvPr/>
        </p:nvSpPr>
        <p:spPr bwMode="auto">
          <a:xfrm>
            <a:off x="9051925" y="40608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graphicFrame>
        <p:nvGraphicFramePr>
          <p:cNvPr id="126981" name="Object 5"/>
          <p:cNvGraphicFramePr>
            <a:graphicFrameLocks noChangeAspect="1"/>
          </p:cNvGraphicFramePr>
          <p:nvPr/>
        </p:nvGraphicFramePr>
        <p:xfrm>
          <a:off x="5219700" y="1484313"/>
          <a:ext cx="2819400" cy="504825"/>
        </p:xfrm>
        <a:graphic>
          <a:graphicData uri="http://schemas.openxmlformats.org/presentationml/2006/ole">
            <mc:AlternateContent xmlns:mc="http://schemas.openxmlformats.org/markup-compatibility/2006">
              <mc:Choice xmlns:v="urn:schemas-microsoft-com:vml" Requires="v">
                <p:oleObj spid="_x0000_s394770" name="公式" r:id="rId4" imgW="927100" imgH="241300" progId="">
                  <p:embed/>
                </p:oleObj>
              </mc:Choice>
              <mc:Fallback>
                <p:oleObj name="公式" r:id="rId4" imgW="927100" imgH="241300" progId="">
                  <p:embed/>
                  <p:pic>
                    <p:nvPicPr>
                      <p:cNvPr id="0" name="Picture 1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1484313"/>
                        <a:ext cx="2819400" cy="504825"/>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6982" name="Object 6"/>
          <p:cNvGraphicFramePr>
            <a:graphicFrameLocks noChangeAspect="1"/>
          </p:cNvGraphicFramePr>
          <p:nvPr/>
        </p:nvGraphicFramePr>
        <p:xfrm>
          <a:off x="5219700" y="2060575"/>
          <a:ext cx="3505200" cy="504825"/>
        </p:xfrm>
        <a:graphic>
          <a:graphicData uri="http://schemas.openxmlformats.org/presentationml/2006/ole">
            <mc:AlternateContent xmlns:mc="http://schemas.openxmlformats.org/markup-compatibility/2006">
              <mc:Choice xmlns:v="urn:schemas-microsoft-com:vml" Requires="v">
                <p:oleObj spid="_x0000_s394771" name="公式" r:id="rId6" imgW="1143000" imgH="254000" progId="">
                  <p:embed/>
                </p:oleObj>
              </mc:Choice>
              <mc:Fallback>
                <p:oleObj name="公式" r:id="rId6" imgW="1143000" imgH="254000" progId="">
                  <p:embed/>
                  <p:pic>
                    <p:nvPicPr>
                      <p:cNvPr id="0" name="Picture 1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700" y="2060575"/>
                        <a:ext cx="3505200" cy="504825"/>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6983" name="Object 7"/>
          <p:cNvGraphicFramePr>
            <a:graphicFrameLocks noChangeAspect="1"/>
          </p:cNvGraphicFramePr>
          <p:nvPr/>
        </p:nvGraphicFramePr>
        <p:xfrm>
          <a:off x="5219700" y="2638425"/>
          <a:ext cx="2971800" cy="503238"/>
        </p:xfrm>
        <a:graphic>
          <a:graphicData uri="http://schemas.openxmlformats.org/presentationml/2006/ole">
            <mc:AlternateContent xmlns:mc="http://schemas.openxmlformats.org/markup-compatibility/2006">
              <mc:Choice xmlns:v="urn:schemas-microsoft-com:vml" Requires="v">
                <p:oleObj spid="_x0000_s394772" name="公式" r:id="rId8" imgW="927100" imgH="241300" progId="">
                  <p:embed/>
                </p:oleObj>
              </mc:Choice>
              <mc:Fallback>
                <p:oleObj name="公式" r:id="rId8" imgW="927100" imgH="241300" progId="">
                  <p:embed/>
                  <p:pic>
                    <p:nvPicPr>
                      <p:cNvPr id="0" name="Picture 1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9700" y="2638425"/>
                        <a:ext cx="2971800" cy="503238"/>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6984" name="Object 8"/>
          <p:cNvGraphicFramePr>
            <a:graphicFrameLocks noChangeAspect="1"/>
          </p:cNvGraphicFramePr>
          <p:nvPr/>
        </p:nvGraphicFramePr>
        <p:xfrm>
          <a:off x="5219700" y="3213100"/>
          <a:ext cx="3352800" cy="503238"/>
        </p:xfrm>
        <a:graphic>
          <a:graphicData uri="http://schemas.openxmlformats.org/presentationml/2006/ole">
            <mc:AlternateContent xmlns:mc="http://schemas.openxmlformats.org/markup-compatibility/2006">
              <mc:Choice xmlns:v="urn:schemas-microsoft-com:vml" Requires="v">
                <p:oleObj spid="_x0000_s394773" name="公式" r:id="rId10" imgW="1218671" imgH="253890" progId="">
                  <p:embed/>
                </p:oleObj>
              </mc:Choice>
              <mc:Fallback>
                <p:oleObj name="公式" r:id="rId10" imgW="1218671" imgH="253890" progId="">
                  <p:embed/>
                  <p:pic>
                    <p:nvPicPr>
                      <p:cNvPr id="0" name="Picture 1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19700" y="3213100"/>
                        <a:ext cx="3352800" cy="503238"/>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6985" name="Object 9"/>
          <p:cNvGraphicFramePr>
            <a:graphicFrameLocks noChangeAspect="1"/>
          </p:cNvGraphicFramePr>
          <p:nvPr/>
        </p:nvGraphicFramePr>
        <p:xfrm>
          <a:off x="5219700" y="3789363"/>
          <a:ext cx="2819400" cy="503237"/>
        </p:xfrm>
        <a:graphic>
          <a:graphicData uri="http://schemas.openxmlformats.org/presentationml/2006/ole">
            <mc:AlternateContent xmlns:mc="http://schemas.openxmlformats.org/markup-compatibility/2006">
              <mc:Choice xmlns:v="urn:schemas-microsoft-com:vml" Requires="v">
                <p:oleObj spid="_x0000_s394774" name="公式" r:id="rId12" imgW="927100" imgH="241300" progId="">
                  <p:embed/>
                </p:oleObj>
              </mc:Choice>
              <mc:Fallback>
                <p:oleObj name="公式" r:id="rId12" imgW="927100" imgH="241300" progId="">
                  <p:embed/>
                  <p:pic>
                    <p:nvPicPr>
                      <p:cNvPr id="0" name="Picture 1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9700" y="3789363"/>
                        <a:ext cx="2819400" cy="503237"/>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6986" name="AutoShape 10">
            <a:hlinkClick r:id="rId14" action="ppaction://hlinksldjump" highlightClick="1"/>
          </p:cNvPr>
          <p:cNvSpPr>
            <a:spLocks noChangeArrowheads="1"/>
          </p:cNvSpPr>
          <p:nvPr/>
        </p:nvSpPr>
        <p:spPr bwMode="auto">
          <a:xfrm>
            <a:off x="7164388" y="5300663"/>
            <a:ext cx="768350" cy="454025"/>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dissolve">
                                      <p:cBhvr>
                                        <p:cTn id="7" dur="500"/>
                                        <p:tgtEl>
                                          <p:spTgt spid="1269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6979">
                                            <p:txEl>
                                              <p:pRg st="0" end="0"/>
                                            </p:txEl>
                                          </p:spTgt>
                                        </p:tgtEl>
                                        <p:attrNameLst>
                                          <p:attrName>style.visibility</p:attrName>
                                        </p:attrNameLst>
                                      </p:cBhvr>
                                      <p:to>
                                        <p:strVal val="visible"/>
                                      </p:to>
                                    </p:set>
                                    <p:animEffect transition="in" filter="dissolve">
                                      <p:cBhvr>
                                        <p:cTn id="12" dur="500"/>
                                        <p:tgtEl>
                                          <p:spTgt spid="1269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9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6979">
                                            <p:txEl>
                                              <p:pRg st="1" end="1"/>
                                            </p:txEl>
                                          </p:spTgt>
                                        </p:tgtEl>
                                        <p:attrNameLst>
                                          <p:attrName>style.visibility</p:attrName>
                                        </p:attrNameLst>
                                      </p:cBhvr>
                                      <p:to>
                                        <p:strVal val="visible"/>
                                      </p:to>
                                    </p:set>
                                    <p:animEffect transition="in" filter="dissolve">
                                      <p:cBhvr>
                                        <p:cTn id="21" dur="500"/>
                                        <p:tgtEl>
                                          <p:spTgt spid="12697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698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6979">
                                            <p:txEl>
                                              <p:pRg st="2" end="2"/>
                                            </p:txEl>
                                          </p:spTgt>
                                        </p:tgtEl>
                                        <p:attrNameLst>
                                          <p:attrName>style.visibility</p:attrName>
                                        </p:attrNameLst>
                                      </p:cBhvr>
                                      <p:to>
                                        <p:strVal val="visible"/>
                                      </p:to>
                                    </p:set>
                                    <p:animEffect transition="in" filter="dissolve">
                                      <p:cBhvr>
                                        <p:cTn id="30" dur="500"/>
                                        <p:tgtEl>
                                          <p:spTgt spid="12697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69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26979">
                                            <p:txEl>
                                              <p:pRg st="3" end="3"/>
                                            </p:txEl>
                                          </p:spTgt>
                                        </p:tgtEl>
                                        <p:attrNameLst>
                                          <p:attrName>style.visibility</p:attrName>
                                        </p:attrNameLst>
                                      </p:cBhvr>
                                      <p:to>
                                        <p:strVal val="visible"/>
                                      </p:to>
                                    </p:set>
                                    <p:animEffect transition="in" filter="dissolve">
                                      <p:cBhvr>
                                        <p:cTn id="39" dur="500"/>
                                        <p:tgtEl>
                                          <p:spTgt spid="126979">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698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26979">
                                            <p:txEl>
                                              <p:pRg st="4" end="4"/>
                                            </p:txEl>
                                          </p:spTgt>
                                        </p:tgtEl>
                                        <p:attrNameLst>
                                          <p:attrName>style.visibility</p:attrName>
                                        </p:attrNameLst>
                                      </p:cBhvr>
                                      <p:to>
                                        <p:strVal val="visible"/>
                                      </p:to>
                                    </p:set>
                                    <p:animEffect transition="in" filter="dissolve">
                                      <p:cBhvr>
                                        <p:cTn id="48" dur="500"/>
                                        <p:tgtEl>
                                          <p:spTgt spid="126979">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698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6979">
                                            <p:txEl>
                                              <p:pRg st="6" end="6"/>
                                            </p:txEl>
                                          </p:spTgt>
                                        </p:tgtEl>
                                        <p:attrNameLst>
                                          <p:attrName>style.visibility</p:attrName>
                                        </p:attrNameLst>
                                      </p:cBhvr>
                                      <p:to>
                                        <p:strVal val="visible"/>
                                      </p:to>
                                    </p:set>
                                    <p:animEffect transition="in" filter="dissolve">
                                      <p:cBhvr>
                                        <p:cTn id="57" dur="500"/>
                                        <p:tgtEl>
                                          <p:spTgt spid="126979">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26979">
                                            <p:txEl>
                                              <p:pRg st="7" end="7"/>
                                            </p:txEl>
                                          </p:spTgt>
                                        </p:tgtEl>
                                        <p:attrNameLst>
                                          <p:attrName>style.visibility</p:attrName>
                                        </p:attrNameLst>
                                      </p:cBhvr>
                                      <p:to>
                                        <p:strVal val="visible"/>
                                      </p:to>
                                    </p:set>
                                    <p:animEffect transition="in" filter="dissolve">
                                      <p:cBhvr>
                                        <p:cTn id="62" dur="500"/>
                                        <p:tgtEl>
                                          <p:spTgt spid="126979">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6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P spid="126979" grpId="0" build="p"/>
      <p:bldP spid="12698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5" name="Rectangle 6"/>
          <p:cNvSpPr>
            <a:spLocks noGrp="1" noChangeArrowheads="1"/>
          </p:cNvSpPr>
          <p:nvPr>
            <p:ph type="title"/>
          </p:nvPr>
        </p:nvSpPr>
        <p:spPr>
          <a:xfrm>
            <a:off x="457200" y="457200"/>
            <a:ext cx="8229600" cy="828660"/>
          </a:xfrm>
        </p:spPr>
        <p:txBody>
          <a:bodyPr/>
          <a:lstStyle/>
          <a:p>
            <a:r>
              <a:rPr lang="en-US" altLang="zh-CN" dirty="0" smtClean="0">
                <a:solidFill>
                  <a:srgbClr val="000099"/>
                </a:solidFill>
              </a:rPr>
              <a:t>Questions</a:t>
            </a:r>
            <a:endParaRPr lang="zh-CN" altLang="en-US" dirty="0" smtClean="0">
              <a:solidFill>
                <a:srgbClr val="000099"/>
              </a:solidFill>
            </a:endParaRPr>
          </a:p>
        </p:txBody>
      </p:sp>
      <p:sp>
        <p:nvSpPr>
          <p:cNvPr id="5"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8" name="Rectangle 3"/>
          <p:cNvSpPr>
            <a:spLocks noGrp="1" noChangeArrowheads="1"/>
          </p:cNvSpPr>
          <p:nvPr>
            <p:ph idx="1"/>
          </p:nvPr>
        </p:nvSpPr>
        <p:spPr>
          <a:xfrm>
            <a:off x="457200" y="1714500"/>
            <a:ext cx="8229600" cy="4500582"/>
          </a:xfrm>
        </p:spPr>
        <p:txBody>
          <a:bodyPr/>
          <a:lstStyle/>
          <a:p>
            <a:pPr algn="just">
              <a:buFont typeface="Wingdings" pitchFamily="2" charset="2"/>
              <a:buNone/>
              <a:defRPr/>
            </a:pPr>
            <a:r>
              <a:rPr lang="en-US" altLang="zh-CN" sz="2800" b="1" dirty="0" smtClean="0">
                <a:solidFill>
                  <a:srgbClr val="000099"/>
                </a:solidFill>
                <a:latin typeface="Bookman Old Style" pitchFamily="18" charset="0"/>
              </a:rPr>
              <a:t>1.  </a:t>
            </a:r>
            <a:r>
              <a:rPr lang="zh-CN" altLang="en-US" sz="2800" b="1" dirty="0" smtClean="0">
                <a:solidFill>
                  <a:srgbClr val="000099"/>
                </a:solidFill>
                <a:latin typeface="Bookman Old Style" pitchFamily="18" charset="0"/>
              </a:rPr>
              <a:t> </a:t>
            </a:r>
            <a:r>
              <a:rPr lang="en-US" altLang="zh-CN" sz="2800" b="1" dirty="0" err="1" smtClean="0">
                <a:solidFill>
                  <a:srgbClr val="0000CC"/>
                </a:solidFill>
                <a:latin typeface="Bookman Old Style" pitchFamily="18" charset="0"/>
              </a:rPr>
              <a:t>HCOOH~HCOONa</a:t>
            </a:r>
            <a:r>
              <a:rPr lang="en-US" altLang="zh-CN" sz="2800" b="1" dirty="0" smtClean="0">
                <a:solidFill>
                  <a:srgbClr val="0000CC"/>
                </a:solidFill>
                <a:latin typeface="Bookman Old Style" pitchFamily="18" charset="0"/>
              </a:rPr>
              <a:t>	</a:t>
            </a:r>
          </a:p>
          <a:p>
            <a:pPr algn="just">
              <a:buFont typeface="Wingdings" pitchFamily="2" charset="2"/>
              <a:buNone/>
              <a:defRPr/>
            </a:pPr>
            <a:r>
              <a:rPr lang="en-US" altLang="zh-CN" sz="2800" b="1" dirty="0" smtClean="0">
                <a:solidFill>
                  <a:srgbClr val="0000CC"/>
                </a:solidFill>
                <a:latin typeface="Bookman Old Style" pitchFamily="18" charset="0"/>
              </a:rPr>
              <a:t>      NaHCO</a:t>
            </a:r>
            <a:r>
              <a:rPr lang="en-US" altLang="zh-CN" sz="2800" b="1" baseline="-25000" dirty="0" smtClean="0">
                <a:solidFill>
                  <a:srgbClr val="0000CC"/>
                </a:solidFill>
                <a:latin typeface="Bookman Old Style" pitchFamily="18" charset="0"/>
              </a:rPr>
              <a:t>3</a:t>
            </a:r>
            <a:r>
              <a:rPr lang="en-US" altLang="zh-CN" sz="2800" b="1" dirty="0" smtClean="0">
                <a:solidFill>
                  <a:srgbClr val="0000CC"/>
                </a:solidFill>
                <a:latin typeface="Bookman Old Style" pitchFamily="18" charset="0"/>
              </a:rPr>
              <a:t>~Na</a:t>
            </a:r>
            <a:r>
              <a:rPr lang="en-US" altLang="zh-CN" sz="2800" b="1" baseline="-25000" dirty="0" smtClean="0">
                <a:solidFill>
                  <a:srgbClr val="0000CC"/>
                </a:solidFill>
                <a:latin typeface="Bookman Old Style" pitchFamily="18" charset="0"/>
              </a:rPr>
              <a:t>2</a:t>
            </a:r>
            <a:r>
              <a:rPr lang="en-US" altLang="zh-CN" sz="2800" b="1" dirty="0" smtClean="0">
                <a:solidFill>
                  <a:srgbClr val="0000CC"/>
                </a:solidFill>
                <a:latin typeface="Bookman Old Style" pitchFamily="18" charset="0"/>
              </a:rPr>
              <a:t>CO</a:t>
            </a:r>
            <a:r>
              <a:rPr lang="en-US" altLang="zh-CN" sz="2800" b="1" baseline="-25000" dirty="0" smtClean="0">
                <a:solidFill>
                  <a:srgbClr val="0000CC"/>
                </a:solidFill>
                <a:latin typeface="Bookman Old Style" pitchFamily="18" charset="0"/>
              </a:rPr>
              <a:t>3</a:t>
            </a:r>
            <a:r>
              <a:rPr lang="en-US" altLang="zh-CN" sz="2800" b="1" dirty="0" smtClean="0">
                <a:solidFill>
                  <a:srgbClr val="0000CC"/>
                </a:solidFill>
                <a:latin typeface="Bookman Old Style" pitchFamily="18" charset="0"/>
              </a:rPr>
              <a:t>				</a:t>
            </a:r>
          </a:p>
          <a:p>
            <a:pPr algn="just">
              <a:buFont typeface="Wingdings" pitchFamily="2" charset="2"/>
              <a:buNone/>
              <a:defRPr/>
            </a:pPr>
            <a:r>
              <a:rPr lang="en-US" altLang="zh-CN" sz="2800" b="1" dirty="0" smtClean="0">
                <a:solidFill>
                  <a:srgbClr val="0000CC"/>
                </a:solidFill>
                <a:latin typeface="Bookman Old Style" pitchFamily="18" charset="0"/>
              </a:rPr>
              <a:t>      </a:t>
            </a:r>
            <a:r>
              <a:rPr lang="en-US" altLang="zh-CN" sz="2800" b="1" dirty="0" err="1" smtClean="0">
                <a:solidFill>
                  <a:srgbClr val="0000CC"/>
                </a:solidFill>
                <a:latin typeface="Bookman Old Style" pitchFamily="18" charset="0"/>
              </a:rPr>
              <a:t>HAc~NaAc</a:t>
            </a:r>
            <a:r>
              <a:rPr lang="en-US" altLang="zh-CN" sz="2800" b="1" dirty="0" smtClean="0">
                <a:solidFill>
                  <a:srgbClr val="0000CC"/>
                </a:solidFill>
                <a:latin typeface="Bookman Old Style" pitchFamily="18" charset="0"/>
              </a:rPr>
              <a:t>				</a:t>
            </a:r>
          </a:p>
          <a:p>
            <a:pPr algn="just">
              <a:buFont typeface="Wingdings" pitchFamily="2" charset="2"/>
              <a:buNone/>
              <a:defRPr/>
            </a:pPr>
            <a:r>
              <a:rPr lang="en-US" altLang="zh-CN" sz="2800" b="1" dirty="0" smtClean="0">
                <a:solidFill>
                  <a:srgbClr val="0000CC"/>
                </a:solidFill>
                <a:latin typeface="Bookman Old Style" pitchFamily="18" charset="0"/>
              </a:rPr>
              <a:t>      NaH</a:t>
            </a:r>
            <a:r>
              <a:rPr lang="en-US" altLang="zh-CN" sz="2800" b="1" baseline="-25000" dirty="0" smtClean="0">
                <a:solidFill>
                  <a:srgbClr val="0000CC"/>
                </a:solidFill>
                <a:latin typeface="Bookman Old Style" pitchFamily="18" charset="0"/>
              </a:rPr>
              <a:t>2</a:t>
            </a:r>
            <a:r>
              <a:rPr lang="en-US" altLang="zh-CN" sz="2800" b="1" dirty="0" smtClean="0">
                <a:solidFill>
                  <a:srgbClr val="0000CC"/>
                </a:solidFill>
                <a:latin typeface="Bookman Old Style" pitchFamily="18" charset="0"/>
              </a:rPr>
              <a:t>PO</a:t>
            </a:r>
            <a:r>
              <a:rPr lang="en-US" altLang="zh-CN" sz="2800" b="1" baseline="-25000" dirty="0" smtClean="0">
                <a:solidFill>
                  <a:srgbClr val="0000CC"/>
                </a:solidFill>
                <a:latin typeface="Bookman Old Style" pitchFamily="18" charset="0"/>
              </a:rPr>
              <a:t>4</a:t>
            </a:r>
            <a:r>
              <a:rPr lang="en-US" altLang="zh-CN" sz="2800" b="1" dirty="0" smtClean="0">
                <a:solidFill>
                  <a:srgbClr val="0000CC"/>
                </a:solidFill>
                <a:latin typeface="Bookman Old Style" pitchFamily="18" charset="0"/>
              </a:rPr>
              <a:t>~Na</a:t>
            </a:r>
            <a:r>
              <a:rPr lang="en-US" altLang="zh-CN" sz="2800" b="1" baseline="-25000" dirty="0" smtClean="0">
                <a:solidFill>
                  <a:srgbClr val="0000CC"/>
                </a:solidFill>
                <a:latin typeface="Bookman Old Style" pitchFamily="18" charset="0"/>
              </a:rPr>
              <a:t>2</a:t>
            </a:r>
            <a:r>
              <a:rPr lang="en-US" altLang="zh-CN" sz="2800" b="1" dirty="0" smtClean="0">
                <a:solidFill>
                  <a:srgbClr val="0000CC"/>
                </a:solidFill>
                <a:latin typeface="Bookman Old Style" pitchFamily="18" charset="0"/>
              </a:rPr>
              <a:t>HPO</a:t>
            </a:r>
            <a:r>
              <a:rPr lang="en-US" altLang="zh-CN" sz="2800" b="1" baseline="-25000" dirty="0" smtClean="0">
                <a:solidFill>
                  <a:srgbClr val="0000CC"/>
                </a:solidFill>
                <a:latin typeface="Bookman Old Style" pitchFamily="18" charset="0"/>
              </a:rPr>
              <a:t>4</a:t>
            </a:r>
            <a:r>
              <a:rPr lang="en-US" altLang="zh-CN" sz="2800" b="1" dirty="0" smtClean="0">
                <a:solidFill>
                  <a:srgbClr val="0000CC"/>
                </a:solidFill>
                <a:latin typeface="Bookman Old Style" pitchFamily="18" charset="0"/>
              </a:rPr>
              <a:t>			</a:t>
            </a:r>
          </a:p>
          <a:p>
            <a:pPr algn="just">
              <a:buFont typeface="Wingdings" pitchFamily="2" charset="2"/>
              <a:buNone/>
              <a:defRPr/>
            </a:pPr>
            <a:r>
              <a:rPr lang="en-US" altLang="zh-CN" sz="2800" b="1" dirty="0" smtClean="0">
                <a:solidFill>
                  <a:srgbClr val="0000CC"/>
                </a:solidFill>
                <a:latin typeface="Bookman Old Style" pitchFamily="18" charset="0"/>
              </a:rPr>
              <a:t>      NH</a:t>
            </a:r>
            <a:r>
              <a:rPr lang="en-US" altLang="zh-CN" sz="2800" b="1" baseline="-25000" dirty="0" smtClean="0">
                <a:solidFill>
                  <a:srgbClr val="0000CC"/>
                </a:solidFill>
                <a:latin typeface="Bookman Old Style" pitchFamily="18" charset="0"/>
              </a:rPr>
              <a:t>3</a:t>
            </a:r>
            <a:r>
              <a:rPr lang="en-US" altLang="zh-CN" sz="2800" b="1" dirty="0" smtClean="0">
                <a:solidFill>
                  <a:srgbClr val="0000CC"/>
                </a:solidFill>
                <a:latin typeface="Bookman Old Style" pitchFamily="18" charset="0"/>
              </a:rPr>
              <a:t>H</a:t>
            </a:r>
            <a:r>
              <a:rPr lang="en-US" altLang="zh-CN" sz="2800" b="1" baseline="-25000" dirty="0" smtClean="0">
                <a:solidFill>
                  <a:srgbClr val="0000CC"/>
                </a:solidFill>
                <a:latin typeface="Bookman Old Style" pitchFamily="18" charset="0"/>
              </a:rPr>
              <a:t>2</a:t>
            </a:r>
            <a:r>
              <a:rPr lang="en-US" altLang="zh-CN" sz="2800" b="1" dirty="0" smtClean="0">
                <a:solidFill>
                  <a:srgbClr val="0000CC"/>
                </a:solidFill>
                <a:latin typeface="Bookman Old Style" pitchFamily="18" charset="0"/>
              </a:rPr>
              <a:t>O~NH</a:t>
            </a:r>
            <a:r>
              <a:rPr lang="en-US" altLang="zh-CN" sz="2800" b="1" baseline="-25000" dirty="0" smtClean="0">
                <a:solidFill>
                  <a:srgbClr val="0000CC"/>
                </a:solidFill>
                <a:latin typeface="Bookman Old Style" pitchFamily="18" charset="0"/>
              </a:rPr>
              <a:t>4</a:t>
            </a:r>
            <a:r>
              <a:rPr lang="en-US" altLang="zh-CN" sz="2800" b="1" dirty="0" smtClean="0">
                <a:solidFill>
                  <a:srgbClr val="0000CC"/>
                </a:solidFill>
                <a:latin typeface="Bookman Old Style" pitchFamily="18" charset="0"/>
              </a:rPr>
              <a:t>Cl			</a:t>
            </a:r>
          </a:p>
          <a:p>
            <a:pPr algn="just">
              <a:buFont typeface="Wingdings" pitchFamily="2" charset="2"/>
              <a:buNone/>
              <a:defRPr/>
            </a:pPr>
            <a:r>
              <a:rPr lang="en-US" altLang="zh-CN" sz="2800" b="1" dirty="0" smtClean="0">
                <a:solidFill>
                  <a:srgbClr val="0000CC"/>
                </a:solidFill>
                <a:latin typeface="Bookman Old Style" pitchFamily="18" charset="0"/>
                <a:ea typeface="黑体" pitchFamily="2" charset="-122"/>
              </a:rPr>
              <a:t>   </a:t>
            </a:r>
            <a:r>
              <a:rPr lang="zh-CN" altLang="en-US" sz="2400" b="1" dirty="0" smtClean="0">
                <a:solidFill>
                  <a:srgbClr val="0000CC"/>
                </a:solidFill>
                <a:latin typeface="Bookman Old Style" pitchFamily="18" charset="0"/>
                <a:ea typeface="黑体" pitchFamily="2" charset="-122"/>
              </a:rPr>
              <a:t>如果欲配制</a:t>
            </a:r>
            <a:r>
              <a:rPr lang="en-US" altLang="zh-CN" sz="2400" b="1" dirty="0" smtClean="0">
                <a:solidFill>
                  <a:srgbClr val="0000CC"/>
                </a:solidFill>
                <a:latin typeface="Bookman Old Style" pitchFamily="18" charset="0"/>
                <a:ea typeface="黑体" pitchFamily="2" charset="-122"/>
              </a:rPr>
              <a:t>pH=9.26</a:t>
            </a:r>
            <a:r>
              <a:rPr lang="zh-CN" altLang="en-US" sz="2400" b="1" dirty="0" smtClean="0">
                <a:solidFill>
                  <a:srgbClr val="0000CC"/>
                </a:solidFill>
                <a:latin typeface="Bookman Old Style" pitchFamily="18" charset="0"/>
                <a:ea typeface="黑体" pitchFamily="2" charset="-122"/>
              </a:rPr>
              <a:t>的缓冲溶液，选哪组合适？</a:t>
            </a:r>
            <a:endParaRPr lang="en-US" altLang="zh-CN" sz="2400" b="1" dirty="0" smtClean="0">
              <a:solidFill>
                <a:srgbClr val="0000CC"/>
              </a:solidFill>
              <a:latin typeface="Bookman Old Style" pitchFamily="18" charset="0"/>
              <a:ea typeface="黑体" pitchFamily="2" charset="-122"/>
            </a:endParaRPr>
          </a:p>
          <a:p>
            <a:pPr algn="just">
              <a:buFont typeface="Wingdings" pitchFamily="2" charset="2"/>
              <a:buNone/>
              <a:defRPr/>
            </a:pPr>
            <a:endParaRPr lang="en-US" altLang="zh-CN" sz="2400" b="1" dirty="0" smtClean="0">
              <a:solidFill>
                <a:srgbClr val="0000CC"/>
              </a:solidFill>
              <a:latin typeface="Bookman Old Style" pitchFamily="18" charset="0"/>
              <a:ea typeface="黑体" pitchFamily="2" charset="-122"/>
            </a:endParaRPr>
          </a:p>
          <a:p>
            <a:pPr algn="just">
              <a:buFont typeface="Wingdings" pitchFamily="2" charset="2"/>
              <a:buNone/>
              <a:defRPr/>
            </a:pPr>
            <a:r>
              <a:rPr lang="en-US" altLang="zh-CN" sz="2800" b="1" dirty="0" smtClean="0">
                <a:solidFill>
                  <a:srgbClr val="0000CC"/>
                </a:solidFill>
                <a:latin typeface="Bookman Old Style" pitchFamily="18" charset="0"/>
                <a:ea typeface="黑体" pitchFamily="2" charset="-122"/>
              </a:rPr>
              <a:t>2.   </a:t>
            </a:r>
            <a:r>
              <a:rPr lang="zh-CN" altLang="en-US" sz="2400" b="1" dirty="0" smtClean="0">
                <a:solidFill>
                  <a:srgbClr val="0000CC"/>
                </a:solidFill>
                <a:latin typeface="Bookman Old Style" pitchFamily="18" charset="0"/>
                <a:ea typeface="黑体" pitchFamily="2" charset="-122"/>
              </a:rPr>
              <a:t>一般来说弱酸和弱酸盐或弱碱与弱碱盐可以配置缓冲溶液，弱酸与强碱或者弱碱与强酸能否配成缓冲溶液？</a:t>
            </a:r>
          </a:p>
        </p:txBody>
      </p:sp>
      <p:graphicFrame>
        <p:nvGraphicFramePr>
          <p:cNvPr id="723970" name="Object 2"/>
          <p:cNvGraphicFramePr>
            <a:graphicFrameLocks noChangeAspect="1"/>
          </p:cNvGraphicFramePr>
          <p:nvPr/>
        </p:nvGraphicFramePr>
        <p:xfrm>
          <a:off x="5219700" y="1719254"/>
          <a:ext cx="2819400" cy="495300"/>
        </p:xfrm>
        <a:graphic>
          <a:graphicData uri="http://schemas.openxmlformats.org/presentationml/2006/ole">
            <mc:AlternateContent xmlns:mc="http://schemas.openxmlformats.org/markup-compatibility/2006">
              <mc:Choice xmlns:v="urn:schemas-microsoft-com:vml" Requires="v">
                <p:oleObj spid="_x0000_s724365" name="公式" r:id="rId3" imgW="927100" imgH="241300" progId="">
                  <p:embed/>
                </p:oleObj>
              </mc:Choice>
              <mc:Fallback>
                <p:oleObj name="公式" r:id="rId3" imgW="927100" imgH="2413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719254"/>
                        <a:ext cx="2819400" cy="49530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3971" name="Object 3"/>
          <p:cNvGraphicFramePr>
            <a:graphicFrameLocks noChangeAspect="1"/>
          </p:cNvGraphicFramePr>
          <p:nvPr/>
        </p:nvGraphicFramePr>
        <p:xfrm>
          <a:off x="5219700" y="2219320"/>
          <a:ext cx="3505200" cy="495300"/>
        </p:xfrm>
        <a:graphic>
          <a:graphicData uri="http://schemas.openxmlformats.org/presentationml/2006/ole">
            <mc:AlternateContent xmlns:mc="http://schemas.openxmlformats.org/markup-compatibility/2006">
              <mc:Choice xmlns:v="urn:schemas-microsoft-com:vml" Requires="v">
                <p:oleObj spid="_x0000_s724366" name="公式" r:id="rId5" imgW="1143000" imgH="254000" progId="">
                  <p:embed/>
                </p:oleObj>
              </mc:Choice>
              <mc:Fallback>
                <p:oleObj name="公式" r:id="rId5" imgW="1143000" imgH="2540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2219320"/>
                        <a:ext cx="3505200" cy="49530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3972" name="Object 4"/>
          <p:cNvGraphicFramePr>
            <a:graphicFrameLocks noChangeAspect="1"/>
          </p:cNvGraphicFramePr>
          <p:nvPr/>
        </p:nvGraphicFramePr>
        <p:xfrm>
          <a:off x="5219700" y="2719386"/>
          <a:ext cx="2971800" cy="495300"/>
        </p:xfrm>
        <a:graphic>
          <a:graphicData uri="http://schemas.openxmlformats.org/presentationml/2006/ole">
            <mc:AlternateContent xmlns:mc="http://schemas.openxmlformats.org/markup-compatibility/2006">
              <mc:Choice xmlns:v="urn:schemas-microsoft-com:vml" Requires="v">
                <p:oleObj spid="_x0000_s724367" name="公式" r:id="rId7" imgW="927100" imgH="241300" progId="">
                  <p:embed/>
                </p:oleObj>
              </mc:Choice>
              <mc:Fallback>
                <p:oleObj name="公式" r:id="rId7" imgW="927100" imgH="241300"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2719386"/>
                        <a:ext cx="2971800" cy="49530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3973" name="Object 5"/>
          <p:cNvGraphicFramePr>
            <a:graphicFrameLocks noChangeAspect="1"/>
          </p:cNvGraphicFramePr>
          <p:nvPr/>
        </p:nvGraphicFramePr>
        <p:xfrm>
          <a:off x="5219700" y="3290890"/>
          <a:ext cx="3352800" cy="495300"/>
        </p:xfrm>
        <a:graphic>
          <a:graphicData uri="http://schemas.openxmlformats.org/presentationml/2006/ole">
            <mc:AlternateContent xmlns:mc="http://schemas.openxmlformats.org/markup-compatibility/2006">
              <mc:Choice xmlns:v="urn:schemas-microsoft-com:vml" Requires="v">
                <p:oleObj spid="_x0000_s724368" name="公式" r:id="rId9" imgW="1218671" imgH="253890" progId="">
                  <p:embed/>
                </p:oleObj>
              </mc:Choice>
              <mc:Fallback>
                <p:oleObj name="公式" r:id="rId9" imgW="1218671" imgH="253890"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700" y="3290890"/>
                        <a:ext cx="3352800" cy="49530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3974" name="Object 6"/>
          <p:cNvGraphicFramePr>
            <a:graphicFrameLocks noChangeAspect="1"/>
          </p:cNvGraphicFramePr>
          <p:nvPr/>
        </p:nvGraphicFramePr>
        <p:xfrm>
          <a:off x="5219700" y="3786190"/>
          <a:ext cx="2819400" cy="495300"/>
        </p:xfrm>
        <a:graphic>
          <a:graphicData uri="http://schemas.openxmlformats.org/presentationml/2006/ole">
            <mc:AlternateContent xmlns:mc="http://schemas.openxmlformats.org/markup-compatibility/2006">
              <mc:Choice xmlns:v="urn:schemas-microsoft-com:vml" Requires="v">
                <p:oleObj spid="_x0000_s724369" name="公式" r:id="rId11" imgW="927100" imgH="241300" progId="">
                  <p:embed/>
                </p:oleObj>
              </mc:Choice>
              <mc:Fallback>
                <p:oleObj name="公式" r:id="rId11" imgW="927100" imgH="241300" progId="">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9700" y="3786190"/>
                        <a:ext cx="2819400" cy="49530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239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239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2397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239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239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
                                            <p:txEl>
                                              <p:pRg st="7" end="7"/>
                                            </p:txEl>
                                          </p:spTgt>
                                        </p:tgtEl>
                                        <p:attrNameLst>
                                          <p:attrName>style.visibility</p:attrName>
                                        </p:attrNameLst>
                                      </p:cBhvr>
                                      <p:to>
                                        <p:strVal val="visible"/>
                                      </p:to>
                                    </p:set>
                                    <p:animEffect transition="in" filter="dissolve">
                                      <p:cBhvr>
                                        <p:cTn id="5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a:xfrm>
            <a:off x="457200" y="457200"/>
            <a:ext cx="8229600" cy="1027113"/>
          </a:xfrm>
        </p:spPr>
        <p:txBody>
          <a:bodyPr/>
          <a:lstStyle/>
          <a:p>
            <a:pPr algn="just"/>
            <a:r>
              <a:rPr lang="en-US" altLang="zh-CN" sz="4000" dirty="0" smtClean="0">
                <a:solidFill>
                  <a:srgbClr val="0000CC"/>
                </a:solidFill>
                <a:latin typeface="微软雅黑" panose="020B0503020204020204" pitchFamily="34" charset="-122"/>
                <a:ea typeface="微软雅黑" panose="020B0503020204020204" pitchFamily="34" charset="-122"/>
              </a:rPr>
              <a:t>6.4 </a:t>
            </a:r>
            <a:r>
              <a:rPr lang="zh-CN" altLang="en-US" sz="4000" dirty="0" smtClean="0">
                <a:solidFill>
                  <a:srgbClr val="0000CC"/>
                </a:solidFill>
                <a:latin typeface="微软雅黑" panose="020B0503020204020204" pitchFamily="34" charset="-122"/>
                <a:ea typeface="微软雅黑" panose="020B0503020204020204" pitchFamily="34" charset="-122"/>
              </a:rPr>
              <a:t>酸碱滴定</a:t>
            </a:r>
          </a:p>
        </p:txBody>
      </p:sp>
      <p:sp>
        <p:nvSpPr>
          <p:cNvPr id="645122" name="Text Box 4"/>
          <p:cNvSpPr txBox="1">
            <a:spLocks noChangeArrowheads="1"/>
          </p:cNvSpPr>
          <p:nvPr/>
        </p:nvSpPr>
        <p:spPr bwMode="auto">
          <a:xfrm>
            <a:off x="9051925" y="4060825"/>
            <a:ext cx="184150" cy="366713"/>
          </a:xfrm>
          <a:prstGeom prst="rect">
            <a:avLst/>
          </a:prstGeom>
          <a:noFill/>
          <a:ln w="9525">
            <a:noFill/>
            <a:miter lim="800000"/>
            <a:headEnd/>
            <a:tailEnd/>
          </a:ln>
        </p:spPr>
        <p:txBody>
          <a:bodyPr wrap="none">
            <a:spAutoFit/>
          </a:bodyPr>
          <a:lstStyle/>
          <a:p>
            <a:endParaRPr kumimoji="1" lang="zh-CN" altLang="zh-CN">
              <a:latin typeface="微软雅黑" panose="020B0503020204020204" pitchFamily="34" charset="-122"/>
              <a:ea typeface="微软雅黑" panose="020B0503020204020204" pitchFamily="34" charset="-122"/>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6" name="Rectangle 3"/>
          <p:cNvSpPr>
            <a:spLocks noChangeArrowheads="1"/>
          </p:cNvSpPr>
          <p:nvPr/>
        </p:nvSpPr>
        <p:spPr bwMode="auto">
          <a:xfrm>
            <a:off x="827088" y="2298973"/>
            <a:ext cx="5689600" cy="519112"/>
          </a:xfrm>
          <a:prstGeom prst="rect">
            <a:avLst/>
          </a:prstGeom>
          <a:noFill/>
          <a:ln w="9525">
            <a:noFill/>
            <a:miter lim="800000"/>
            <a:headEnd/>
            <a:tailEnd/>
          </a:ln>
          <a:effectLst/>
        </p:spPr>
        <p:txBody>
          <a:bodyPr>
            <a:spAutoFit/>
          </a:bodyPr>
          <a:lstStyle/>
          <a:p>
            <a:pPr algn="l">
              <a:defRPr/>
            </a:pPr>
            <a:r>
              <a:rPr lang="zh-CN" altLang="en-US" sz="2800" dirty="0">
                <a:solidFill>
                  <a:srgbClr val="C00000"/>
                </a:solidFill>
                <a:latin typeface="微软雅黑" panose="020B0503020204020204" pitchFamily="34" charset="-122"/>
                <a:ea typeface="微软雅黑" panose="020B0503020204020204" pitchFamily="34" charset="-122"/>
              </a:rPr>
              <a:t>强碱滴定强酸</a:t>
            </a:r>
          </a:p>
        </p:txBody>
      </p:sp>
      <p:sp>
        <p:nvSpPr>
          <p:cNvPr id="7" name="Rectangle 4"/>
          <p:cNvSpPr>
            <a:spLocks noChangeArrowheads="1"/>
          </p:cNvSpPr>
          <p:nvPr/>
        </p:nvSpPr>
        <p:spPr bwMode="auto">
          <a:xfrm>
            <a:off x="827088" y="3594373"/>
            <a:ext cx="8137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en-US" altLang="zh-CN" sz="2400" b="0" dirty="0" err="1">
                <a:latin typeface="微软雅黑" panose="020B0503020204020204" pitchFamily="34" charset="-122"/>
                <a:ea typeface="微软雅黑" panose="020B0503020204020204" pitchFamily="34" charset="-122"/>
              </a:rPr>
              <a:t>NaOH</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0.1000mol/L</a:t>
            </a:r>
            <a:r>
              <a:rPr lang="zh-CN" altLang="en-US" sz="2400" b="0" dirty="0">
                <a:latin typeface="微软雅黑" panose="020B0503020204020204" pitchFamily="34" charset="-122"/>
                <a:ea typeface="微软雅黑" panose="020B0503020204020204" pitchFamily="34" charset="-122"/>
              </a:rPr>
              <a:t>）→</a:t>
            </a:r>
            <a:r>
              <a:rPr lang="en-US" altLang="zh-CN" sz="2400" b="0" dirty="0" err="1">
                <a:latin typeface="微软雅黑" panose="020B0503020204020204" pitchFamily="34" charset="-122"/>
                <a:ea typeface="微软雅黑" panose="020B0503020204020204" pitchFamily="34" charset="-122"/>
              </a:rPr>
              <a:t>HCl</a:t>
            </a:r>
            <a:r>
              <a:rPr lang="zh-CN" altLang="en-US" sz="2400" b="0" dirty="0">
                <a:latin typeface="微软雅黑" panose="020B0503020204020204" pitchFamily="34" charset="-122"/>
                <a:ea typeface="微软雅黑" panose="020B0503020204020204" pitchFamily="34" charset="-122"/>
              </a:rPr>
              <a:t>（</a:t>
            </a:r>
            <a:r>
              <a:rPr lang="en-US" altLang="zh-CN" sz="2400" b="0" dirty="0">
                <a:latin typeface="微软雅黑" panose="020B0503020204020204" pitchFamily="34" charset="-122"/>
                <a:ea typeface="微软雅黑" panose="020B0503020204020204" pitchFamily="34" charset="-122"/>
              </a:rPr>
              <a:t>0.1000mol/L, 20.00mL</a:t>
            </a:r>
            <a:r>
              <a:rPr lang="zh-CN" altLang="en-US" sz="2400" b="0" dirty="0">
                <a:latin typeface="微软雅黑" panose="020B0503020204020204" pitchFamily="34" charset="-122"/>
                <a:ea typeface="微软雅黑" panose="020B0503020204020204" pitchFamily="34" charset="-122"/>
              </a:rPr>
              <a:t>）</a:t>
            </a:r>
          </a:p>
        </p:txBody>
      </p:sp>
      <p:sp>
        <p:nvSpPr>
          <p:cNvPr id="8" name="Rectangle 5"/>
          <p:cNvSpPr>
            <a:spLocks noChangeArrowheads="1"/>
          </p:cNvSpPr>
          <p:nvPr/>
        </p:nvSpPr>
        <p:spPr bwMode="auto">
          <a:xfrm>
            <a:off x="1258888" y="4386535"/>
            <a:ext cx="69135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50000"/>
              </a:lnSpc>
              <a:buClr>
                <a:srgbClr val="FF0000"/>
              </a:buClr>
              <a:buFont typeface="Wingdings" panose="05000000000000000000" pitchFamily="2" charset="2"/>
              <a:buChar char="Ø"/>
            </a:pPr>
            <a:r>
              <a:rPr lang="zh-CN" altLang="en-US" sz="2400" b="0" dirty="0">
                <a:solidFill>
                  <a:srgbClr val="0000CC"/>
                </a:solidFill>
                <a:latin typeface="微软雅黑" panose="020B0503020204020204" pitchFamily="34" charset="-122"/>
                <a:ea typeface="微软雅黑" panose="020B0503020204020204" pitchFamily="34" charset="-122"/>
              </a:rPr>
              <a:t>滴定过程中</a:t>
            </a:r>
            <a:r>
              <a:rPr lang="en-US" altLang="zh-CN" sz="2400" b="0" dirty="0">
                <a:solidFill>
                  <a:srgbClr val="0000CC"/>
                </a:solidFill>
                <a:latin typeface="微软雅黑" panose="020B0503020204020204" pitchFamily="34" charset="-122"/>
                <a:ea typeface="微软雅黑" panose="020B0503020204020204" pitchFamily="34" charset="-122"/>
              </a:rPr>
              <a:t>pH</a:t>
            </a:r>
            <a:r>
              <a:rPr lang="zh-CN" altLang="en-US" sz="2400" b="0" dirty="0">
                <a:solidFill>
                  <a:srgbClr val="0000CC"/>
                </a:solidFill>
                <a:latin typeface="微软雅黑" panose="020B0503020204020204" pitchFamily="34" charset="-122"/>
                <a:ea typeface="微软雅黑" panose="020B0503020204020204" pitchFamily="34" charset="-122"/>
              </a:rPr>
              <a:t>值的变化</a:t>
            </a:r>
          </a:p>
          <a:p>
            <a:pPr algn="l" eaLnBrk="1" hangingPunct="1">
              <a:lnSpc>
                <a:spcPct val="150000"/>
              </a:lnSpc>
              <a:buClr>
                <a:srgbClr val="FF0000"/>
              </a:buClr>
              <a:buFont typeface="Wingdings" panose="05000000000000000000" pitchFamily="2" charset="2"/>
              <a:buChar char="Ø"/>
            </a:pPr>
            <a:r>
              <a:rPr lang="zh-CN" altLang="en-US" sz="2400" b="0" dirty="0">
                <a:solidFill>
                  <a:srgbClr val="0000CC"/>
                </a:solidFill>
                <a:latin typeface="微软雅黑" panose="020B0503020204020204" pitchFamily="34" charset="-122"/>
                <a:ea typeface="微软雅黑" panose="020B0503020204020204" pitchFamily="34" charset="-122"/>
              </a:rPr>
              <a:t>滴定曲线的形状</a:t>
            </a:r>
          </a:p>
          <a:p>
            <a:pPr algn="l" eaLnBrk="1" hangingPunct="1">
              <a:lnSpc>
                <a:spcPct val="150000"/>
              </a:lnSpc>
              <a:buClr>
                <a:srgbClr val="FF0000"/>
              </a:buClr>
              <a:buFont typeface="Wingdings" panose="05000000000000000000" pitchFamily="2" charset="2"/>
              <a:buChar char="Ø"/>
            </a:pPr>
            <a:r>
              <a:rPr lang="zh-CN" altLang="en-US" sz="2400" b="0" dirty="0">
                <a:solidFill>
                  <a:srgbClr val="0000CC"/>
                </a:solidFill>
                <a:latin typeface="微软雅黑" panose="020B0503020204020204" pitchFamily="34" charset="-122"/>
                <a:ea typeface="微软雅黑" panose="020B0503020204020204" pitchFamily="34" charset="-122"/>
              </a:rPr>
              <a:t>滴定突跃</a:t>
            </a:r>
          </a:p>
          <a:p>
            <a:pPr algn="l" eaLnBrk="1" hangingPunct="1">
              <a:lnSpc>
                <a:spcPct val="150000"/>
              </a:lnSpc>
              <a:buClr>
                <a:srgbClr val="FF0000"/>
              </a:buClr>
              <a:buFont typeface="Wingdings" panose="05000000000000000000" pitchFamily="2" charset="2"/>
              <a:buChar char="Ø"/>
            </a:pPr>
            <a:r>
              <a:rPr lang="zh-CN" altLang="en-US" sz="2400" b="0" dirty="0">
                <a:solidFill>
                  <a:srgbClr val="0000CC"/>
                </a:solidFill>
                <a:latin typeface="微软雅黑" panose="020B0503020204020204" pitchFamily="34" charset="-122"/>
                <a:ea typeface="微软雅黑" panose="020B0503020204020204" pitchFamily="34" charset="-122"/>
              </a:rPr>
              <a:t>影响滴定突跃的因素和指示剂的选择</a:t>
            </a:r>
          </a:p>
        </p:txBody>
      </p:sp>
      <p:sp>
        <p:nvSpPr>
          <p:cNvPr id="9" name="Rectangle 6"/>
          <p:cNvSpPr>
            <a:spLocks noChangeArrowheads="1"/>
          </p:cNvSpPr>
          <p:nvPr/>
        </p:nvSpPr>
        <p:spPr bwMode="auto">
          <a:xfrm>
            <a:off x="1763713" y="2916510"/>
            <a:ext cx="612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400" b="0">
                <a:latin typeface="微软雅黑" panose="020B0503020204020204" pitchFamily="34" charset="-122"/>
                <a:ea typeface="微软雅黑" panose="020B0503020204020204" pitchFamily="34" charset="-122"/>
              </a:rPr>
              <a:t>滴定反应：</a:t>
            </a:r>
            <a:r>
              <a:rPr lang="en-GB" altLang="zh-CN" sz="2400" b="0">
                <a:latin typeface="微软雅黑" panose="020B0503020204020204" pitchFamily="34" charset="-122"/>
                <a:ea typeface="微软雅黑" panose="020B0503020204020204" pitchFamily="34" charset="-122"/>
              </a:rPr>
              <a:t>H</a:t>
            </a:r>
            <a:r>
              <a:rPr lang="en-GB" altLang="zh-CN" sz="2400" b="0" baseline="30000">
                <a:latin typeface="微软雅黑" panose="020B0503020204020204" pitchFamily="34" charset="-122"/>
                <a:ea typeface="微软雅黑" panose="020B0503020204020204" pitchFamily="34" charset="-122"/>
              </a:rPr>
              <a:t>+ </a:t>
            </a:r>
            <a:r>
              <a:rPr lang="en-GB" altLang="zh-CN" sz="2400" b="0">
                <a:latin typeface="微软雅黑" panose="020B0503020204020204" pitchFamily="34" charset="-122"/>
                <a:ea typeface="微软雅黑" panose="020B0503020204020204" pitchFamily="34" charset="-122"/>
              </a:rPr>
              <a:t>+ OH</a:t>
            </a:r>
            <a:r>
              <a:rPr lang="en-GB" altLang="zh-CN" sz="2400" b="0" baseline="30000">
                <a:latin typeface="微软雅黑" panose="020B0503020204020204" pitchFamily="34" charset="-122"/>
                <a:ea typeface="微软雅黑" panose="020B0503020204020204" pitchFamily="34" charset="-122"/>
              </a:rPr>
              <a:t>- </a:t>
            </a:r>
            <a:r>
              <a:rPr lang="en-GB" altLang="zh-CN" sz="2400" b="0">
                <a:latin typeface="微软雅黑" panose="020B0503020204020204" pitchFamily="34" charset="-122"/>
                <a:ea typeface="微软雅黑" panose="020B0503020204020204" pitchFamily="34" charset="-122"/>
              </a:rPr>
              <a:t>= H</a:t>
            </a:r>
            <a:r>
              <a:rPr lang="en-GB" altLang="zh-CN" sz="2400" b="0" baseline="-25000">
                <a:latin typeface="微软雅黑" panose="020B0503020204020204" pitchFamily="34" charset="-122"/>
                <a:ea typeface="微软雅黑" panose="020B0503020204020204" pitchFamily="34" charset="-122"/>
              </a:rPr>
              <a:t>2</a:t>
            </a:r>
            <a:r>
              <a:rPr lang="en-GB" altLang="zh-CN" sz="2400" b="0">
                <a:latin typeface="微软雅黑" panose="020B0503020204020204" pitchFamily="34" charset="-122"/>
                <a:ea typeface="微软雅黑" panose="020B0503020204020204" pitchFamily="34" charset="-122"/>
              </a:rPr>
              <a:t>O</a:t>
            </a:r>
          </a:p>
        </p:txBody>
      </p:sp>
      <p:sp>
        <p:nvSpPr>
          <p:cNvPr id="10" name="Rectangle 7"/>
          <p:cNvSpPr>
            <a:spLocks noChangeArrowheads="1"/>
          </p:cNvSpPr>
          <p:nvPr/>
        </p:nvSpPr>
        <p:spPr bwMode="auto">
          <a:xfrm>
            <a:off x="539552" y="1440299"/>
            <a:ext cx="5616575" cy="63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lnSpc>
                <a:spcPct val="120000"/>
              </a:lnSpc>
            </a:pPr>
            <a:r>
              <a:rPr lang="zh-CN" altLang="en-US" b="0" dirty="0" smtClean="0">
                <a:solidFill>
                  <a:srgbClr val="0000CC"/>
                </a:solidFill>
                <a:latin typeface="微软雅黑" panose="020B0503020204020204" pitchFamily="34" charset="-122"/>
                <a:ea typeface="微软雅黑" panose="020B0503020204020204" pitchFamily="34" charset="-122"/>
              </a:rPr>
              <a:t>滴定</a:t>
            </a:r>
            <a:r>
              <a:rPr lang="zh-CN" altLang="en-US" b="0" dirty="0">
                <a:solidFill>
                  <a:srgbClr val="0000CC"/>
                </a:solidFill>
                <a:latin typeface="微软雅黑" panose="020B0503020204020204" pitchFamily="34" charset="-122"/>
                <a:ea typeface="微软雅黑" panose="020B0503020204020204" pitchFamily="34" charset="-122"/>
              </a:rPr>
              <a:t>原理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dissolve">
                                      <p:cBhvr>
                                        <p:cTn id="7" dur="500"/>
                                        <p:tgtEl>
                                          <p:spTgt spid="126978"/>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10"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p:cTn id="24"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 calcmode="lin" valueType="num">
                                      <p:cBhvr>
                                        <p:cTn id="30"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31" dur="500" fill="hold"/>
                                        <p:tgtEl>
                                          <p:spTgt spid="8">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 calcmode="lin" valueType="num">
                                      <p:cBhvr>
                                        <p:cTn id="36"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37" dur="500" fill="hold"/>
                                        <p:tgtEl>
                                          <p:spTgt spid="8">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nodeType="click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 calcmode="lin" valueType="num">
                                      <p:cBhvr>
                                        <p:cTn id="42"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43" dur="500" fill="hold"/>
                                        <p:tgtEl>
                                          <p:spTgt spid="8">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P spid="7"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2" name="Rectangle 2"/>
          <p:cNvSpPr>
            <a:spLocks noChangeArrowheads="1"/>
          </p:cNvSpPr>
          <p:nvPr/>
        </p:nvSpPr>
        <p:spPr bwMode="auto">
          <a:xfrm>
            <a:off x="539750" y="595337"/>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spcBef>
                <a:spcPct val="20000"/>
              </a:spcBef>
              <a:buClr>
                <a:schemeClr val="accent1"/>
              </a:buClr>
              <a:buSzPct val="65000"/>
              <a:buFont typeface="Wingdings" panose="05000000000000000000" pitchFamily="2" charset="2"/>
              <a:buNone/>
            </a:pPr>
            <a:r>
              <a:rPr lang="zh-CN" altLang="en-US" sz="2400" b="0">
                <a:solidFill>
                  <a:srgbClr val="0000FF"/>
                </a:solidFill>
                <a:latin typeface="微软雅黑" panose="020B0503020204020204" pitchFamily="34" charset="-122"/>
                <a:ea typeface="微软雅黑" panose="020B0503020204020204" pitchFamily="34" charset="-122"/>
              </a:rPr>
              <a:t>滴定过程中</a:t>
            </a:r>
            <a:r>
              <a:rPr lang="en-US" altLang="zh-CN" sz="2400" b="0">
                <a:solidFill>
                  <a:srgbClr val="0000FF"/>
                </a:solidFill>
                <a:latin typeface="微软雅黑" panose="020B0503020204020204" pitchFamily="34" charset="-122"/>
                <a:ea typeface="微软雅黑" panose="020B0503020204020204" pitchFamily="34" charset="-122"/>
              </a:rPr>
              <a:t>pH</a:t>
            </a:r>
            <a:r>
              <a:rPr lang="zh-CN" altLang="en-US" sz="2400" b="0">
                <a:solidFill>
                  <a:srgbClr val="0000FF"/>
                </a:solidFill>
                <a:latin typeface="微软雅黑" panose="020B0503020204020204" pitchFamily="34" charset="-122"/>
                <a:ea typeface="微软雅黑" panose="020B0503020204020204" pitchFamily="34" charset="-122"/>
              </a:rPr>
              <a:t>值的变化</a:t>
            </a:r>
          </a:p>
        </p:txBody>
      </p:sp>
      <p:sp>
        <p:nvSpPr>
          <p:cNvPr id="123907" name="Rectangle 3"/>
          <p:cNvSpPr>
            <a:spLocks noChangeArrowheads="1"/>
          </p:cNvSpPr>
          <p:nvPr/>
        </p:nvSpPr>
        <p:spPr bwMode="auto">
          <a:xfrm>
            <a:off x="2987675" y="1210643"/>
            <a:ext cx="44903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en-GB" altLang="zh-CN" sz="2400" b="0" dirty="0">
                <a:latin typeface="微软雅黑" panose="020B0503020204020204" pitchFamily="34" charset="-122"/>
                <a:ea typeface="微软雅黑" panose="020B0503020204020204" pitchFamily="34" charset="-122"/>
              </a:rPr>
              <a:t>[H</a:t>
            </a:r>
            <a:r>
              <a:rPr lang="en-GB" altLang="zh-CN" sz="2400" b="0" baseline="30000" dirty="0">
                <a:latin typeface="微软雅黑" panose="020B0503020204020204" pitchFamily="34" charset="-122"/>
                <a:ea typeface="微软雅黑" panose="020B0503020204020204" pitchFamily="34" charset="-122"/>
              </a:rPr>
              <a:t>+</a:t>
            </a:r>
            <a:r>
              <a:rPr lang="en-GB" altLang="zh-CN" sz="2400" b="0" dirty="0">
                <a:latin typeface="微软雅黑" panose="020B0503020204020204" pitchFamily="34" charset="-122"/>
                <a:ea typeface="微软雅黑" panose="020B0503020204020204" pitchFamily="34" charset="-122"/>
              </a:rPr>
              <a:t>]=0.1000mol/L   pH=1.00</a:t>
            </a:r>
            <a:r>
              <a:rPr lang="en-US" altLang="zh-CN" sz="2400" b="0" dirty="0">
                <a:latin typeface="微软雅黑" panose="020B0503020204020204" pitchFamily="34" charset="-122"/>
                <a:ea typeface="微软雅黑" panose="020B0503020204020204" pitchFamily="34" charset="-122"/>
              </a:rPr>
              <a:t> </a:t>
            </a:r>
          </a:p>
        </p:txBody>
      </p:sp>
      <p:sp>
        <p:nvSpPr>
          <p:cNvPr id="123908" name="Rectangle 4"/>
          <p:cNvSpPr>
            <a:spLocks noChangeArrowheads="1"/>
          </p:cNvSpPr>
          <p:nvPr/>
        </p:nvSpPr>
        <p:spPr bwMode="auto">
          <a:xfrm>
            <a:off x="1258888" y="1210643"/>
            <a:ext cx="11993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400" b="0">
                <a:latin typeface="微软雅黑" panose="020B0503020204020204" pitchFamily="34" charset="-122"/>
                <a:ea typeface="微软雅黑" panose="020B0503020204020204" pitchFamily="34" charset="-122"/>
              </a:rPr>
              <a:t>滴定前</a:t>
            </a:r>
            <a:r>
              <a:rPr lang="zh-CN" altLang="en-US" sz="2400" b="0">
                <a:latin typeface="微软雅黑" panose="020B0503020204020204" pitchFamily="34" charset="-122"/>
                <a:ea typeface="微软雅黑" panose="020B0503020204020204" pitchFamily="34" charset="-122"/>
              </a:rPr>
              <a:t> </a:t>
            </a:r>
          </a:p>
        </p:txBody>
      </p:sp>
      <p:sp>
        <p:nvSpPr>
          <p:cNvPr id="123909" name="Rectangle 5"/>
          <p:cNvSpPr>
            <a:spLocks noChangeArrowheads="1"/>
          </p:cNvSpPr>
          <p:nvPr/>
        </p:nvSpPr>
        <p:spPr bwMode="auto">
          <a:xfrm>
            <a:off x="1258888" y="1890737"/>
            <a:ext cx="370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400" b="0" dirty="0">
                <a:latin typeface="微软雅黑" panose="020B0503020204020204" pitchFamily="34" charset="-122"/>
                <a:ea typeface="微软雅黑" panose="020B0503020204020204" pitchFamily="34" charset="-122"/>
              </a:rPr>
              <a:t>滴定开始到化学计量点前</a:t>
            </a:r>
            <a:r>
              <a:rPr lang="zh-CN" altLang="en-US" sz="2400" b="0" dirty="0">
                <a:latin typeface="微软雅黑" panose="020B0503020204020204" pitchFamily="34" charset="-122"/>
                <a:ea typeface="微软雅黑" panose="020B0503020204020204" pitchFamily="34" charset="-122"/>
              </a:rPr>
              <a:t> </a:t>
            </a:r>
          </a:p>
        </p:txBody>
      </p:sp>
      <p:sp>
        <p:nvSpPr>
          <p:cNvPr id="123911" name="Rectangle 7"/>
          <p:cNvSpPr>
            <a:spLocks noChangeArrowheads="1"/>
          </p:cNvSpPr>
          <p:nvPr/>
        </p:nvSpPr>
        <p:spPr bwMode="auto">
          <a:xfrm>
            <a:off x="1331913" y="2609101"/>
            <a:ext cx="689804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25000"/>
              </a:lnSpc>
            </a:pPr>
            <a:r>
              <a:rPr lang="en-GB" altLang="zh-CN" sz="2400" b="0" dirty="0" err="1">
                <a:latin typeface="微软雅黑" panose="020B0503020204020204" pitchFamily="34" charset="-122"/>
                <a:ea typeface="微软雅黑" panose="020B0503020204020204" pitchFamily="34" charset="-122"/>
              </a:rPr>
              <a:t>V</a:t>
            </a:r>
            <a:r>
              <a:rPr lang="en-GB" altLang="zh-CN" sz="2400" b="0" baseline="-25000" dirty="0" err="1">
                <a:latin typeface="微软雅黑" panose="020B0503020204020204" pitchFamily="34" charset="-122"/>
                <a:ea typeface="微软雅黑" panose="020B0503020204020204" pitchFamily="34" charset="-122"/>
              </a:rPr>
              <a:t>NaOH</a:t>
            </a:r>
            <a:r>
              <a:rPr lang="en-GB" altLang="zh-CN" sz="2400" b="0" dirty="0">
                <a:latin typeface="微软雅黑" panose="020B0503020204020204" pitchFamily="34" charset="-122"/>
                <a:ea typeface="微软雅黑" panose="020B0503020204020204" pitchFamily="34" charset="-122"/>
              </a:rPr>
              <a:t>=19.98mL </a:t>
            </a:r>
            <a:r>
              <a:rPr lang="zh-CN" altLang="en-GB" sz="2400" b="0" dirty="0">
                <a:latin typeface="微软雅黑" panose="020B0503020204020204" pitchFamily="34" charset="-122"/>
                <a:ea typeface="微软雅黑" panose="020B0503020204020204" pitchFamily="34" charset="-122"/>
              </a:rPr>
              <a:t>（计量点前</a:t>
            </a:r>
            <a:r>
              <a:rPr lang="en-GB" altLang="zh-CN" sz="2400" b="0" dirty="0">
                <a:latin typeface="微软雅黑" panose="020B0503020204020204" pitchFamily="34" charset="-122"/>
                <a:ea typeface="微软雅黑" panose="020B0503020204020204" pitchFamily="34" charset="-122"/>
              </a:rPr>
              <a:t>0.1%</a:t>
            </a:r>
            <a:r>
              <a:rPr lang="zh-CN" altLang="en-GB" sz="2400" b="0" dirty="0">
                <a:latin typeface="微软雅黑" panose="020B0503020204020204" pitchFamily="34" charset="-122"/>
                <a:ea typeface="微软雅黑" panose="020B0503020204020204" pitchFamily="34" charset="-122"/>
              </a:rPr>
              <a:t>）  </a:t>
            </a:r>
            <a:r>
              <a:rPr lang="en-GB" altLang="zh-CN" sz="2400" b="0" dirty="0">
                <a:latin typeface="微软雅黑" panose="020B0503020204020204" pitchFamily="34" charset="-122"/>
                <a:ea typeface="微软雅黑" panose="020B0503020204020204" pitchFamily="34" charset="-122"/>
              </a:rPr>
              <a:t>pH=4.30</a:t>
            </a:r>
            <a:r>
              <a:rPr lang="en-US" altLang="zh-CN" sz="2400" b="0" dirty="0">
                <a:latin typeface="微软雅黑" panose="020B0503020204020204" pitchFamily="34" charset="-122"/>
                <a:ea typeface="微软雅黑" panose="020B0503020204020204" pitchFamily="34" charset="-122"/>
              </a:rPr>
              <a:t> </a:t>
            </a:r>
          </a:p>
        </p:txBody>
      </p:sp>
      <p:sp>
        <p:nvSpPr>
          <p:cNvPr id="123912" name="Rectangle 8"/>
          <p:cNvSpPr>
            <a:spLocks noChangeArrowheads="1"/>
          </p:cNvSpPr>
          <p:nvPr/>
        </p:nvSpPr>
        <p:spPr bwMode="auto">
          <a:xfrm>
            <a:off x="1331913" y="3373462"/>
            <a:ext cx="6192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400" b="0">
                <a:latin typeface="微软雅黑" panose="020B0503020204020204" pitchFamily="34" charset="-122"/>
                <a:ea typeface="微软雅黑" panose="020B0503020204020204" pitchFamily="34" charset="-122"/>
              </a:rPr>
              <a:t>化学计量点时：</a:t>
            </a:r>
            <a:r>
              <a:rPr lang="en-GB" altLang="zh-CN" sz="2400" b="0">
                <a:latin typeface="微软雅黑" panose="020B0503020204020204" pitchFamily="34" charset="-122"/>
                <a:ea typeface="微软雅黑" panose="020B0503020204020204" pitchFamily="34" charset="-122"/>
              </a:rPr>
              <a:t>[H</a:t>
            </a:r>
            <a:r>
              <a:rPr lang="en-GB" altLang="zh-CN" sz="2400" b="0" baseline="30000">
                <a:latin typeface="微软雅黑" panose="020B0503020204020204" pitchFamily="34" charset="-122"/>
                <a:ea typeface="微软雅黑" panose="020B0503020204020204" pitchFamily="34" charset="-122"/>
              </a:rPr>
              <a:t>+</a:t>
            </a:r>
            <a:r>
              <a:rPr lang="en-GB" altLang="zh-CN" sz="2400" b="0">
                <a:latin typeface="微软雅黑" panose="020B0503020204020204" pitchFamily="34" charset="-122"/>
                <a:ea typeface="微软雅黑" panose="020B0503020204020204" pitchFamily="34" charset="-122"/>
              </a:rPr>
              <a:t>]=[OH</a:t>
            </a:r>
            <a:r>
              <a:rPr lang="en-GB" altLang="zh-CN" sz="2400" b="0" baseline="30000">
                <a:latin typeface="微软雅黑" panose="020B0503020204020204" pitchFamily="34" charset="-122"/>
                <a:ea typeface="微软雅黑" panose="020B0503020204020204" pitchFamily="34" charset="-122"/>
              </a:rPr>
              <a:t>-</a:t>
            </a:r>
            <a:r>
              <a:rPr lang="en-GB" altLang="zh-CN" sz="2400" b="0">
                <a:latin typeface="微软雅黑" panose="020B0503020204020204" pitchFamily="34" charset="-122"/>
                <a:ea typeface="微软雅黑" panose="020B0503020204020204" pitchFamily="34" charset="-122"/>
              </a:rPr>
              <a:t>]</a:t>
            </a:r>
            <a:r>
              <a:rPr lang="zh-CN" altLang="en-GB" sz="2400" b="0">
                <a:latin typeface="微软雅黑" panose="020B0503020204020204" pitchFamily="34" charset="-122"/>
                <a:ea typeface="微软雅黑" panose="020B0503020204020204" pitchFamily="34" charset="-122"/>
              </a:rPr>
              <a:t>，</a:t>
            </a:r>
            <a:r>
              <a:rPr lang="en-GB" altLang="zh-CN" sz="2400" b="0">
                <a:latin typeface="微软雅黑" panose="020B0503020204020204" pitchFamily="34" charset="-122"/>
                <a:ea typeface="微软雅黑" panose="020B0503020204020204" pitchFamily="34" charset="-122"/>
              </a:rPr>
              <a:t>pH=7.00</a:t>
            </a:r>
          </a:p>
        </p:txBody>
      </p:sp>
      <p:sp>
        <p:nvSpPr>
          <p:cNvPr id="123913" name="Rectangle 9"/>
          <p:cNvSpPr>
            <a:spLocks noChangeArrowheads="1"/>
          </p:cNvSpPr>
          <p:nvPr/>
        </p:nvSpPr>
        <p:spPr bwMode="auto">
          <a:xfrm>
            <a:off x="1331913" y="4097362"/>
            <a:ext cx="7489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400" b="0">
                <a:latin typeface="微软雅黑" panose="020B0503020204020204" pitchFamily="34" charset="-122"/>
                <a:ea typeface="微软雅黑" panose="020B0503020204020204" pitchFamily="34" charset="-122"/>
              </a:rPr>
              <a:t>化学计量点后：</a:t>
            </a:r>
            <a:r>
              <a:rPr lang="en-GB" altLang="zh-CN" sz="2400" b="0">
                <a:latin typeface="微软雅黑" panose="020B0503020204020204" pitchFamily="34" charset="-122"/>
                <a:ea typeface="微软雅黑" panose="020B0503020204020204" pitchFamily="34" charset="-122"/>
              </a:rPr>
              <a:t>pH</a:t>
            </a:r>
            <a:r>
              <a:rPr lang="zh-CN" altLang="en-GB" sz="2400" b="0">
                <a:latin typeface="微软雅黑" panose="020B0503020204020204" pitchFamily="34" charset="-122"/>
                <a:ea typeface="微软雅黑" panose="020B0503020204020204" pitchFamily="34" charset="-122"/>
              </a:rPr>
              <a:t>值取决于过量的</a:t>
            </a:r>
            <a:r>
              <a:rPr lang="en-GB" altLang="zh-CN" sz="2400" b="0">
                <a:latin typeface="微软雅黑" panose="020B0503020204020204" pitchFamily="34" charset="-122"/>
                <a:ea typeface="微软雅黑" panose="020B0503020204020204" pitchFamily="34" charset="-122"/>
              </a:rPr>
              <a:t>NaOH</a:t>
            </a:r>
            <a:r>
              <a:rPr lang="zh-CN" altLang="en-GB" sz="2400" b="0">
                <a:latin typeface="微软雅黑" panose="020B0503020204020204" pitchFamily="34" charset="-122"/>
                <a:ea typeface="微软雅黑" panose="020B0503020204020204" pitchFamily="34" charset="-122"/>
              </a:rPr>
              <a:t>的浓度</a:t>
            </a:r>
          </a:p>
        </p:txBody>
      </p:sp>
      <p:sp>
        <p:nvSpPr>
          <p:cNvPr id="123914" name="Rectangle 10"/>
          <p:cNvSpPr>
            <a:spLocks noChangeArrowheads="1"/>
          </p:cNvSpPr>
          <p:nvPr/>
        </p:nvSpPr>
        <p:spPr bwMode="auto">
          <a:xfrm>
            <a:off x="1403350" y="5688037"/>
            <a:ext cx="69135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25000"/>
              </a:lnSpc>
            </a:pPr>
            <a:r>
              <a:rPr lang="en-GB" altLang="zh-CN" sz="2400" b="0">
                <a:latin typeface="微软雅黑" panose="020B0503020204020204" pitchFamily="34" charset="-122"/>
                <a:ea typeface="微软雅黑" panose="020B0503020204020204" pitchFamily="34" charset="-122"/>
              </a:rPr>
              <a:t>V</a:t>
            </a:r>
            <a:r>
              <a:rPr lang="en-GB" altLang="zh-CN" sz="2400" b="0" baseline="-25000">
                <a:latin typeface="微软雅黑" panose="020B0503020204020204" pitchFamily="34" charset="-122"/>
                <a:ea typeface="微软雅黑" panose="020B0503020204020204" pitchFamily="34" charset="-122"/>
              </a:rPr>
              <a:t>NaOH</a:t>
            </a:r>
            <a:r>
              <a:rPr lang="en-GB" altLang="zh-CN" sz="2400" b="0">
                <a:latin typeface="微软雅黑" panose="020B0503020204020204" pitchFamily="34" charset="-122"/>
                <a:ea typeface="微软雅黑" panose="020B0503020204020204" pitchFamily="34" charset="-122"/>
              </a:rPr>
              <a:t>=20.02mL  </a:t>
            </a:r>
            <a:r>
              <a:rPr lang="zh-CN" altLang="en-GB" sz="2400" b="0">
                <a:latin typeface="微软雅黑" panose="020B0503020204020204" pitchFamily="34" charset="-122"/>
                <a:ea typeface="微软雅黑" panose="020B0503020204020204" pitchFamily="34" charset="-122"/>
              </a:rPr>
              <a:t>（计量点后</a:t>
            </a:r>
            <a:r>
              <a:rPr lang="en-GB" altLang="zh-CN" sz="2400" b="0">
                <a:latin typeface="微软雅黑" panose="020B0503020204020204" pitchFamily="34" charset="-122"/>
                <a:ea typeface="微软雅黑" panose="020B0503020204020204" pitchFamily="34" charset="-122"/>
              </a:rPr>
              <a:t>0.1%</a:t>
            </a:r>
            <a:r>
              <a:rPr lang="zh-CN" altLang="en-GB" sz="2400" b="0">
                <a:latin typeface="微软雅黑" panose="020B0503020204020204" pitchFamily="34" charset="-122"/>
                <a:ea typeface="微软雅黑" panose="020B0503020204020204" pitchFamily="34" charset="-122"/>
              </a:rPr>
              <a:t>） </a:t>
            </a:r>
            <a:r>
              <a:rPr lang="en-GB" altLang="zh-CN" sz="2400" b="0">
                <a:latin typeface="微软雅黑" panose="020B0503020204020204" pitchFamily="34" charset="-122"/>
                <a:ea typeface="微软雅黑" panose="020B0503020204020204" pitchFamily="34" charset="-122"/>
              </a:rPr>
              <a:t>pH=9.70</a:t>
            </a:r>
          </a:p>
        </p:txBody>
      </p:sp>
      <p:graphicFrame>
        <p:nvGraphicFramePr>
          <p:cNvPr id="123915" name="Object 11"/>
          <p:cNvGraphicFramePr>
            <a:graphicFrameLocks noGrp="1" noChangeAspect="1"/>
          </p:cNvGraphicFramePr>
          <p:nvPr>
            <p:ph sz="half" idx="2"/>
            <p:extLst>
              <p:ext uri="{D42A27DB-BD31-4B8C-83A1-F6EECF244321}">
                <p14:modId xmlns:p14="http://schemas.microsoft.com/office/powerpoint/2010/main" val="445311997"/>
              </p:ext>
            </p:extLst>
          </p:nvPr>
        </p:nvGraphicFramePr>
        <p:xfrm>
          <a:off x="2195513" y="4710137"/>
          <a:ext cx="3673475" cy="790575"/>
        </p:xfrm>
        <a:graphic>
          <a:graphicData uri="http://schemas.openxmlformats.org/presentationml/2006/ole">
            <mc:AlternateContent xmlns:mc="http://schemas.openxmlformats.org/markup-compatibility/2006">
              <mc:Choice xmlns:v="urn:schemas-microsoft-com:vml" Requires="v">
                <p:oleObj spid="_x0000_s727158" name="Equation" r:id="rId3" imgW="2006280" imgH="431640" progId="Equation.DSMT4">
                  <p:embed/>
                </p:oleObj>
              </mc:Choice>
              <mc:Fallback>
                <p:oleObj name="Equation" r:id="rId3" imgW="2006280" imgH="431640" progId="Equation.DSMT4">
                  <p:embed/>
                  <p:pic>
                    <p:nvPicPr>
                      <p:cNvPr id="0" name=""/>
                      <p:cNvPicPr>
                        <a:picLocks noChangeAspect="1" noChangeArrowheads="1"/>
                      </p:cNvPicPr>
                      <p:nvPr/>
                    </p:nvPicPr>
                    <p:blipFill>
                      <a:blip r:embed="rId4"/>
                      <a:srcRect/>
                      <a:stretch>
                        <a:fillRect/>
                      </a:stretch>
                    </p:blipFill>
                    <p:spPr bwMode="auto">
                      <a:xfrm>
                        <a:off x="2195513" y="4710137"/>
                        <a:ext cx="3673475"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916" name="Object 12"/>
          <p:cNvGraphicFramePr>
            <a:graphicFrameLocks noChangeAspect="1"/>
          </p:cNvGraphicFramePr>
          <p:nvPr>
            <p:extLst>
              <p:ext uri="{D42A27DB-BD31-4B8C-83A1-F6EECF244321}">
                <p14:modId xmlns:p14="http://schemas.microsoft.com/office/powerpoint/2010/main" val="3657150462"/>
              </p:ext>
            </p:extLst>
          </p:nvPr>
        </p:nvGraphicFramePr>
        <p:xfrm>
          <a:off x="4835525" y="1757387"/>
          <a:ext cx="3500438" cy="795338"/>
        </p:xfrm>
        <a:graphic>
          <a:graphicData uri="http://schemas.openxmlformats.org/presentationml/2006/ole">
            <mc:AlternateContent xmlns:mc="http://schemas.openxmlformats.org/markup-compatibility/2006">
              <mc:Choice xmlns:v="urn:schemas-microsoft-com:vml" Requires="v">
                <p:oleObj spid="_x0000_s727159" name="Equation" r:id="rId5" imgW="1904760" imgH="431640" progId="Equation.DSMT4">
                  <p:embed/>
                </p:oleObj>
              </mc:Choice>
              <mc:Fallback>
                <p:oleObj name="Equation" r:id="rId5" imgW="1904760" imgH="431640" progId="Equation.DSMT4">
                  <p:embed/>
                  <p:pic>
                    <p:nvPicPr>
                      <p:cNvPr id="0" name=""/>
                      <p:cNvPicPr>
                        <a:picLocks noChangeAspect="1" noChangeArrowheads="1"/>
                      </p:cNvPicPr>
                      <p:nvPr/>
                    </p:nvPicPr>
                    <p:blipFill>
                      <a:blip r:embed="rId6"/>
                      <a:srcRect/>
                      <a:stretch>
                        <a:fillRect/>
                      </a:stretch>
                    </p:blipFill>
                    <p:spPr bwMode="auto">
                      <a:xfrm>
                        <a:off x="4835525" y="1757387"/>
                        <a:ext cx="3500438" cy="79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14961163"/>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box(in)">
                                      <p:cBhvr>
                                        <p:cTn id="7" dur="500"/>
                                        <p:tgtEl>
                                          <p:spTgt spid="123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23907"/>
                                        </p:tgtEl>
                                        <p:attrNameLst>
                                          <p:attrName>style.visibility</p:attrName>
                                        </p:attrNameLst>
                                      </p:cBhvr>
                                      <p:to>
                                        <p:strVal val="visible"/>
                                      </p:to>
                                    </p:set>
                                    <p:anim calcmode="lin" valueType="num">
                                      <p:cBhvr>
                                        <p:cTn id="12" dur="500" fill="hold"/>
                                        <p:tgtEl>
                                          <p:spTgt spid="123907"/>
                                        </p:tgtEl>
                                        <p:attrNameLst>
                                          <p:attrName>ppt_w</p:attrName>
                                        </p:attrNameLst>
                                      </p:cBhvr>
                                      <p:tavLst>
                                        <p:tav tm="0">
                                          <p:val>
                                            <p:fltVal val="0"/>
                                          </p:val>
                                        </p:tav>
                                        <p:tav tm="100000">
                                          <p:val>
                                            <p:strVal val="#ppt_w"/>
                                          </p:val>
                                        </p:tav>
                                      </p:tavLst>
                                    </p:anim>
                                    <p:anim calcmode="lin" valueType="num">
                                      <p:cBhvr>
                                        <p:cTn id="13" dur="500" fill="hold"/>
                                        <p:tgtEl>
                                          <p:spTgt spid="123907"/>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23909"/>
                                        </p:tgtEl>
                                        <p:attrNameLst>
                                          <p:attrName>style.visibility</p:attrName>
                                        </p:attrNameLst>
                                      </p:cBhvr>
                                      <p:to>
                                        <p:strVal val="visible"/>
                                      </p:to>
                                    </p:set>
                                    <p:animEffect transition="in" filter="checkerboard(across)">
                                      <p:cBhvr>
                                        <p:cTn id="18" dur="500"/>
                                        <p:tgtEl>
                                          <p:spTgt spid="12390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0" fill="hold" nodeType="clickEffect">
                                  <p:stCondLst>
                                    <p:cond delay="0"/>
                                  </p:stCondLst>
                                  <p:childTnLst>
                                    <p:set>
                                      <p:cBhvr>
                                        <p:cTn id="22" dur="1" fill="hold">
                                          <p:stCondLst>
                                            <p:cond delay="0"/>
                                          </p:stCondLst>
                                        </p:cTn>
                                        <p:tgtEl>
                                          <p:spTgt spid="123916"/>
                                        </p:tgtEl>
                                        <p:attrNameLst>
                                          <p:attrName>style.visibility</p:attrName>
                                        </p:attrNameLst>
                                      </p:cBhvr>
                                      <p:to>
                                        <p:strVal val="visible"/>
                                      </p:to>
                                    </p:set>
                                    <p:anim calcmode="lin" valueType="num">
                                      <p:cBhvr>
                                        <p:cTn id="23" dur="500" fill="hold"/>
                                        <p:tgtEl>
                                          <p:spTgt spid="123916"/>
                                        </p:tgtEl>
                                        <p:attrNameLst>
                                          <p:attrName>ppt_w</p:attrName>
                                        </p:attrNameLst>
                                      </p:cBhvr>
                                      <p:tavLst>
                                        <p:tav tm="0">
                                          <p:val>
                                            <p:fltVal val="0"/>
                                          </p:val>
                                        </p:tav>
                                        <p:tav tm="100000">
                                          <p:val>
                                            <p:strVal val="#ppt_w"/>
                                          </p:val>
                                        </p:tav>
                                      </p:tavLst>
                                    </p:anim>
                                    <p:anim calcmode="lin" valueType="num">
                                      <p:cBhvr>
                                        <p:cTn id="24" dur="500" fill="hold"/>
                                        <p:tgtEl>
                                          <p:spTgt spid="123916"/>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0" fill="hold" grpId="0" nodeType="clickEffect">
                                  <p:stCondLst>
                                    <p:cond delay="0"/>
                                  </p:stCondLst>
                                  <p:childTnLst>
                                    <p:set>
                                      <p:cBhvr>
                                        <p:cTn id="28" dur="1" fill="hold">
                                          <p:stCondLst>
                                            <p:cond delay="0"/>
                                          </p:stCondLst>
                                        </p:cTn>
                                        <p:tgtEl>
                                          <p:spTgt spid="123911"/>
                                        </p:tgtEl>
                                        <p:attrNameLst>
                                          <p:attrName>style.visibility</p:attrName>
                                        </p:attrNameLst>
                                      </p:cBhvr>
                                      <p:to>
                                        <p:strVal val="visible"/>
                                      </p:to>
                                    </p:set>
                                    <p:anim calcmode="lin" valueType="num">
                                      <p:cBhvr>
                                        <p:cTn id="29" dur="500" fill="hold"/>
                                        <p:tgtEl>
                                          <p:spTgt spid="123911"/>
                                        </p:tgtEl>
                                        <p:attrNameLst>
                                          <p:attrName>ppt_w</p:attrName>
                                        </p:attrNameLst>
                                      </p:cBhvr>
                                      <p:tavLst>
                                        <p:tav tm="0">
                                          <p:val>
                                            <p:fltVal val="0"/>
                                          </p:val>
                                        </p:tav>
                                        <p:tav tm="100000">
                                          <p:val>
                                            <p:strVal val="#ppt_w"/>
                                          </p:val>
                                        </p:tav>
                                      </p:tavLst>
                                    </p:anim>
                                    <p:anim calcmode="lin" valueType="num">
                                      <p:cBhvr>
                                        <p:cTn id="30" dur="500" fill="hold"/>
                                        <p:tgtEl>
                                          <p:spTgt spid="123911"/>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123912"/>
                                        </p:tgtEl>
                                        <p:attrNameLst>
                                          <p:attrName>style.visibility</p:attrName>
                                        </p:attrNameLst>
                                      </p:cBhvr>
                                      <p:to>
                                        <p:strVal val="visible"/>
                                      </p:to>
                                    </p:set>
                                    <p:anim calcmode="lin" valueType="num">
                                      <p:cBhvr>
                                        <p:cTn id="35" dur="500" fill="hold"/>
                                        <p:tgtEl>
                                          <p:spTgt spid="123912"/>
                                        </p:tgtEl>
                                        <p:attrNameLst>
                                          <p:attrName>ppt_w</p:attrName>
                                        </p:attrNameLst>
                                      </p:cBhvr>
                                      <p:tavLst>
                                        <p:tav tm="0">
                                          <p:val>
                                            <p:fltVal val="0"/>
                                          </p:val>
                                        </p:tav>
                                        <p:tav tm="100000">
                                          <p:val>
                                            <p:strVal val="#ppt_w"/>
                                          </p:val>
                                        </p:tav>
                                      </p:tavLst>
                                    </p:anim>
                                    <p:anim calcmode="lin" valueType="num">
                                      <p:cBhvr>
                                        <p:cTn id="36" dur="500" fill="hold"/>
                                        <p:tgtEl>
                                          <p:spTgt spid="123912"/>
                                        </p:tgtEl>
                                        <p:attrNameLst>
                                          <p:attrName>ppt_h</p:attrName>
                                        </p:attrNameLst>
                                      </p:cBhvr>
                                      <p:tavLst>
                                        <p:tav tm="0">
                                          <p:val>
                                            <p:strVal val="#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0" fill="hold" grpId="0" nodeType="clickEffect">
                                  <p:stCondLst>
                                    <p:cond delay="0"/>
                                  </p:stCondLst>
                                  <p:childTnLst>
                                    <p:set>
                                      <p:cBhvr>
                                        <p:cTn id="40" dur="1" fill="hold">
                                          <p:stCondLst>
                                            <p:cond delay="0"/>
                                          </p:stCondLst>
                                        </p:cTn>
                                        <p:tgtEl>
                                          <p:spTgt spid="123913"/>
                                        </p:tgtEl>
                                        <p:attrNameLst>
                                          <p:attrName>style.visibility</p:attrName>
                                        </p:attrNameLst>
                                      </p:cBhvr>
                                      <p:to>
                                        <p:strVal val="visible"/>
                                      </p:to>
                                    </p:set>
                                    <p:anim calcmode="lin" valueType="num">
                                      <p:cBhvr>
                                        <p:cTn id="41" dur="500" fill="hold"/>
                                        <p:tgtEl>
                                          <p:spTgt spid="123913"/>
                                        </p:tgtEl>
                                        <p:attrNameLst>
                                          <p:attrName>ppt_w</p:attrName>
                                        </p:attrNameLst>
                                      </p:cBhvr>
                                      <p:tavLst>
                                        <p:tav tm="0">
                                          <p:val>
                                            <p:fltVal val="0"/>
                                          </p:val>
                                        </p:tav>
                                        <p:tav tm="100000">
                                          <p:val>
                                            <p:strVal val="#ppt_w"/>
                                          </p:val>
                                        </p:tav>
                                      </p:tavLst>
                                    </p:anim>
                                    <p:anim calcmode="lin" valueType="num">
                                      <p:cBhvr>
                                        <p:cTn id="42" dur="500" fill="hold"/>
                                        <p:tgtEl>
                                          <p:spTgt spid="123913"/>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10" fill="hold" nodeType="clickEffect">
                                  <p:stCondLst>
                                    <p:cond delay="0"/>
                                  </p:stCondLst>
                                  <p:childTnLst>
                                    <p:set>
                                      <p:cBhvr>
                                        <p:cTn id="46" dur="1" fill="hold">
                                          <p:stCondLst>
                                            <p:cond delay="0"/>
                                          </p:stCondLst>
                                        </p:cTn>
                                        <p:tgtEl>
                                          <p:spTgt spid="123915"/>
                                        </p:tgtEl>
                                        <p:attrNameLst>
                                          <p:attrName>style.visibility</p:attrName>
                                        </p:attrNameLst>
                                      </p:cBhvr>
                                      <p:to>
                                        <p:strVal val="visible"/>
                                      </p:to>
                                    </p:set>
                                    <p:anim calcmode="lin" valueType="num">
                                      <p:cBhvr>
                                        <p:cTn id="47" dur="500" fill="hold"/>
                                        <p:tgtEl>
                                          <p:spTgt spid="123915"/>
                                        </p:tgtEl>
                                        <p:attrNameLst>
                                          <p:attrName>ppt_w</p:attrName>
                                        </p:attrNameLst>
                                      </p:cBhvr>
                                      <p:tavLst>
                                        <p:tav tm="0">
                                          <p:val>
                                            <p:fltVal val="0"/>
                                          </p:val>
                                        </p:tav>
                                        <p:tav tm="100000">
                                          <p:val>
                                            <p:strVal val="#ppt_w"/>
                                          </p:val>
                                        </p:tav>
                                      </p:tavLst>
                                    </p:anim>
                                    <p:anim calcmode="lin" valueType="num">
                                      <p:cBhvr>
                                        <p:cTn id="48" dur="500" fill="hold"/>
                                        <p:tgtEl>
                                          <p:spTgt spid="123915"/>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0" fill="hold" grpId="0" nodeType="clickEffect">
                                  <p:stCondLst>
                                    <p:cond delay="0"/>
                                  </p:stCondLst>
                                  <p:childTnLst>
                                    <p:set>
                                      <p:cBhvr>
                                        <p:cTn id="52" dur="1" fill="hold">
                                          <p:stCondLst>
                                            <p:cond delay="0"/>
                                          </p:stCondLst>
                                        </p:cTn>
                                        <p:tgtEl>
                                          <p:spTgt spid="123914"/>
                                        </p:tgtEl>
                                        <p:attrNameLst>
                                          <p:attrName>style.visibility</p:attrName>
                                        </p:attrNameLst>
                                      </p:cBhvr>
                                      <p:to>
                                        <p:strVal val="visible"/>
                                      </p:to>
                                    </p:set>
                                    <p:anim calcmode="lin" valueType="num">
                                      <p:cBhvr>
                                        <p:cTn id="53" dur="500" fill="hold"/>
                                        <p:tgtEl>
                                          <p:spTgt spid="123914"/>
                                        </p:tgtEl>
                                        <p:attrNameLst>
                                          <p:attrName>ppt_w</p:attrName>
                                        </p:attrNameLst>
                                      </p:cBhvr>
                                      <p:tavLst>
                                        <p:tav tm="0">
                                          <p:val>
                                            <p:fltVal val="0"/>
                                          </p:val>
                                        </p:tav>
                                        <p:tav tm="100000">
                                          <p:val>
                                            <p:strVal val="#ppt_w"/>
                                          </p:val>
                                        </p:tav>
                                      </p:tavLst>
                                    </p:anim>
                                    <p:anim calcmode="lin" valueType="num">
                                      <p:cBhvr>
                                        <p:cTn id="54" dur="500" fill="hold"/>
                                        <p:tgtEl>
                                          <p:spTgt spid="1239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p:bldP spid="123908" grpId="0"/>
      <p:bldP spid="123909" grpId="0"/>
      <p:bldP spid="123911" grpId="0"/>
      <p:bldP spid="123912" grpId="0"/>
      <p:bldP spid="123913" grpId="0"/>
      <p:bldP spid="1239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533400" y="304800"/>
            <a:ext cx="8382000" cy="609600"/>
          </a:xfrm>
        </p:spPr>
        <p:txBody>
          <a:bodyPr/>
          <a:lstStyle/>
          <a:p>
            <a:pPr eaLnBrk="1" hangingPunct="1"/>
            <a:r>
              <a:rPr lang="en-US" altLang="zh-CN" sz="2400" b="1" smtClean="0"/>
              <a:t>0.1000mol·L</a:t>
            </a:r>
            <a:r>
              <a:rPr lang="en-US" altLang="zh-CN" sz="2400" b="1" baseline="30000" smtClean="0"/>
              <a:t>-1</a:t>
            </a:r>
            <a:r>
              <a:rPr lang="en-US" altLang="zh-CN" sz="2400" b="1" smtClean="0"/>
              <a:t> NaOH</a:t>
            </a:r>
            <a:r>
              <a:rPr lang="zh-CN" altLang="en-US" sz="2400" b="1" smtClean="0"/>
              <a:t>滴定 </a:t>
            </a:r>
            <a:r>
              <a:rPr lang="en-US" altLang="zh-CN" sz="2400" b="1" smtClean="0"/>
              <a:t>20.00mL 0.1000mol·L</a:t>
            </a:r>
            <a:r>
              <a:rPr lang="en-US" altLang="zh-CN" sz="2400" b="1" baseline="30000" smtClean="0"/>
              <a:t>-1</a:t>
            </a:r>
            <a:r>
              <a:rPr lang="en-US" altLang="zh-CN" sz="2400" b="1" smtClean="0"/>
              <a:t> HCl</a:t>
            </a:r>
          </a:p>
        </p:txBody>
      </p:sp>
      <p:graphicFrame>
        <p:nvGraphicFramePr>
          <p:cNvPr id="160851" name="Group 83"/>
          <p:cNvGraphicFramePr>
            <a:graphicFrameLocks noGrp="1"/>
          </p:cNvGraphicFramePr>
          <p:nvPr>
            <p:ph type="tbl" idx="1"/>
          </p:nvPr>
        </p:nvGraphicFramePr>
        <p:xfrm>
          <a:off x="187325" y="981075"/>
          <a:ext cx="8856663" cy="5381634"/>
        </p:xfrm>
        <a:graphic>
          <a:graphicData uri="http://schemas.openxmlformats.org/drawingml/2006/table">
            <a:tbl>
              <a:tblPr/>
              <a:tblGrid>
                <a:gridCol w="1287463">
                  <a:extLst>
                    <a:ext uri="{9D8B030D-6E8A-4147-A177-3AD203B41FA5}">
                      <a16:colId xmlns:a16="http://schemas.microsoft.com/office/drawing/2014/main" val="20000"/>
                    </a:ext>
                  </a:extLst>
                </a:gridCol>
                <a:gridCol w="931862">
                  <a:extLst>
                    <a:ext uri="{9D8B030D-6E8A-4147-A177-3AD203B41FA5}">
                      <a16:colId xmlns:a16="http://schemas.microsoft.com/office/drawing/2014/main" val="20001"/>
                    </a:ext>
                  </a:extLst>
                </a:gridCol>
                <a:gridCol w="1270000">
                  <a:extLst>
                    <a:ext uri="{9D8B030D-6E8A-4147-A177-3AD203B41FA5}">
                      <a16:colId xmlns:a16="http://schemas.microsoft.com/office/drawing/2014/main" val="20002"/>
                    </a:ext>
                  </a:extLst>
                </a:gridCol>
                <a:gridCol w="1017588">
                  <a:extLst>
                    <a:ext uri="{9D8B030D-6E8A-4147-A177-3AD203B41FA5}">
                      <a16:colId xmlns:a16="http://schemas.microsoft.com/office/drawing/2014/main" val="20003"/>
                    </a:ext>
                  </a:extLst>
                </a:gridCol>
                <a:gridCol w="885825">
                  <a:extLst>
                    <a:ext uri="{9D8B030D-6E8A-4147-A177-3AD203B41FA5}">
                      <a16:colId xmlns:a16="http://schemas.microsoft.com/office/drawing/2014/main" val="20004"/>
                    </a:ext>
                  </a:extLst>
                </a:gridCol>
                <a:gridCol w="3463925">
                  <a:extLst>
                    <a:ext uri="{9D8B030D-6E8A-4147-A177-3AD203B41FA5}">
                      <a16:colId xmlns:a16="http://schemas.microsoft.com/office/drawing/2014/main" val="20005"/>
                    </a:ext>
                  </a:extLst>
                </a:gridCol>
              </a:tblGrid>
              <a:tr h="7620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NaOH</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mL</a:t>
                      </a:r>
                    </a:p>
                  </a:txBody>
                  <a:tcPr marT="45723" marB="45723" anchor="ctr"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1" u="none" strike="noStrike" cap="none" normalizeH="0" baseline="0" smtClean="0">
                          <a:ln>
                            <a:noFill/>
                          </a:ln>
                          <a:solidFill>
                            <a:schemeClr val="tx2"/>
                          </a:solidFill>
                          <a:effectLst/>
                          <a:latin typeface="Times New Roman" panose="02020603050405020304" pitchFamily="18" charset="0"/>
                          <a:ea typeface="楷体_GB2312" pitchFamily="49" charset="-122"/>
                        </a:rPr>
                        <a:t>T</a:t>
                      </a: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剩余</a:t>
                      </a: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HCl</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mL</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过量</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NaOH</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pH</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[H</a:t>
                      </a:r>
                      <a:r>
                        <a:rPr kumimoji="1" lang="en-US" altLang="zh-CN" sz="2200" b="1" i="0" u="none" strike="noStrike" cap="none" normalizeH="0" baseline="30000" smtClean="0">
                          <a:ln>
                            <a:noFill/>
                          </a:ln>
                          <a:solidFill>
                            <a:schemeClr val="tx2"/>
                          </a:solidFill>
                          <a:effectLst/>
                          <a:latin typeface="Times New Roman" panose="02020603050405020304" pitchFamily="18" charset="0"/>
                          <a:ea typeface="楷体_GB2312" pitchFamily="49" charset="-122"/>
                        </a:rPr>
                        <a:t>+</a:t>
                      </a: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a:t>
                      </a:r>
                      <a:r>
                        <a:rPr kumimoji="1" lang="zh-CN" altLang="en-US"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计算</a:t>
                      </a:r>
                    </a:p>
                  </a:txBody>
                  <a:tcPr marT="45723" marB="45723" anchor="ctr"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0.00</a:t>
                      </a:r>
                    </a:p>
                  </a:txBody>
                  <a:tcPr marT="45723" marB="45723" anchor="ctr"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20.00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endParaRP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1.00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滴定前</a:t>
                      </a: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 [H</a:t>
                      </a:r>
                      <a:r>
                        <a:rPr kumimoji="1" lang="en-US" altLang="zh-CN" sz="2200" b="1" i="0" u="none" strike="noStrike" cap="none" normalizeH="0" baseline="30000" smtClean="0">
                          <a:ln>
                            <a:noFill/>
                          </a:ln>
                          <a:solidFill>
                            <a:schemeClr val="tx2"/>
                          </a:solidFill>
                          <a:effectLst/>
                          <a:latin typeface="Times New Roman" panose="02020603050405020304" pitchFamily="18" charset="0"/>
                          <a:ea typeface="楷体_GB2312" pitchFamily="49" charset="-122"/>
                        </a:rPr>
                        <a:t>+</a:t>
                      </a: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 = </a:t>
                      </a:r>
                      <a:r>
                        <a:rPr kumimoji="1" lang="en-US" altLang="zh-CN" sz="2200" b="1" i="1" u="none" strike="noStrike" cap="none" normalizeH="0" baseline="0" smtClean="0">
                          <a:ln>
                            <a:noFill/>
                          </a:ln>
                          <a:solidFill>
                            <a:schemeClr val="tx2"/>
                          </a:solidFill>
                          <a:effectLst/>
                          <a:latin typeface="Times New Roman" panose="02020603050405020304" pitchFamily="18" charset="0"/>
                          <a:ea typeface="楷体_GB2312" pitchFamily="49" charset="-122"/>
                        </a:rPr>
                        <a:t>c</a:t>
                      </a:r>
                      <a:r>
                        <a:rPr kumimoji="1" lang="en-US" altLang="zh-CN" sz="2200" b="1" i="0" u="none" strike="noStrike" cap="none" normalizeH="0" baseline="-25000" smtClean="0">
                          <a:ln>
                            <a:noFill/>
                          </a:ln>
                          <a:solidFill>
                            <a:schemeClr val="tx2"/>
                          </a:solidFill>
                          <a:effectLst/>
                          <a:latin typeface="Times New Roman" panose="02020603050405020304" pitchFamily="18" charset="0"/>
                          <a:ea typeface="楷体_GB2312" pitchFamily="49" charset="-122"/>
                        </a:rPr>
                        <a:t>HCl</a:t>
                      </a:r>
                    </a:p>
                  </a:txBody>
                  <a:tcPr marT="45723" marB="45723" anchor="ctr"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498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18.00</a:t>
                      </a:r>
                    </a:p>
                  </a:txBody>
                  <a:tcPr marT="45723" marB="45723" anchor="ctr"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90.0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2.00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endParaRP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2.28</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rowSpan="2">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0066FF"/>
                          </a:solidFill>
                          <a:effectLst/>
                          <a:latin typeface="Times New Roman" panose="02020603050405020304" pitchFamily="18" charset="0"/>
                          <a:ea typeface="楷体_GB2312" pitchFamily="49" charset="-122"/>
                        </a:rPr>
                        <a:t>sp</a:t>
                      </a:r>
                      <a:r>
                        <a:rPr kumimoji="1" lang="zh-CN" altLang="en-US" sz="2200" b="1" i="0" u="none" strike="noStrike" cap="none" normalizeH="0" baseline="0" smtClean="0">
                          <a:ln>
                            <a:noFill/>
                          </a:ln>
                          <a:solidFill>
                            <a:srgbClr val="0066FF"/>
                          </a:solidFill>
                          <a:effectLst/>
                          <a:latin typeface="Times New Roman" panose="02020603050405020304" pitchFamily="18" charset="0"/>
                          <a:ea typeface="楷体_GB2312" pitchFamily="49" charset="-122"/>
                        </a:rPr>
                        <a:t>前</a:t>
                      </a:r>
                      <a:r>
                        <a:rPr kumimoji="1" lang="en-US" altLang="zh-CN" sz="2200" b="1" i="0" u="none" strike="noStrike" cap="none" normalizeH="0" baseline="0" smtClean="0">
                          <a:ln>
                            <a:noFill/>
                          </a:ln>
                          <a:solidFill>
                            <a:srgbClr val="0066FF"/>
                          </a:solidFill>
                          <a:effectLst/>
                          <a:latin typeface="Times New Roman" panose="02020603050405020304" pitchFamily="18" charset="0"/>
                          <a:ea typeface="楷体_GB2312" pitchFamily="49" charset="-122"/>
                        </a:rPr>
                        <a:t>:</a:t>
                      </a:r>
                    </a:p>
                  </a:txBody>
                  <a:tcPr marT="45723" marB="45723"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498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19.80</a:t>
                      </a:r>
                    </a:p>
                  </a:txBody>
                  <a:tcPr marT="45723" marB="45723" anchor="ctr"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99.0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0.20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endParaRP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3.30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3"/>
                  </a:ext>
                </a:extLst>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CC00CC"/>
                          </a:solidFill>
                          <a:effectLst/>
                          <a:latin typeface="Times New Roman" panose="02020603050405020304" pitchFamily="18" charset="0"/>
                          <a:ea typeface="楷体_GB2312" pitchFamily="49" charset="-122"/>
                        </a:rPr>
                        <a:t>19.98</a:t>
                      </a:r>
                    </a:p>
                  </a:txBody>
                  <a:tcPr marT="45723" marB="45723" anchor="ctr"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CC00CC"/>
                          </a:solidFill>
                          <a:effectLst/>
                          <a:latin typeface="Times New Roman" panose="02020603050405020304" pitchFamily="18" charset="0"/>
                          <a:ea typeface="楷体_GB2312" pitchFamily="49" charset="-122"/>
                        </a:rPr>
                        <a:t>99.9</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CC00CC"/>
                          </a:solidFill>
                          <a:effectLst/>
                          <a:latin typeface="Times New Roman" panose="02020603050405020304" pitchFamily="18" charset="0"/>
                          <a:ea typeface="楷体_GB2312" pitchFamily="49" charset="-122"/>
                        </a:rPr>
                        <a:t>0.02</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2200" b="1" i="0" u="none" strike="noStrike" cap="none" normalizeH="0" baseline="0" smtClean="0">
                        <a:ln>
                          <a:noFill/>
                        </a:ln>
                        <a:solidFill>
                          <a:srgbClr val="CC00CC"/>
                        </a:solidFill>
                        <a:effectLst/>
                        <a:latin typeface="Times New Roman" panose="02020603050405020304" pitchFamily="18" charset="0"/>
                        <a:ea typeface="楷体_GB2312" pitchFamily="49" charset="-122"/>
                      </a:endParaRP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CC00CC"/>
                          </a:solidFill>
                          <a:effectLst/>
                          <a:latin typeface="Times New Roman" panose="02020603050405020304" pitchFamily="18" charset="0"/>
                          <a:ea typeface="楷体_GB2312" pitchFamily="49" charset="-122"/>
                        </a:rPr>
                        <a:t>4.30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rowSpan="3">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          </a:t>
                      </a:r>
                      <a:r>
                        <a:rPr kumimoji="1" lang="en-US" altLang="zh-CN" sz="2200" b="1" i="0" u="none" strike="noStrike" cap="none" normalizeH="0" baseline="0" smtClean="0">
                          <a:ln>
                            <a:noFill/>
                          </a:ln>
                          <a:solidFill>
                            <a:srgbClr val="FF0000"/>
                          </a:solidFill>
                          <a:effectLst/>
                          <a:latin typeface="Times New Roman" panose="02020603050405020304" pitchFamily="18" charset="0"/>
                          <a:ea typeface="楷体_GB2312" pitchFamily="49" charset="-122"/>
                        </a:rPr>
                        <a:t>sp:</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FF0000"/>
                          </a:solidFill>
                          <a:effectLst/>
                          <a:latin typeface="Times New Roman" panose="02020603050405020304" pitchFamily="18" charset="0"/>
                          <a:ea typeface="楷体_GB2312" pitchFamily="49" charset="-122"/>
                        </a:rPr>
                        <a:t>          [H</a:t>
                      </a:r>
                      <a:r>
                        <a:rPr kumimoji="1" lang="en-US" altLang="zh-CN" sz="2200" b="1" i="0" u="none" strike="noStrike" cap="none" normalizeH="0" baseline="30000" smtClean="0">
                          <a:ln>
                            <a:noFill/>
                          </a:ln>
                          <a:solidFill>
                            <a:srgbClr val="FF0000"/>
                          </a:solidFill>
                          <a:effectLst/>
                          <a:latin typeface="Times New Roman" panose="02020603050405020304" pitchFamily="18" charset="0"/>
                          <a:ea typeface="楷体_GB2312" pitchFamily="49" charset="-122"/>
                        </a:rPr>
                        <a:t>+</a:t>
                      </a:r>
                      <a:r>
                        <a:rPr kumimoji="1" lang="en-US" altLang="zh-CN" sz="2200" b="1" i="0" u="none" strike="noStrike" cap="none" normalizeH="0" baseline="0" smtClean="0">
                          <a:ln>
                            <a:noFill/>
                          </a:ln>
                          <a:solidFill>
                            <a:srgbClr val="FF0000"/>
                          </a:solidFill>
                          <a:effectLst/>
                          <a:latin typeface="Times New Roman" panose="02020603050405020304" pitchFamily="18" charset="0"/>
                          <a:ea typeface="楷体_GB2312" pitchFamily="49" charset="-122"/>
                        </a:rPr>
                        <a:t>] = [OH</a:t>
                      </a:r>
                      <a:r>
                        <a:rPr kumimoji="1" lang="en-US" altLang="zh-CN" sz="2200" b="1" i="0" u="none" strike="noStrike" cap="none" normalizeH="0" baseline="30000" smtClean="0">
                          <a:ln>
                            <a:noFill/>
                          </a:ln>
                          <a:solidFill>
                            <a:srgbClr val="FF0000"/>
                          </a:solidFill>
                          <a:effectLst/>
                          <a:latin typeface="Times New Roman" panose="02020603050405020304" pitchFamily="18" charset="0"/>
                          <a:ea typeface="楷体_GB2312" pitchFamily="49" charset="-122"/>
                        </a:rPr>
                        <a:t>-</a:t>
                      </a:r>
                      <a:r>
                        <a:rPr kumimoji="1" lang="en-US" altLang="zh-CN" sz="2200" b="1" i="0" u="none" strike="noStrike" cap="none" normalizeH="0" baseline="0" smtClean="0">
                          <a:ln>
                            <a:noFill/>
                          </a:ln>
                          <a:solidFill>
                            <a:srgbClr val="FF0000"/>
                          </a:solidFill>
                          <a:effectLst/>
                          <a:latin typeface="Times New Roman" panose="02020603050405020304" pitchFamily="18" charset="0"/>
                          <a:ea typeface="楷体_GB2312" pitchFamily="49" charset="-122"/>
                        </a:rPr>
                        <a:t>] = 10</a:t>
                      </a:r>
                      <a:r>
                        <a:rPr kumimoji="1" lang="en-US" altLang="zh-CN" sz="2200" b="1" i="0" u="none" strike="noStrike" cap="none" normalizeH="0" baseline="30000" smtClean="0">
                          <a:ln>
                            <a:noFill/>
                          </a:ln>
                          <a:solidFill>
                            <a:srgbClr val="FF0000"/>
                          </a:solidFill>
                          <a:effectLst/>
                          <a:latin typeface="Times New Roman" panose="02020603050405020304" pitchFamily="18" charset="0"/>
                          <a:ea typeface="楷体_GB2312" pitchFamily="49" charset="-122"/>
                        </a:rPr>
                        <a:t>-7.00</a:t>
                      </a:r>
                    </a:p>
                  </a:txBody>
                  <a:tcPr marT="45723" marB="45723" anchor="ctr"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3400">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FF0000"/>
                          </a:solidFill>
                          <a:effectLst/>
                          <a:latin typeface="Times New Roman" panose="02020603050405020304" pitchFamily="18" charset="0"/>
                          <a:ea typeface="楷体_GB2312" pitchFamily="49" charset="-122"/>
                        </a:rPr>
                        <a:t>20.00</a:t>
                      </a:r>
                    </a:p>
                  </a:txBody>
                  <a:tcPr marT="45723" marB="45723" anchor="ctr"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FF0000"/>
                          </a:solidFill>
                          <a:effectLst/>
                          <a:latin typeface="Times New Roman" panose="02020603050405020304" pitchFamily="18" charset="0"/>
                          <a:ea typeface="楷体_GB2312" pitchFamily="49" charset="-122"/>
                        </a:rPr>
                        <a:t>100.0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FF0000"/>
                          </a:solidFill>
                          <a:effectLst/>
                          <a:latin typeface="Times New Roman" panose="02020603050405020304" pitchFamily="18" charset="0"/>
                          <a:ea typeface="楷体_GB2312" pitchFamily="49" charset="-122"/>
                        </a:rPr>
                        <a:t>0.00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FF0000"/>
                          </a:solidFill>
                          <a:effectLst/>
                          <a:latin typeface="Times New Roman" panose="02020603050405020304" pitchFamily="18" charset="0"/>
                          <a:ea typeface="楷体_GB2312" pitchFamily="49" charset="-122"/>
                        </a:rPr>
                        <a:t>0.00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FF0000"/>
                          </a:solidFill>
                          <a:effectLst/>
                          <a:latin typeface="Times New Roman" panose="02020603050405020304" pitchFamily="18" charset="0"/>
                          <a:ea typeface="楷体_GB2312" pitchFamily="49" charset="-122"/>
                        </a:rPr>
                        <a:t>7.00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5"/>
                  </a:ext>
                </a:extLst>
              </a:tr>
              <a:tr h="56991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CC00CC"/>
                          </a:solidFill>
                          <a:effectLst/>
                          <a:latin typeface="Times New Roman" panose="02020603050405020304" pitchFamily="18" charset="0"/>
                          <a:ea typeface="楷体_GB2312" pitchFamily="49" charset="-122"/>
                        </a:rPr>
                        <a:t>20.02</a:t>
                      </a:r>
                    </a:p>
                  </a:txBody>
                  <a:tcPr marT="45723" marB="45723" anchor="ctr"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CC00CC"/>
                          </a:solidFill>
                          <a:effectLst/>
                          <a:latin typeface="Times New Roman" panose="02020603050405020304" pitchFamily="18" charset="0"/>
                          <a:ea typeface="楷体_GB2312" pitchFamily="49" charset="-122"/>
                        </a:rPr>
                        <a:t>100.1</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2200" b="1" i="0" u="none" strike="noStrike" cap="none" normalizeH="0" baseline="0" smtClean="0">
                        <a:ln>
                          <a:noFill/>
                        </a:ln>
                        <a:solidFill>
                          <a:srgbClr val="CC00CC"/>
                        </a:solidFill>
                        <a:effectLst/>
                        <a:latin typeface="Times New Roman" panose="02020603050405020304" pitchFamily="18" charset="0"/>
                        <a:ea typeface="楷体_GB2312" pitchFamily="49" charset="-122"/>
                      </a:endParaRP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CC00CC"/>
                          </a:solidFill>
                          <a:effectLst/>
                          <a:latin typeface="Times New Roman" panose="02020603050405020304" pitchFamily="18" charset="0"/>
                          <a:ea typeface="楷体_GB2312" pitchFamily="49" charset="-122"/>
                        </a:rPr>
                        <a:t>0.02</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CC00CC"/>
                          </a:solidFill>
                          <a:effectLst/>
                          <a:latin typeface="Times New Roman" panose="02020603050405020304" pitchFamily="18" charset="0"/>
                          <a:ea typeface="楷体_GB2312" pitchFamily="49" charset="-122"/>
                        </a:rPr>
                        <a:t>9.70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6"/>
                  </a:ext>
                </a:extLst>
              </a:tr>
              <a:tr h="53498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20.20</a:t>
                      </a:r>
                    </a:p>
                  </a:txBody>
                  <a:tcPr marT="45723" marB="45723" anchor="ctr"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101.0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endParaRP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0.20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10.70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rowSpan="3">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0066FF"/>
                          </a:solidFill>
                          <a:effectLst/>
                          <a:latin typeface="Times New Roman" panose="02020603050405020304" pitchFamily="18" charset="0"/>
                          <a:ea typeface="楷体_GB2312" pitchFamily="49" charset="-122"/>
                        </a:rPr>
                        <a:t>sp</a:t>
                      </a:r>
                      <a:r>
                        <a:rPr kumimoji="1" lang="zh-CN" altLang="en-US" sz="2200" b="1" i="0" u="none" strike="noStrike" cap="none" normalizeH="0" baseline="0" smtClean="0">
                          <a:ln>
                            <a:noFill/>
                          </a:ln>
                          <a:solidFill>
                            <a:srgbClr val="0066FF"/>
                          </a:solidFill>
                          <a:effectLst/>
                          <a:latin typeface="Times New Roman" panose="02020603050405020304" pitchFamily="18" charset="0"/>
                          <a:ea typeface="楷体_GB2312" pitchFamily="49" charset="-122"/>
                        </a:rPr>
                        <a:t>后</a:t>
                      </a:r>
                      <a:r>
                        <a:rPr kumimoji="1" lang="en-US" altLang="zh-CN" sz="2200" b="1" i="0" u="none" strike="noStrike" cap="none" normalizeH="0" baseline="0" smtClean="0">
                          <a:ln>
                            <a:noFill/>
                          </a:ln>
                          <a:solidFill>
                            <a:srgbClr val="0066FF"/>
                          </a:solidFill>
                          <a:effectLst/>
                          <a:latin typeface="Times New Roman" panose="02020603050405020304" pitchFamily="18" charset="0"/>
                          <a:ea typeface="楷体_GB2312" pitchFamily="49" charset="-122"/>
                        </a:rPr>
                        <a:t>:</a:t>
                      </a:r>
                    </a:p>
                  </a:txBody>
                  <a:tcPr marT="45723" marB="45723" horzOverflow="overflow">
                    <a:lnL w="12700"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371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22.00</a:t>
                      </a:r>
                    </a:p>
                  </a:txBody>
                  <a:tcPr marT="45723" marB="45723" anchor="ctr"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110.0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endParaRP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2.00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11.68</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8"/>
                  </a:ext>
                </a:extLst>
              </a:tr>
              <a:tr h="427038">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40.00</a:t>
                      </a:r>
                    </a:p>
                  </a:txBody>
                  <a:tcPr marT="45723" marB="45723" anchor="ctr" horzOverflow="overflow">
                    <a:lnL w="28575"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200.0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endParaRP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20.00</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chemeClr val="tx2"/>
                          </a:solidFill>
                          <a:effectLst/>
                          <a:latin typeface="Times New Roman" panose="02020603050405020304" pitchFamily="18" charset="0"/>
                          <a:ea typeface="楷体_GB2312" pitchFamily="49" charset="-122"/>
                        </a:rPr>
                        <a:t>12.52</a:t>
                      </a:r>
                    </a:p>
                  </a:txBody>
                  <a:tcPr marT="45723" marB="45723"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9"/>
                  </a:ext>
                </a:extLst>
              </a:tr>
            </a:tbl>
          </a:graphicData>
        </a:graphic>
      </p:graphicFrame>
      <p:sp>
        <p:nvSpPr>
          <p:cNvPr id="28752" name="AutoShape 77"/>
          <p:cNvSpPr>
            <a:spLocks/>
          </p:cNvSpPr>
          <p:nvPr/>
        </p:nvSpPr>
        <p:spPr bwMode="auto">
          <a:xfrm>
            <a:off x="5562600" y="3657600"/>
            <a:ext cx="152400" cy="914400"/>
          </a:xfrm>
          <a:prstGeom prst="rightBrace">
            <a:avLst>
              <a:gd name="adj1" fmla="val 5000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endParaRPr lang="zh-CN" altLang="en-US"/>
          </a:p>
        </p:txBody>
      </p:sp>
      <p:graphicFrame>
        <p:nvGraphicFramePr>
          <p:cNvPr id="28674" name="Object 78"/>
          <p:cNvGraphicFramePr>
            <a:graphicFrameLocks noChangeAspect="1"/>
          </p:cNvGraphicFramePr>
          <p:nvPr/>
        </p:nvGraphicFramePr>
        <p:xfrm>
          <a:off x="4514850" y="3213100"/>
          <a:ext cx="114300" cy="431800"/>
        </p:xfrm>
        <a:graphic>
          <a:graphicData uri="http://schemas.openxmlformats.org/presentationml/2006/ole">
            <mc:AlternateContent xmlns:mc="http://schemas.openxmlformats.org/markup-compatibility/2006">
              <mc:Choice xmlns:v="urn:schemas-microsoft-com:vml" Requires="v">
                <p:oleObj spid="_x0000_s728240" name="公式" r:id="rId3" imgW="114250" imgH="431613" progId="Equation.3">
                  <p:embed/>
                </p:oleObj>
              </mc:Choice>
              <mc:Fallback>
                <p:oleObj name="公式" r:id="rId3" imgW="114250"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213100"/>
                        <a:ext cx="114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5" name="Object 79"/>
          <p:cNvGraphicFramePr>
            <a:graphicFrameLocks noChangeAspect="1"/>
          </p:cNvGraphicFramePr>
          <p:nvPr/>
        </p:nvGraphicFramePr>
        <p:xfrm>
          <a:off x="5724525" y="2492375"/>
          <a:ext cx="3055938" cy="641350"/>
        </p:xfrm>
        <a:graphic>
          <a:graphicData uri="http://schemas.openxmlformats.org/presentationml/2006/ole">
            <mc:AlternateContent xmlns:mc="http://schemas.openxmlformats.org/markup-compatibility/2006">
              <mc:Choice xmlns:v="urn:schemas-microsoft-com:vml" Requires="v">
                <p:oleObj spid="_x0000_s728241" name="Equation" r:id="rId5" imgW="2038249" imgH="380951" progId="Equation.DSMT4">
                  <p:embed/>
                </p:oleObj>
              </mc:Choice>
              <mc:Fallback>
                <p:oleObj name="Equation" r:id="rId5" imgW="2038249" imgH="38095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2492375"/>
                        <a:ext cx="30559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6" name="Object 80"/>
          <p:cNvGraphicFramePr>
            <a:graphicFrameLocks noChangeAspect="1"/>
          </p:cNvGraphicFramePr>
          <p:nvPr/>
        </p:nvGraphicFramePr>
        <p:xfrm>
          <a:off x="5651500" y="5300663"/>
          <a:ext cx="3167063" cy="584200"/>
        </p:xfrm>
        <a:graphic>
          <a:graphicData uri="http://schemas.openxmlformats.org/presentationml/2006/ole">
            <mc:AlternateContent xmlns:mc="http://schemas.openxmlformats.org/markup-compatibility/2006">
              <mc:Choice xmlns:v="urn:schemas-microsoft-com:vml" Requires="v">
                <p:oleObj spid="_x0000_s728242" name="Equation" r:id="rId7" imgW="3600321" imgH="552511" progId="Equation.DSMT4">
                  <p:embed/>
                </p:oleObj>
              </mc:Choice>
              <mc:Fallback>
                <p:oleObj name="Equation" r:id="rId7" imgW="3600321" imgH="55251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1500" y="5300663"/>
                        <a:ext cx="31670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53" name="Text Box 81"/>
          <p:cNvSpPr txBox="1">
            <a:spLocks noChangeArrowheads="1"/>
          </p:cNvSpPr>
          <p:nvPr/>
        </p:nvSpPr>
        <p:spPr bwMode="auto">
          <a:xfrm>
            <a:off x="5715000" y="3733800"/>
            <a:ext cx="45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000">
                <a:solidFill>
                  <a:srgbClr val="FF0000"/>
                </a:solidFill>
                <a:ea typeface="宋体" panose="02010600030101010101" pitchFamily="2" charset="-122"/>
              </a:rPr>
              <a:t>突跃</a:t>
            </a:r>
          </a:p>
        </p:txBody>
      </p:sp>
    </p:spTree>
    <p:extLst>
      <p:ext uri="{BB962C8B-B14F-4D97-AF65-F5344CB8AC3E}">
        <p14:creationId xmlns:p14="http://schemas.microsoft.com/office/powerpoint/2010/main" val="37878620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22" name="Text Box 4"/>
          <p:cNvSpPr txBox="1">
            <a:spLocks noChangeArrowheads="1"/>
          </p:cNvSpPr>
          <p:nvPr/>
        </p:nvSpPr>
        <p:spPr bwMode="auto">
          <a:xfrm>
            <a:off x="9051925" y="40608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pic>
        <p:nvPicPr>
          <p:cNvPr id="533516" name="Picture 12"/>
          <p:cNvPicPr>
            <a:picLocks noChangeAspect="1" noChangeArrowheads="1"/>
          </p:cNvPicPr>
          <p:nvPr/>
        </p:nvPicPr>
        <p:blipFill>
          <a:blip r:embed="rId3" cstate="print"/>
          <a:srcRect/>
          <a:stretch>
            <a:fillRect/>
          </a:stretch>
        </p:blipFill>
        <p:spPr bwMode="auto">
          <a:xfrm>
            <a:off x="576263" y="1124744"/>
            <a:ext cx="7848600" cy="5178425"/>
          </a:xfrm>
          <a:prstGeom prst="rect">
            <a:avLst/>
          </a:prstGeom>
          <a:noFill/>
          <a:ln w="9525">
            <a:noFill/>
            <a:miter lim="800000"/>
            <a:headEnd/>
            <a:tailEnd/>
          </a:ln>
        </p:spPr>
      </p:pic>
    </p:spTree>
    <p:extLst>
      <p:ext uri="{BB962C8B-B14F-4D97-AF65-F5344CB8AC3E}">
        <p14:creationId xmlns:p14="http://schemas.microsoft.com/office/powerpoint/2010/main" val="419589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33516"/>
                                        </p:tgtEl>
                                        <p:attrNameLst>
                                          <p:attrName>style.visibility</p:attrName>
                                        </p:attrNameLst>
                                      </p:cBhvr>
                                      <p:to>
                                        <p:strVal val="visible"/>
                                      </p:to>
                                    </p:set>
                                    <p:animEffect transition="in" filter="box(in)">
                                      <p:cBhvr>
                                        <p:cTn id="7" dur="500"/>
                                        <p:tgtEl>
                                          <p:spTgt spid="533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9" name="Rectangle 3"/>
          <p:cNvSpPr>
            <a:spLocks noChangeArrowheads="1"/>
          </p:cNvSpPr>
          <p:nvPr/>
        </p:nvSpPr>
        <p:spPr bwMode="auto">
          <a:xfrm>
            <a:off x="611560" y="1340768"/>
            <a:ext cx="4968875" cy="519113"/>
          </a:xfrm>
          <a:prstGeom prst="rect">
            <a:avLst/>
          </a:prstGeom>
          <a:noFill/>
          <a:ln w="9525">
            <a:noFill/>
            <a:miter lim="800000"/>
            <a:headEnd/>
            <a:tailEnd/>
          </a:ln>
          <a:effectLst/>
        </p:spPr>
        <p:txBody>
          <a:bodyPr>
            <a:spAutoFit/>
          </a:bodyPr>
          <a:lstStyle/>
          <a:p>
            <a:pPr algn="l">
              <a:defRPr/>
            </a:pPr>
            <a:r>
              <a:rPr lang="zh-CN" altLang="en-US" sz="2800" dirty="0">
                <a:solidFill>
                  <a:srgbClr val="C00000"/>
                </a:solidFill>
                <a:latin typeface="微软雅黑" panose="020B0503020204020204" pitchFamily="34" charset="-122"/>
                <a:ea typeface="微软雅黑" panose="020B0503020204020204" pitchFamily="34" charset="-122"/>
              </a:rPr>
              <a:t>酸碱指示剂的变色原理</a:t>
            </a:r>
          </a:p>
        </p:txBody>
      </p:sp>
      <p:sp>
        <p:nvSpPr>
          <p:cNvPr id="116740" name="Rectangle 4"/>
          <p:cNvSpPr>
            <a:spLocks noChangeArrowheads="1"/>
          </p:cNvSpPr>
          <p:nvPr/>
        </p:nvSpPr>
        <p:spPr bwMode="auto">
          <a:xfrm>
            <a:off x="827088" y="2133600"/>
            <a:ext cx="806608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50000"/>
              </a:lnSpc>
              <a:spcBef>
                <a:spcPct val="50000"/>
              </a:spcBef>
              <a:buClr>
                <a:srgbClr val="0000FF"/>
              </a:buClr>
              <a:buFontTx/>
              <a:buAutoNum type="circleNumDbPlain"/>
            </a:pPr>
            <a:r>
              <a:rPr lang="zh-CN" altLang="en-US" sz="2400" b="0" dirty="0">
                <a:latin typeface="微软雅黑" panose="020B0503020204020204" pitchFamily="34" charset="-122"/>
                <a:ea typeface="微软雅黑" panose="020B0503020204020204" pitchFamily="34" charset="-122"/>
              </a:rPr>
              <a:t>弱的有机酸或有机碱；</a:t>
            </a:r>
          </a:p>
          <a:p>
            <a:pPr algn="l" eaLnBrk="1" hangingPunct="1">
              <a:lnSpc>
                <a:spcPct val="150000"/>
              </a:lnSpc>
              <a:spcBef>
                <a:spcPct val="50000"/>
              </a:spcBef>
              <a:buClr>
                <a:srgbClr val="0000FF"/>
              </a:buClr>
              <a:buFontTx/>
              <a:buAutoNum type="circleNumDbPlain"/>
            </a:pPr>
            <a:r>
              <a:rPr lang="zh-CN" altLang="en-US" sz="2400" b="0" dirty="0">
                <a:latin typeface="微软雅黑" panose="020B0503020204020204" pitchFamily="34" charset="-122"/>
                <a:ea typeface="微软雅黑" panose="020B0503020204020204" pitchFamily="34" charset="-122"/>
              </a:rPr>
              <a:t>酸式型体和碱式型体具有明显不同的颜色→指示终点；</a:t>
            </a:r>
          </a:p>
          <a:p>
            <a:pPr algn="l" eaLnBrk="1" hangingPunct="1">
              <a:lnSpc>
                <a:spcPct val="150000"/>
              </a:lnSpc>
              <a:spcBef>
                <a:spcPct val="50000"/>
              </a:spcBef>
              <a:buClr>
                <a:srgbClr val="0000FF"/>
              </a:buClr>
              <a:buFontTx/>
              <a:buAutoNum type="circleNumDbPlain"/>
            </a:pPr>
            <a:r>
              <a:rPr lang="zh-CN" altLang="en-US" sz="2400" b="0" dirty="0">
                <a:latin typeface="微软雅黑" panose="020B0503020204020204" pitchFamily="34" charset="-122"/>
                <a:ea typeface="微软雅黑" panose="020B0503020204020204" pitchFamily="34" charset="-122"/>
              </a:rPr>
              <a:t>溶液</a:t>
            </a:r>
            <a:r>
              <a:rPr lang="en-US" altLang="zh-CN" sz="2400" b="0" dirty="0">
                <a:latin typeface="微软雅黑" panose="020B0503020204020204" pitchFamily="34" charset="-122"/>
                <a:ea typeface="微软雅黑" panose="020B0503020204020204" pitchFamily="34" charset="-122"/>
              </a:rPr>
              <a:t>pH</a:t>
            </a:r>
            <a:r>
              <a:rPr lang="zh-CN" altLang="en-US" sz="2400" b="0" dirty="0">
                <a:latin typeface="微软雅黑" panose="020B0503020204020204" pitchFamily="34" charset="-122"/>
                <a:ea typeface="微软雅黑" panose="020B0503020204020204" pitchFamily="34" charset="-122"/>
              </a:rPr>
              <a:t>变化→指示剂分子结构改变→颜色变化→指示终点变化。</a:t>
            </a:r>
          </a:p>
        </p:txBody>
      </p:sp>
      <p:sp>
        <p:nvSpPr>
          <p:cNvPr id="57348" name="Rectangle 5"/>
          <p:cNvSpPr>
            <a:spLocks noChangeArrowheads="1"/>
          </p:cNvSpPr>
          <p:nvPr/>
        </p:nvSpPr>
        <p:spPr bwMode="auto">
          <a:xfrm>
            <a:off x="179512" y="541690"/>
            <a:ext cx="5616575" cy="63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lnSpc>
                <a:spcPct val="120000"/>
              </a:lnSpc>
            </a:pPr>
            <a:r>
              <a:rPr lang="zh-CN" altLang="en-US" b="0" dirty="0" smtClean="0">
                <a:solidFill>
                  <a:srgbClr val="000099"/>
                </a:solidFill>
                <a:latin typeface="微软雅黑" panose="020B0503020204020204" pitchFamily="34" charset="-122"/>
                <a:ea typeface="微软雅黑" panose="020B0503020204020204" pitchFamily="34" charset="-122"/>
              </a:rPr>
              <a:t>酸碱指示剂</a:t>
            </a:r>
            <a:endParaRPr lang="zh-CN" altLang="en-US" b="0" dirty="0">
              <a:solidFill>
                <a:srgbClr val="0000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7726197"/>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16740">
                                            <p:txEl>
                                              <p:pRg st="0" end="0"/>
                                            </p:txEl>
                                          </p:spTgt>
                                        </p:tgtEl>
                                        <p:attrNameLst>
                                          <p:attrName>style.visibility</p:attrName>
                                        </p:attrNameLst>
                                      </p:cBhvr>
                                      <p:to>
                                        <p:strVal val="visible"/>
                                      </p:to>
                                    </p:set>
                                    <p:animEffect transition="in" filter="checkerboard(across)">
                                      <p:cBhvr>
                                        <p:cTn id="7" dur="500"/>
                                        <p:tgtEl>
                                          <p:spTgt spid="1167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16740">
                                            <p:txEl>
                                              <p:pRg st="1" end="1"/>
                                            </p:txEl>
                                          </p:spTgt>
                                        </p:tgtEl>
                                        <p:attrNameLst>
                                          <p:attrName>style.visibility</p:attrName>
                                        </p:attrNameLst>
                                      </p:cBhvr>
                                      <p:to>
                                        <p:strVal val="visible"/>
                                      </p:to>
                                    </p:set>
                                    <p:animEffect transition="in" filter="box(in)">
                                      <p:cBhvr>
                                        <p:cTn id="12" dur="500"/>
                                        <p:tgtEl>
                                          <p:spTgt spid="11674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16740">
                                            <p:txEl>
                                              <p:pRg st="2" end="2"/>
                                            </p:txEl>
                                          </p:spTgt>
                                        </p:tgtEl>
                                        <p:attrNameLst>
                                          <p:attrName>style.visibility</p:attrName>
                                        </p:attrNameLst>
                                      </p:cBhvr>
                                      <p:to>
                                        <p:strVal val="visible"/>
                                      </p:to>
                                    </p:set>
                                    <p:animEffect transition="in" filter="box(in)">
                                      <p:cBhvr>
                                        <p:cTn id="17" dur="500"/>
                                        <p:tgtEl>
                                          <p:spTgt spid="1167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3"/>
          <p:cNvSpPr>
            <a:spLocks noChangeArrowheads="1"/>
          </p:cNvSpPr>
          <p:nvPr/>
        </p:nvSpPr>
        <p:spPr bwMode="auto">
          <a:xfrm>
            <a:off x="539750" y="1696482"/>
            <a:ext cx="80645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50000"/>
              </a:lnSpc>
            </a:pPr>
            <a:r>
              <a:rPr lang="zh-CN" altLang="en-US" sz="2400" b="0" dirty="0">
                <a:solidFill>
                  <a:srgbClr val="0000FF"/>
                </a:solidFill>
                <a:latin typeface="微软雅黑" panose="020B0503020204020204" pitchFamily="34" charset="-122"/>
                <a:ea typeface="微软雅黑" panose="020B0503020204020204" pitchFamily="34" charset="-122"/>
              </a:rPr>
              <a:t>电解质</a:t>
            </a:r>
            <a:r>
              <a:rPr lang="zh-CN" altLang="en-US" sz="2400" b="0" dirty="0">
                <a:latin typeface="微软雅黑" panose="020B0503020204020204" pitchFamily="34" charset="-122"/>
                <a:ea typeface="微软雅黑" panose="020B0503020204020204" pitchFamily="34" charset="-122"/>
              </a:rPr>
              <a:t>：在水溶液里或熔融状态下能够导电的化合物，如酸、碱、盐等。</a:t>
            </a:r>
          </a:p>
          <a:p>
            <a:pPr algn="l" eaLnBrk="1" hangingPunct="1">
              <a:lnSpc>
                <a:spcPct val="150000"/>
              </a:lnSpc>
            </a:pPr>
            <a:r>
              <a:rPr lang="zh-CN" altLang="en-US" sz="2400" b="0" dirty="0">
                <a:solidFill>
                  <a:srgbClr val="0000FF"/>
                </a:solidFill>
                <a:latin typeface="微软雅黑" panose="020B0503020204020204" pitchFamily="34" charset="-122"/>
                <a:ea typeface="微软雅黑" panose="020B0503020204020204" pitchFamily="34" charset="-122"/>
              </a:rPr>
              <a:t>强电解质</a:t>
            </a:r>
            <a:r>
              <a:rPr lang="zh-CN" altLang="en-US" sz="2400" b="0" dirty="0">
                <a:latin typeface="微软雅黑" panose="020B0503020204020204" pitchFamily="34" charset="-122"/>
                <a:ea typeface="微软雅黑" panose="020B0503020204020204" pitchFamily="34" charset="-122"/>
              </a:rPr>
              <a:t>：在水溶液中，完全电离的电解质。</a:t>
            </a:r>
          </a:p>
          <a:p>
            <a:pPr algn="l" eaLnBrk="1" hangingPunct="1">
              <a:lnSpc>
                <a:spcPct val="150000"/>
              </a:lnSpc>
            </a:pPr>
            <a:r>
              <a:rPr lang="zh-CN" altLang="en-US" sz="2400" b="0" dirty="0">
                <a:solidFill>
                  <a:srgbClr val="0000FF"/>
                </a:solidFill>
                <a:latin typeface="微软雅黑" panose="020B0503020204020204" pitchFamily="34" charset="-122"/>
                <a:ea typeface="微软雅黑" panose="020B0503020204020204" pitchFamily="34" charset="-122"/>
              </a:rPr>
              <a:t>弱电解质</a:t>
            </a:r>
            <a:r>
              <a:rPr lang="zh-CN" altLang="en-US" sz="2400" b="0" dirty="0">
                <a:latin typeface="微软雅黑" panose="020B0503020204020204" pitchFamily="34" charset="-122"/>
                <a:ea typeface="微软雅黑" panose="020B0503020204020204" pitchFamily="34" charset="-122"/>
              </a:rPr>
              <a:t>：在水溶液中，部分电离的电解质。</a:t>
            </a:r>
          </a:p>
        </p:txBody>
      </p:sp>
      <p:sp>
        <p:nvSpPr>
          <p:cNvPr id="34819" name="Rectangle 2"/>
          <p:cNvSpPr>
            <a:spLocks noGrp="1" noChangeArrowheads="1"/>
          </p:cNvSpPr>
          <p:nvPr>
            <p:ph type="title"/>
          </p:nvPr>
        </p:nvSpPr>
        <p:spPr>
          <a:xfrm>
            <a:off x="611560" y="477615"/>
            <a:ext cx="7772400" cy="719137"/>
          </a:xfrm>
        </p:spPr>
        <p:txBody>
          <a:bodyPr/>
          <a:lstStyle/>
          <a:p>
            <a:pPr>
              <a:lnSpc>
                <a:spcPct val="150000"/>
              </a:lnSpc>
            </a:pPr>
            <a:r>
              <a:rPr lang="en-US" altLang="zh-CN" sz="36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6.1 </a:t>
            </a:r>
            <a:r>
              <a:rPr lang="zh-CN" altLang="en-US" sz="36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强电解质溶液理论</a:t>
            </a:r>
            <a:endParaRPr lang="en-US" altLang="zh-CN" sz="3600" dirty="0" smtClean="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820" name="矩形 5"/>
          <p:cNvSpPr>
            <a:spLocks noChangeArrowheads="1"/>
          </p:cNvSpPr>
          <p:nvPr/>
        </p:nvSpPr>
        <p:spPr bwMode="auto">
          <a:xfrm>
            <a:off x="755650" y="5084763"/>
            <a:ext cx="7704138"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just" eaLnBrk="1" hangingPunct="1">
              <a:lnSpc>
                <a:spcPct val="150000"/>
              </a:lnSpc>
              <a:buFont typeface="Wingdings" panose="05000000000000000000" pitchFamily="2" charset="2"/>
              <a:buNone/>
            </a:pPr>
            <a:r>
              <a:rPr lang="zh-CN" altLang="en-US" sz="2400" b="0" dirty="0">
                <a:latin typeface="微软雅黑" panose="020B0503020204020204" pitchFamily="34" charset="-122"/>
                <a:ea typeface="微软雅黑" panose="020B0503020204020204" pitchFamily="34" charset="-122"/>
              </a:rPr>
              <a:t>  </a:t>
            </a:r>
            <a:r>
              <a:rPr lang="zh-CN" altLang="en-US" sz="2400" b="0"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b="0" dirty="0">
                <a:latin typeface="微软雅黑" panose="020B0503020204020204" pitchFamily="34" charset="-122"/>
                <a:ea typeface="微软雅黑" panose="020B0503020204020204" pitchFamily="34" charset="-122"/>
              </a:rPr>
              <a:t>&gt; 60%</a:t>
            </a:r>
            <a:r>
              <a:rPr lang="zh-CN" altLang="en-US" sz="2400" b="0" dirty="0">
                <a:latin typeface="微软雅黑" panose="020B0503020204020204" pitchFamily="34" charset="-122"/>
                <a:ea typeface="微软雅黑" panose="020B0503020204020204" pitchFamily="34" charset="-122"/>
              </a:rPr>
              <a:t>的物质称为  </a:t>
            </a:r>
            <a:r>
              <a:rPr lang="zh-CN" altLang="en-US" sz="2400" b="0" dirty="0">
                <a:solidFill>
                  <a:srgbClr val="FF0000"/>
                </a:solidFill>
                <a:latin typeface="微软雅黑" panose="020B0503020204020204" pitchFamily="34" charset="-122"/>
                <a:ea typeface="微软雅黑" panose="020B0503020204020204" pitchFamily="34" charset="-122"/>
              </a:rPr>
              <a:t>强电解质</a:t>
            </a:r>
          </a:p>
          <a:p>
            <a:pPr algn="just" eaLnBrk="1" hangingPunct="1">
              <a:lnSpc>
                <a:spcPct val="150000"/>
              </a:lnSpc>
              <a:buFont typeface="Wingdings" panose="05000000000000000000" pitchFamily="2" charset="2"/>
              <a:buNone/>
            </a:pPr>
            <a:r>
              <a:rPr lang="zh-CN" altLang="en-US" sz="2400" b="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0" dirty="0">
                <a:latin typeface="微软雅黑" panose="020B0503020204020204" pitchFamily="34" charset="-122"/>
                <a:ea typeface="微软雅黑" panose="020B0503020204020204" pitchFamily="34" charset="-122"/>
                <a:cs typeface="Times New Roman" panose="02020603050405020304" pitchFamily="18" charset="0"/>
              </a:rPr>
              <a:t>&lt;</a:t>
            </a:r>
            <a:r>
              <a:rPr lang="en-US" altLang="zh-CN" sz="2400" b="0" dirty="0">
                <a:latin typeface="微软雅黑" panose="020B0503020204020204" pitchFamily="34" charset="-122"/>
                <a:ea typeface="微软雅黑" panose="020B0503020204020204" pitchFamily="34" charset="-122"/>
              </a:rPr>
              <a:t>  5%</a:t>
            </a:r>
            <a:r>
              <a:rPr lang="zh-CN" altLang="en-US" sz="2400" b="0" dirty="0">
                <a:latin typeface="微软雅黑" panose="020B0503020204020204" pitchFamily="34" charset="-122"/>
                <a:ea typeface="微软雅黑" panose="020B0503020204020204" pitchFamily="34" charset="-122"/>
              </a:rPr>
              <a:t>的物质称为   </a:t>
            </a:r>
            <a:r>
              <a:rPr lang="zh-CN" altLang="en-US" sz="2400" b="0" dirty="0">
                <a:solidFill>
                  <a:srgbClr val="FF0000"/>
                </a:solidFill>
                <a:latin typeface="微软雅黑" panose="020B0503020204020204" pitchFamily="34" charset="-122"/>
                <a:ea typeface="微软雅黑" panose="020B0503020204020204" pitchFamily="34" charset="-122"/>
              </a:rPr>
              <a:t>弱电解质</a:t>
            </a:r>
          </a:p>
        </p:txBody>
      </p:sp>
      <p:sp>
        <p:nvSpPr>
          <p:cNvPr id="34821" name="Rectangle 2"/>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endParaRPr lang="zh-CN" altLang="en-US" b="0">
              <a:latin typeface="微软雅黑" panose="020B0503020204020204" pitchFamily="34" charset="-122"/>
              <a:ea typeface="微软雅黑" panose="020B0503020204020204" pitchFamily="34" charset="-122"/>
            </a:endParaRPr>
          </a:p>
        </p:txBody>
      </p:sp>
      <p:graphicFrame>
        <p:nvGraphicFramePr>
          <p:cNvPr id="34822" name="对象 7"/>
          <p:cNvGraphicFramePr>
            <a:graphicFrameLocks noChangeAspect="1"/>
          </p:cNvGraphicFramePr>
          <p:nvPr>
            <p:extLst>
              <p:ext uri="{D42A27DB-BD31-4B8C-83A1-F6EECF244321}">
                <p14:modId xmlns:p14="http://schemas.microsoft.com/office/powerpoint/2010/main" val="2299418277"/>
              </p:ext>
            </p:extLst>
          </p:nvPr>
        </p:nvGraphicFramePr>
        <p:xfrm>
          <a:off x="2843213" y="4168775"/>
          <a:ext cx="2312987" cy="720725"/>
        </p:xfrm>
        <a:graphic>
          <a:graphicData uri="http://schemas.openxmlformats.org/presentationml/2006/ole">
            <mc:AlternateContent xmlns:mc="http://schemas.openxmlformats.org/markup-compatibility/2006">
              <mc:Choice xmlns:v="urn:schemas-microsoft-com:vml" Requires="v">
                <p:oleObj spid="_x0000_s754709" name="Equation" r:id="rId3" imgW="1371600" imgH="419100" progId="Equation.DSMT4">
                  <p:embed/>
                </p:oleObj>
              </mc:Choice>
              <mc:Fallback>
                <p:oleObj name="Equation" r:id="rId3" imgW="13716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4168775"/>
                        <a:ext cx="2312987" cy="720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3" name="矩形 8"/>
          <p:cNvSpPr>
            <a:spLocks noChangeArrowheads="1"/>
          </p:cNvSpPr>
          <p:nvPr/>
        </p:nvSpPr>
        <p:spPr bwMode="auto">
          <a:xfrm>
            <a:off x="606425" y="4267200"/>
            <a:ext cx="1492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r>
              <a:rPr lang="zh-CN" altLang="en-US" sz="2800" b="0">
                <a:solidFill>
                  <a:srgbClr val="FF0000"/>
                </a:solidFill>
                <a:latin typeface="微软雅黑" panose="020B0503020204020204" pitchFamily="34" charset="-122"/>
                <a:ea typeface="微软雅黑" panose="020B0503020204020204" pitchFamily="34" charset="-122"/>
              </a:rPr>
              <a:t>解离度</a:t>
            </a:r>
            <a:r>
              <a:rPr lang="zh-CN" altLang="en-US" sz="2800" b="0">
                <a:solidFill>
                  <a:srgbClr val="FF0000"/>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b="0">
              <a:latin typeface="微软雅黑" panose="020B0503020204020204" pitchFamily="34" charset="-122"/>
              <a:ea typeface="微软雅黑" panose="020B0503020204020204" pitchFamily="34" charset="-122"/>
            </a:endParaRPr>
          </a:p>
        </p:txBody>
      </p:sp>
      <p:sp>
        <p:nvSpPr>
          <p:cNvPr id="34824" name="矩形 10"/>
          <p:cNvSpPr>
            <a:spLocks noChangeArrowheads="1"/>
          </p:cNvSpPr>
          <p:nvPr/>
        </p:nvSpPr>
        <p:spPr bwMode="auto">
          <a:xfrm>
            <a:off x="620713" y="1248941"/>
            <a:ext cx="3730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r>
              <a:rPr lang="en-US" altLang="zh-CN" sz="2800" b="0" dirty="0">
                <a:solidFill>
                  <a:srgbClr val="FF0000"/>
                </a:solidFill>
                <a:latin typeface="微软雅黑" panose="020B0503020204020204" pitchFamily="34" charset="-122"/>
                <a:ea typeface="微软雅黑" panose="020B0503020204020204" pitchFamily="34" charset="-122"/>
              </a:rPr>
              <a:t>1.</a:t>
            </a:r>
            <a:r>
              <a:rPr lang="zh-CN" altLang="zh-CN" sz="2800" b="0" dirty="0">
                <a:solidFill>
                  <a:srgbClr val="FF0000"/>
                </a:solidFill>
                <a:latin typeface="微软雅黑" panose="020B0503020204020204" pitchFamily="34" charset="-122"/>
                <a:ea typeface="微软雅黑" panose="020B0503020204020204" pitchFamily="34" charset="-122"/>
              </a:rPr>
              <a:t>强电解质和弱电解质</a:t>
            </a:r>
            <a:endParaRPr lang="zh-CN" altLang="en-US" sz="2800" b="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0150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81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2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482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extLst>
              <p:ext uri="{D42A27DB-BD31-4B8C-83A1-F6EECF244321}">
                <p14:modId xmlns:p14="http://schemas.microsoft.com/office/powerpoint/2010/main" val="2956280773"/>
              </p:ext>
            </p:extLst>
          </p:nvPr>
        </p:nvGraphicFramePr>
        <p:xfrm>
          <a:off x="2195513" y="601240"/>
          <a:ext cx="4968875" cy="2714625"/>
        </p:xfrm>
        <a:graphic>
          <a:graphicData uri="http://schemas.openxmlformats.org/presentationml/2006/ole">
            <mc:AlternateContent xmlns:mc="http://schemas.openxmlformats.org/markup-compatibility/2006">
              <mc:Choice xmlns:v="urn:schemas-microsoft-com:vml" Requires="v">
                <p:oleObj spid="_x0000_s729206" name="CS ChemDraw Drawing" r:id="rId3" imgW="5019040" imgH="2854960" progId="ChemDraw.Document.4.5">
                  <p:embed/>
                </p:oleObj>
              </mc:Choice>
              <mc:Fallback>
                <p:oleObj name="CS ChemDraw Drawing" r:id="rId3" imgW="5019040" imgH="285496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601240"/>
                        <a:ext cx="4968875" cy="2714625"/>
                      </a:xfrm>
                      <a:prstGeom prst="rect">
                        <a:avLst/>
                      </a:prstGeom>
                      <a:noFill/>
                      <a:ln w="25400">
                        <a:solidFill>
                          <a:srgbClr val="FF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63" name="Object 3"/>
          <p:cNvGraphicFramePr>
            <a:graphicFrameLocks noChangeAspect="1"/>
          </p:cNvGraphicFramePr>
          <p:nvPr>
            <p:extLst>
              <p:ext uri="{D42A27DB-BD31-4B8C-83A1-F6EECF244321}">
                <p14:modId xmlns:p14="http://schemas.microsoft.com/office/powerpoint/2010/main" val="3727656533"/>
              </p:ext>
            </p:extLst>
          </p:nvPr>
        </p:nvGraphicFramePr>
        <p:xfrm>
          <a:off x="2151063" y="3506365"/>
          <a:ext cx="6237287" cy="2874963"/>
        </p:xfrm>
        <a:graphic>
          <a:graphicData uri="http://schemas.openxmlformats.org/presentationml/2006/ole">
            <mc:AlternateContent xmlns:mc="http://schemas.openxmlformats.org/markup-compatibility/2006">
              <mc:Choice xmlns:v="urn:schemas-microsoft-com:vml" Requires="v">
                <p:oleObj spid="_x0000_s729207" name="CS ChemDraw Drawing" r:id="rId5" imgW="6449060" imgH="2918460" progId="ChemDraw.Document.4.5">
                  <p:embed/>
                </p:oleObj>
              </mc:Choice>
              <mc:Fallback>
                <p:oleObj name="CS ChemDraw Drawing" r:id="rId5" imgW="6449060" imgH="2918460" progId="ChemDraw.Document.4.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1063" y="3506365"/>
                        <a:ext cx="6237287" cy="2874963"/>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4" name="Rectangle 4"/>
          <p:cNvSpPr>
            <a:spLocks noChangeArrowheads="1"/>
          </p:cNvSpPr>
          <p:nvPr/>
        </p:nvSpPr>
        <p:spPr bwMode="auto">
          <a:xfrm>
            <a:off x="755650" y="692150"/>
            <a:ext cx="72072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400">
                <a:solidFill>
                  <a:srgbClr val="0000FF"/>
                </a:solidFill>
              </a:rPr>
              <a:t>常用酸碱指示剂的变色原理</a:t>
            </a:r>
          </a:p>
        </p:txBody>
      </p:sp>
    </p:spTree>
    <p:extLst>
      <p:ext uri="{BB962C8B-B14F-4D97-AF65-F5344CB8AC3E}">
        <p14:creationId xmlns:p14="http://schemas.microsoft.com/office/powerpoint/2010/main" val="36031215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17763"/>
                                        </p:tgtEl>
                                        <p:attrNameLst>
                                          <p:attrName>style.visibility</p:attrName>
                                        </p:attrNameLst>
                                      </p:cBhvr>
                                      <p:to>
                                        <p:strVal val="visible"/>
                                      </p:to>
                                    </p:set>
                                    <p:animEffect transition="in" filter="blinds(vertical)">
                                      <p:cBhvr>
                                        <p:cTn id="7" dur="500"/>
                                        <p:tgtEl>
                                          <p:spTgt spid="117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92275" y="908049"/>
            <a:ext cx="4343400" cy="1077913"/>
            <a:chOff x="1104" y="864"/>
            <a:chExt cx="2736" cy="679"/>
          </a:xfrm>
        </p:grpSpPr>
        <p:sp>
          <p:nvSpPr>
            <p:cNvPr id="26638" name="Text Box 3"/>
            <p:cNvSpPr txBox="1">
              <a:spLocks noChangeArrowheads="1"/>
            </p:cNvSpPr>
            <p:nvPr/>
          </p:nvSpPr>
          <p:spPr bwMode="auto">
            <a:xfrm>
              <a:off x="1104" y="864"/>
              <a:ext cx="2736"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just" eaLnBrk="1" hangingPunct="1">
                <a:spcBef>
                  <a:spcPct val="50000"/>
                </a:spcBef>
                <a:buClr>
                  <a:schemeClr val="hlink"/>
                </a:buClr>
                <a:buSzPct val="75000"/>
                <a:buFont typeface="Wingdings" panose="05000000000000000000" pitchFamily="2" charset="2"/>
                <a:buNone/>
              </a:pPr>
              <a:r>
                <a:rPr kumimoji="1" lang="en-US" altLang="zh-CN" b="0" dirty="0">
                  <a:latin typeface="微软雅黑" panose="020B0503020204020204" pitchFamily="34" charset="-122"/>
                  <a:ea typeface="微软雅黑" panose="020B0503020204020204" pitchFamily="34" charset="-122"/>
                </a:rPr>
                <a:t> </a:t>
              </a:r>
              <a:r>
                <a:rPr kumimoji="1" lang="en-US" altLang="zh-CN" b="0" dirty="0" err="1">
                  <a:latin typeface="微软雅黑" panose="020B0503020204020204" pitchFamily="34" charset="-122"/>
                  <a:ea typeface="微软雅黑" panose="020B0503020204020204" pitchFamily="34" charset="-122"/>
                </a:rPr>
                <a:t>HIn</a:t>
              </a:r>
              <a:r>
                <a:rPr kumimoji="1" lang="en-US" altLang="zh-CN" b="0" dirty="0">
                  <a:latin typeface="微软雅黑" panose="020B0503020204020204" pitchFamily="34" charset="-122"/>
                  <a:ea typeface="微软雅黑" panose="020B0503020204020204" pitchFamily="34" charset="-122"/>
                </a:rPr>
                <a:t>              H</a:t>
              </a:r>
              <a:r>
                <a:rPr kumimoji="1" lang="en-US" altLang="zh-CN" b="0" baseline="30000" dirty="0">
                  <a:latin typeface="微软雅黑" panose="020B0503020204020204" pitchFamily="34" charset="-122"/>
                  <a:ea typeface="微软雅黑" panose="020B0503020204020204" pitchFamily="34" charset="-122"/>
                </a:rPr>
                <a:t> +</a:t>
              </a:r>
              <a:r>
                <a:rPr kumimoji="1" lang="en-US" altLang="zh-CN" b="0" dirty="0">
                  <a:latin typeface="微软雅黑" panose="020B0503020204020204" pitchFamily="34" charset="-122"/>
                  <a:ea typeface="微软雅黑" panose="020B0503020204020204" pitchFamily="34" charset="-122"/>
                </a:rPr>
                <a:t> + In</a:t>
              </a:r>
              <a:r>
                <a:rPr kumimoji="1" lang="en-US" altLang="zh-CN" b="0" baseline="30000" dirty="0">
                  <a:latin typeface="微软雅黑" panose="020B0503020204020204" pitchFamily="34" charset="-122"/>
                  <a:ea typeface="微软雅黑" panose="020B0503020204020204" pitchFamily="34" charset="-122"/>
                </a:rPr>
                <a:t> -</a:t>
              </a:r>
              <a:endParaRPr kumimoji="1" lang="en-US" altLang="zh-CN" b="0" dirty="0">
                <a:latin typeface="微软雅黑" panose="020B0503020204020204" pitchFamily="34" charset="-122"/>
                <a:ea typeface="微软雅黑" panose="020B0503020204020204" pitchFamily="34" charset="-122"/>
              </a:endParaRPr>
            </a:p>
          </p:txBody>
        </p:sp>
        <p:graphicFrame>
          <p:nvGraphicFramePr>
            <p:cNvPr id="26628" name="Object 4"/>
            <p:cNvGraphicFramePr>
              <a:graphicFrameLocks noChangeAspect="1"/>
            </p:cNvGraphicFramePr>
            <p:nvPr/>
          </p:nvGraphicFramePr>
          <p:xfrm>
            <a:off x="1824" y="912"/>
            <a:ext cx="530" cy="258"/>
          </p:xfrm>
          <a:graphic>
            <a:graphicData uri="http://schemas.openxmlformats.org/presentationml/2006/ole">
              <mc:AlternateContent xmlns:mc="http://schemas.openxmlformats.org/markup-compatibility/2006">
                <mc:Choice xmlns:v="urn:schemas-microsoft-com:vml" Requires="v">
                  <p:oleObj spid="_x0000_s730288" r:id="rId3" imgW="781208" imgH="104861" progId="ChemDraw.Document.4.5">
                    <p:embed/>
                  </p:oleObj>
                </mc:Choice>
                <mc:Fallback>
                  <p:oleObj r:id="rId3" imgW="781208" imgH="104861"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912"/>
                          <a:ext cx="530"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8789" name="Text Box 5"/>
          <p:cNvSpPr txBox="1">
            <a:spLocks noChangeArrowheads="1"/>
          </p:cNvSpPr>
          <p:nvPr/>
        </p:nvSpPr>
        <p:spPr bwMode="auto">
          <a:xfrm>
            <a:off x="1619250" y="1484313"/>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spcBef>
                <a:spcPct val="50000"/>
              </a:spcBef>
              <a:buClr>
                <a:schemeClr val="hlink"/>
              </a:buClr>
              <a:buSzPct val="75000"/>
              <a:buFont typeface="Wingdings" panose="05000000000000000000" pitchFamily="2" charset="2"/>
              <a:buNone/>
            </a:pPr>
            <a:r>
              <a:rPr kumimoji="1" lang="zh-CN" altLang="en-US" sz="2400" b="0">
                <a:latin typeface="微软雅黑" panose="020B0503020204020204" pitchFamily="34" charset="-122"/>
                <a:ea typeface="微软雅黑" panose="020B0503020204020204" pitchFamily="34" charset="-122"/>
              </a:rPr>
              <a:t>酸式型体</a:t>
            </a:r>
          </a:p>
        </p:txBody>
      </p:sp>
      <p:sp>
        <p:nvSpPr>
          <p:cNvPr id="118790" name="Text Box 6"/>
          <p:cNvSpPr txBox="1">
            <a:spLocks noChangeArrowheads="1"/>
          </p:cNvSpPr>
          <p:nvPr/>
        </p:nvSpPr>
        <p:spPr bwMode="auto">
          <a:xfrm>
            <a:off x="4284663" y="1412875"/>
            <a:ext cx="1652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spcBef>
                <a:spcPct val="50000"/>
              </a:spcBef>
              <a:buClr>
                <a:schemeClr val="hlink"/>
              </a:buClr>
              <a:buSzPct val="75000"/>
              <a:buFont typeface="Wingdings" panose="05000000000000000000" pitchFamily="2" charset="2"/>
              <a:buNone/>
            </a:pPr>
            <a:r>
              <a:rPr kumimoji="1" lang="zh-CN" altLang="en-US" sz="2400" b="0">
                <a:solidFill>
                  <a:schemeClr val="tx2"/>
                </a:solidFill>
                <a:latin typeface="微软雅黑" panose="020B0503020204020204" pitchFamily="34" charset="-122"/>
                <a:ea typeface="微软雅黑" panose="020B0503020204020204" pitchFamily="34" charset="-122"/>
              </a:rPr>
              <a:t>碱式型体</a:t>
            </a:r>
          </a:p>
        </p:txBody>
      </p:sp>
      <p:sp>
        <p:nvSpPr>
          <p:cNvPr id="26632" name="Rectangle 7"/>
          <p:cNvSpPr>
            <a:spLocks noChangeArrowheads="1"/>
          </p:cNvSpPr>
          <p:nvPr/>
        </p:nvSpPr>
        <p:spPr bwMode="auto">
          <a:xfrm>
            <a:off x="251520" y="461615"/>
            <a:ext cx="5761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800" b="0" dirty="0">
                <a:solidFill>
                  <a:srgbClr val="FF0000"/>
                </a:solidFill>
                <a:latin typeface="微软雅黑" panose="020B0503020204020204" pitchFamily="34" charset="-122"/>
                <a:ea typeface="微软雅黑" panose="020B0503020204020204" pitchFamily="34" charset="-122"/>
              </a:rPr>
              <a:t>酸碱指示剂的变色范围</a:t>
            </a:r>
          </a:p>
        </p:txBody>
      </p:sp>
      <p:sp>
        <p:nvSpPr>
          <p:cNvPr id="26633" name="Rectangle 8"/>
          <p:cNvSpPr>
            <a:spLocks noChangeArrowheads="1"/>
          </p:cNvSpPr>
          <p:nvPr/>
        </p:nvSpPr>
        <p:spPr bwMode="auto">
          <a:xfrm>
            <a:off x="0" y="2912776"/>
            <a:ext cx="1847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endParaRPr lang="zh-CN" altLang="en-US" b="0">
              <a:latin typeface="微软雅黑" panose="020B0503020204020204" pitchFamily="34" charset="-122"/>
              <a:ea typeface="微软雅黑" panose="020B0503020204020204" pitchFamily="34" charset="-122"/>
            </a:endParaRPr>
          </a:p>
        </p:txBody>
      </p:sp>
      <p:sp>
        <p:nvSpPr>
          <p:cNvPr id="118793" name="Rectangle 9"/>
          <p:cNvSpPr>
            <a:spLocks noChangeArrowheads="1"/>
          </p:cNvSpPr>
          <p:nvPr/>
        </p:nvSpPr>
        <p:spPr bwMode="auto">
          <a:xfrm>
            <a:off x="1403350" y="2997200"/>
            <a:ext cx="7272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spcBef>
                <a:spcPct val="20000"/>
              </a:spcBef>
              <a:buClr>
                <a:schemeClr val="accent1"/>
              </a:buClr>
              <a:buSzPct val="65000"/>
              <a:buFont typeface="Wingdings" panose="05000000000000000000" pitchFamily="2" charset="2"/>
              <a:buNone/>
            </a:pPr>
            <a:r>
              <a:rPr lang="en-US" altLang="zh-CN" sz="2400" b="0" i="1">
                <a:latin typeface="微软雅黑" panose="020B0503020204020204" pitchFamily="34" charset="-122"/>
                <a:ea typeface="微软雅黑" panose="020B0503020204020204" pitchFamily="34" charset="-122"/>
              </a:rPr>
              <a:t>K</a:t>
            </a:r>
            <a:r>
              <a:rPr lang="en-US" altLang="zh-CN" sz="2400" b="0" baseline="-25000">
                <a:latin typeface="微软雅黑" panose="020B0503020204020204" pitchFamily="34" charset="-122"/>
                <a:ea typeface="微软雅黑" panose="020B0503020204020204" pitchFamily="34" charset="-122"/>
              </a:rPr>
              <a:t>HIn</a:t>
            </a:r>
            <a:r>
              <a:rPr lang="zh-CN" altLang="en-US" sz="2400" b="0">
                <a:latin typeface="微软雅黑" panose="020B0503020204020204" pitchFamily="34" charset="-122"/>
                <a:ea typeface="微软雅黑" panose="020B0503020204020204" pitchFamily="34" charset="-122"/>
              </a:rPr>
              <a:t>一定，</a:t>
            </a:r>
            <a:r>
              <a:rPr lang="en-US" altLang="zh-CN" sz="2400" b="0">
                <a:latin typeface="微软雅黑" panose="020B0503020204020204" pitchFamily="34" charset="-122"/>
                <a:ea typeface="微软雅黑" panose="020B0503020204020204" pitchFamily="34" charset="-122"/>
              </a:rPr>
              <a:t>[H</a:t>
            </a:r>
            <a:r>
              <a:rPr lang="en-US" altLang="zh-CN" sz="2400" b="0" baseline="30000">
                <a:latin typeface="微软雅黑" panose="020B0503020204020204" pitchFamily="34" charset="-122"/>
                <a:ea typeface="微软雅黑" panose="020B0503020204020204" pitchFamily="34" charset="-122"/>
              </a:rPr>
              <a:t>+</a:t>
            </a:r>
            <a:r>
              <a:rPr lang="en-US" altLang="zh-CN" sz="2400" b="0">
                <a:latin typeface="微软雅黑" panose="020B0503020204020204" pitchFamily="34" charset="-122"/>
                <a:ea typeface="微软雅黑" panose="020B0503020204020204" pitchFamily="34" charset="-122"/>
              </a:rPr>
              <a:t>]</a:t>
            </a:r>
            <a:r>
              <a:rPr lang="zh-CN" altLang="en-US" sz="2400" b="0">
                <a:latin typeface="微软雅黑" panose="020B0503020204020204" pitchFamily="34" charset="-122"/>
                <a:ea typeface="微软雅黑" panose="020B0503020204020204" pitchFamily="34" charset="-122"/>
              </a:rPr>
              <a:t>决定比值大小，影响溶液颜色。</a:t>
            </a:r>
          </a:p>
        </p:txBody>
      </p:sp>
      <p:graphicFrame>
        <p:nvGraphicFramePr>
          <p:cNvPr id="118794" name="Object 10"/>
          <p:cNvGraphicFramePr>
            <a:graphicFrameLocks noGrp="1" noChangeAspect="1"/>
          </p:cNvGraphicFramePr>
          <p:nvPr>
            <p:ph sz="half" idx="1"/>
            <p:extLst>
              <p:ext uri="{D42A27DB-BD31-4B8C-83A1-F6EECF244321}">
                <p14:modId xmlns:p14="http://schemas.microsoft.com/office/powerpoint/2010/main" val="2276958455"/>
              </p:ext>
            </p:extLst>
          </p:nvPr>
        </p:nvGraphicFramePr>
        <p:xfrm>
          <a:off x="2123728" y="1969270"/>
          <a:ext cx="4074435" cy="955674"/>
        </p:xfrm>
        <a:graphic>
          <a:graphicData uri="http://schemas.openxmlformats.org/presentationml/2006/ole">
            <mc:AlternateContent xmlns:mc="http://schemas.openxmlformats.org/markup-compatibility/2006">
              <mc:Choice xmlns:v="urn:schemas-microsoft-com:vml" Requires="v">
                <p:oleObj spid="_x0000_s730289" name="Equation" r:id="rId5" imgW="2273040" imgH="533160" progId="Equation.DSMT4">
                  <p:embed/>
                </p:oleObj>
              </mc:Choice>
              <mc:Fallback>
                <p:oleObj name="Equation" r:id="rId5" imgW="2273040" imgH="533160" progId="Equation.DSMT4">
                  <p:embed/>
                  <p:pic>
                    <p:nvPicPr>
                      <p:cNvPr id="0" name=""/>
                      <p:cNvPicPr>
                        <a:picLocks noChangeAspect="1" noChangeArrowheads="1"/>
                      </p:cNvPicPr>
                      <p:nvPr/>
                    </p:nvPicPr>
                    <p:blipFill>
                      <a:blip r:embed="rId6"/>
                      <a:srcRect/>
                      <a:stretch>
                        <a:fillRect/>
                      </a:stretch>
                    </p:blipFill>
                    <p:spPr bwMode="auto">
                      <a:xfrm>
                        <a:off x="2123728" y="1969270"/>
                        <a:ext cx="4074435" cy="955674"/>
                      </a:xfrm>
                      <a:prstGeom prst="rect">
                        <a:avLst/>
                      </a:prstGeom>
                      <a:noFill/>
                      <a:ln>
                        <a:noFill/>
                      </a:ln>
                      <a:effectLst/>
                    </p:spPr>
                  </p:pic>
                </p:oleObj>
              </mc:Fallback>
            </mc:AlternateContent>
          </a:graphicData>
        </a:graphic>
      </p:graphicFrame>
      <p:grpSp>
        <p:nvGrpSpPr>
          <p:cNvPr id="3" name="Group 11"/>
          <p:cNvGrpSpPr>
            <a:grpSpLocks/>
          </p:cNvGrpSpPr>
          <p:nvPr/>
        </p:nvGrpSpPr>
        <p:grpSpPr bwMode="auto">
          <a:xfrm>
            <a:off x="1403350" y="3595688"/>
            <a:ext cx="6553200" cy="3001962"/>
            <a:chOff x="884" y="2265"/>
            <a:chExt cx="3266" cy="1565"/>
          </a:xfrm>
        </p:grpSpPr>
        <p:graphicFrame>
          <p:nvGraphicFramePr>
            <p:cNvPr id="26627" name="Object 12"/>
            <p:cNvGraphicFramePr>
              <a:graphicFrameLocks noChangeAspect="1"/>
            </p:cNvGraphicFramePr>
            <p:nvPr/>
          </p:nvGraphicFramePr>
          <p:xfrm>
            <a:off x="1610" y="2265"/>
            <a:ext cx="2540" cy="1565"/>
          </p:xfrm>
          <a:graphic>
            <a:graphicData uri="http://schemas.openxmlformats.org/presentationml/2006/ole">
              <mc:AlternateContent xmlns:mc="http://schemas.openxmlformats.org/markup-compatibility/2006">
                <mc:Choice xmlns:v="urn:schemas-microsoft-com:vml" Requires="v">
                  <p:oleObj spid="_x0000_s730290" name="Equation" r:id="rId7" imgW="2679700" imgH="1651000" progId="Equation.DSMT4">
                    <p:embed/>
                  </p:oleObj>
                </mc:Choice>
                <mc:Fallback>
                  <p:oleObj name="Equation" r:id="rId7" imgW="2679700" imgH="1651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0" y="2265"/>
                          <a:ext cx="2540" cy="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6" name="Text Box 13"/>
            <p:cNvSpPr txBox="1">
              <a:spLocks noChangeArrowheads="1"/>
            </p:cNvSpPr>
            <p:nvPr/>
          </p:nvSpPr>
          <p:spPr bwMode="auto">
            <a:xfrm>
              <a:off x="884" y="2341"/>
              <a:ext cx="86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spcBef>
                  <a:spcPct val="50000"/>
                </a:spcBef>
              </a:pPr>
              <a:r>
                <a:rPr lang="zh-CN" altLang="en-US" sz="2400" b="0">
                  <a:latin typeface="微软雅黑" panose="020B0503020204020204" pitchFamily="34" charset="-122"/>
                  <a:ea typeface="微软雅黑" panose="020B0503020204020204" pitchFamily="34" charset="-122"/>
                </a:rPr>
                <a:t>碱式色</a:t>
              </a:r>
            </a:p>
          </p:txBody>
        </p:sp>
        <p:sp>
          <p:nvSpPr>
            <p:cNvPr id="26637" name="Rectangle 14"/>
            <p:cNvSpPr>
              <a:spLocks noChangeArrowheads="1"/>
            </p:cNvSpPr>
            <p:nvPr/>
          </p:nvSpPr>
          <p:spPr bwMode="auto">
            <a:xfrm>
              <a:off x="884" y="2898"/>
              <a:ext cx="55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400" b="0">
                  <a:latin typeface="微软雅黑" panose="020B0503020204020204" pitchFamily="34" charset="-122"/>
                  <a:ea typeface="微软雅黑" panose="020B0503020204020204" pitchFamily="34" charset="-122"/>
                </a:rPr>
                <a:t>酸式色</a:t>
              </a:r>
            </a:p>
          </p:txBody>
        </p:sp>
      </p:grpSp>
    </p:spTree>
    <p:extLst>
      <p:ext uri="{BB962C8B-B14F-4D97-AF65-F5344CB8AC3E}">
        <p14:creationId xmlns:p14="http://schemas.microsoft.com/office/powerpoint/2010/main" val="3359806615"/>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8789"/>
                                        </p:tgtEl>
                                        <p:attrNameLst>
                                          <p:attrName>style.visibility</p:attrName>
                                        </p:attrNameLst>
                                      </p:cBhvr>
                                      <p:to>
                                        <p:strVal val="visible"/>
                                      </p:to>
                                    </p:set>
                                    <p:anim calcmode="lin" valueType="num">
                                      <p:cBhvr additive="base">
                                        <p:cTn id="12" dur="500" fill="hold"/>
                                        <p:tgtEl>
                                          <p:spTgt spid="118789"/>
                                        </p:tgtEl>
                                        <p:attrNameLst>
                                          <p:attrName>ppt_x</p:attrName>
                                        </p:attrNameLst>
                                      </p:cBhvr>
                                      <p:tavLst>
                                        <p:tav tm="0">
                                          <p:val>
                                            <p:strVal val="0-#ppt_w/2"/>
                                          </p:val>
                                        </p:tav>
                                        <p:tav tm="100000">
                                          <p:val>
                                            <p:strVal val="#ppt_x"/>
                                          </p:val>
                                        </p:tav>
                                      </p:tavLst>
                                    </p:anim>
                                    <p:anim calcmode="lin" valueType="num">
                                      <p:cBhvr additive="base">
                                        <p:cTn id="13" dur="500" fill="hold"/>
                                        <p:tgtEl>
                                          <p:spTgt spid="118789"/>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18790"/>
                                        </p:tgtEl>
                                        <p:attrNameLst>
                                          <p:attrName>style.visibility</p:attrName>
                                        </p:attrNameLst>
                                      </p:cBhvr>
                                      <p:to>
                                        <p:strVal val="visible"/>
                                      </p:to>
                                    </p:set>
                                    <p:anim calcmode="lin" valueType="num">
                                      <p:cBhvr additive="base">
                                        <p:cTn id="18" dur="500" fill="hold"/>
                                        <p:tgtEl>
                                          <p:spTgt spid="118790"/>
                                        </p:tgtEl>
                                        <p:attrNameLst>
                                          <p:attrName>ppt_x</p:attrName>
                                        </p:attrNameLst>
                                      </p:cBhvr>
                                      <p:tavLst>
                                        <p:tav tm="0">
                                          <p:val>
                                            <p:strVal val="1+#ppt_w/2"/>
                                          </p:val>
                                        </p:tav>
                                        <p:tav tm="100000">
                                          <p:val>
                                            <p:strVal val="#ppt_x"/>
                                          </p:val>
                                        </p:tav>
                                      </p:tavLst>
                                    </p:anim>
                                    <p:anim calcmode="lin" valueType="num">
                                      <p:cBhvr additive="base">
                                        <p:cTn id="19" dur="500" fill="hold"/>
                                        <p:tgtEl>
                                          <p:spTgt spid="11879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nodeType="clickEffect">
                                  <p:stCondLst>
                                    <p:cond delay="0"/>
                                  </p:stCondLst>
                                  <p:childTnLst>
                                    <p:set>
                                      <p:cBhvr>
                                        <p:cTn id="23" dur="1" fill="hold">
                                          <p:stCondLst>
                                            <p:cond delay="0"/>
                                          </p:stCondLst>
                                        </p:cTn>
                                        <p:tgtEl>
                                          <p:spTgt spid="118794"/>
                                        </p:tgtEl>
                                        <p:attrNameLst>
                                          <p:attrName>style.visibility</p:attrName>
                                        </p:attrNameLst>
                                      </p:cBhvr>
                                      <p:to>
                                        <p:strVal val="visible"/>
                                      </p:to>
                                    </p:set>
                                    <p:anim calcmode="lin" valueType="num">
                                      <p:cBhvr>
                                        <p:cTn id="24" dur="500" fill="hold"/>
                                        <p:tgtEl>
                                          <p:spTgt spid="118794"/>
                                        </p:tgtEl>
                                        <p:attrNameLst>
                                          <p:attrName>ppt_w</p:attrName>
                                        </p:attrNameLst>
                                      </p:cBhvr>
                                      <p:tavLst>
                                        <p:tav tm="0">
                                          <p:val>
                                            <p:fltVal val="0"/>
                                          </p:val>
                                        </p:tav>
                                        <p:tav tm="100000">
                                          <p:val>
                                            <p:strVal val="#ppt_w"/>
                                          </p:val>
                                        </p:tav>
                                      </p:tavLst>
                                    </p:anim>
                                    <p:anim calcmode="lin" valueType="num">
                                      <p:cBhvr>
                                        <p:cTn id="25" dur="500" fill="hold"/>
                                        <p:tgtEl>
                                          <p:spTgt spid="118794"/>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box(in)">
                                      <p:cBhvr>
                                        <p:cTn id="30" dur="500"/>
                                        <p:tgtEl>
                                          <p:spTgt spid="11879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ox(in)">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autoUpdateAnimBg="0"/>
      <p:bldP spid="118790" grpId="0" autoUpdateAnimBg="0"/>
      <p:bldP spid="11879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48" name="Group 40"/>
          <p:cNvGraphicFramePr>
            <a:graphicFrameLocks noGrp="1"/>
          </p:cNvGraphicFramePr>
          <p:nvPr>
            <p:extLst>
              <p:ext uri="{D42A27DB-BD31-4B8C-83A1-F6EECF244321}">
                <p14:modId xmlns:p14="http://schemas.microsoft.com/office/powerpoint/2010/main" val="1922717170"/>
              </p:ext>
            </p:extLst>
          </p:nvPr>
        </p:nvGraphicFramePr>
        <p:xfrm>
          <a:off x="1042988" y="3804814"/>
          <a:ext cx="6265862" cy="2576514"/>
        </p:xfrm>
        <a:graphic>
          <a:graphicData uri="http://schemas.openxmlformats.org/drawingml/2006/table">
            <a:tbl>
              <a:tblPr/>
              <a:tblGrid>
                <a:gridCol w="1566862">
                  <a:extLst>
                    <a:ext uri="{9D8B030D-6E8A-4147-A177-3AD203B41FA5}">
                      <a16:colId xmlns:a16="http://schemas.microsoft.com/office/drawing/2014/main" val="20000"/>
                    </a:ext>
                  </a:extLst>
                </a:gridCol>
                <a:gridCol w="1241425">
                  <a:extLst>
                    <a:ext uri="{9D8B030D-6E8A-4147-A177-3AD203B41FA5}">
                      <a16:colId xmlns:a16="http://schemas.microsoft.com/office/drawing/2014/main" val="20001"/>
                    </a:ext>
                  </a:extLst>
                </a:gridCol>
                <a:gridCol w="1728788">
                  <a:extLst>
                    <a:ext uri="{9D8B030D-6E8A-4147-A177-3AD203B41FA5}">
                      <a16:colId xmlns:a16="http://schemas.microsoft.com/office/drawing/2014/main" val="20002"/>
                    </a:ext>
                  </a:extLst>
                </a:gridCol>
                <a:gridCol w="1728787">
                  <a:extLst>
                    <a:ext uri="{9D8B030D-6E8A-4147-A177-3AD203B41FA5}">
                      <a16:colId xmlns:a16="http://schemas.microsoft.com/office/drawing/2014/main" val="20003"/>
                    </a:ext>
                  </a:extLst>
                </a:gridCol>
              </a:tblGrid>
              <a:tr h="4876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600" b="1" i="0" u="none" strike="noStrike" cap="none" normalizeH="0" baseline="0" smtClean="0">
                        <a:ln>
                          <a:noFill/>
                        </a:ln>
                        <a:solidFill>
                          <a:schemeClr val="tx1"/>
                        </a:solidFill>
                        <a:effectLst/>
                        <a:latin typeface="Arial" charset="0"/>
                        <a:ea typeface="楷体_GB2312" pitchFamily="49"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p</a:t>
                      </a:r>
                      <a:r>
                        <a:rPr kumimoji="0" lang="en-US" altLang="zh-CN" sz="2600" b="0" i="1" u="none" strike="noStrike" cap="none" normalizeH="0" baseline="0" smtClean="0">
                          <a:ln>
                            <a:noFill/>
                          </a:ln>
                          <a:solidFill>
                            <a:schemeClr val="tx1"/>
                          </a:solidFill>
                          <a:effectLst/>
                          <a:latin typeface="Arial" charset="0"/>
                          <a:ea typeface="宋体" pitchFamily="2" charset="-122"/>
                        </a:rPr>
                        <a:t>K</a:t>
                      </a:r>
                      <a:r>
                        <a:rPr kumimoji="0" lang="en-US" altLang="zh-CN" sz="2600" b="0" i="0" u="none" strike="noStrike" cap="none" normalizeH="0" baseline="-25000" smtClean="0">
                          <a:ln>
                            <a:noFill/>
                          </a:ln>
                          <a:solidFill>
                            <a:schemeClr val="tx1"/>
                          </a:solidFill>
                          <a:effectLst/>
                          <a:latin typeface="Arial" charset="0"/>
                          <a:ea typeface="宋体" pitchFamily="2" charset="-122"/>
                        </a:rPr>
                        <a:t>a</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Arial" charset="0"/>
                          <a:ea typeface="楷体_GB2312" pitchFamily="49" charset="-122"/>
                        </a:rPr>
                        <a:t>理论范围</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Arial" charset="0"/>
                          <a:ea typeface="楷体_GB2312" pitchFamily="49" charset="-122"/>
                        </a:rPr>
                        <a:t>实际范围</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15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Arial" charset="0"/>
                          <a:ea typeface="楷体_GB2312" pitchFamily="49" charset="-122"/>
                        </a:rPr>
                        <a:t>甲基橙</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3.4</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2.4~4.4</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3.1~4.4</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316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Arial" charset="0"/>
                          <a:ea typeface="楷体_GB2312" pitchFamily="49" charset="-122"/>
                        </a:rPr>
                        <a:t>甲基红</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5.1</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4.1~6.1</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4.4~6.2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15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Arial" charset="0"/>
                          <a:ea typeface="楷体_GB2312" pitchFamily="49" charset="-122"/>
                        </a:rPr>
                        <a:t>酚酞</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9.1</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8.1~10.1</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8.0~10.0</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252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600" b="1" i="0" u="none" strike="noStrike" cap="none" normalizeH="0" baseline="0" smtClean="0">
                          <a:ln>
                            <a:noFill/>
                          </a:ln>
                          <a:solidFill>
                            <a:schemeClr val="tx1"/>
                          </a:solidFill>
                          <a:effectLst/>
                          <a:latin typeface="Arial" charset="0"/>
                          <a:ea typeface="楷体_GB2312" pitchFamily="49" charset="-122"/>
                        </a:rPr>
                        <a:t>百里酚酞</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10.0</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9.0~11.0</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9.4~10.6</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9842" name="Rectangle 34"/>
          <p:cNvSpPr>
            <a:spLocks noChangeArrowheads="1"/>
          </p:cNvSpPr>
          <p:nvPr/>
        </p:nvSpPr>
        <p:spPr bwMode="auto">
          <a:xfrm>
            <a:off x="755650" y="564726"/>
            <a:ext cx="6985000"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50000"/>
              </a:lnSpc>
            </a:pPr>
            <a:r>
              <a:rPr lang="zh-CN" altLang="en-US" sz="2400" b="0">
                <a:solidFill>
                  <a:srgbClr val="FF0000"/>
                </a:solidFill>
                <a:latin typeface="微软雅黑" panose="020B0503020204020204" pitchFamily="34" charset="-122"/>
                <a:ea typeface="微软雅黑" panose="020B0503020204020204" pitchFamily="34" charset="-122"/>
              </a:rPr>
              <a:t>指示剂理论变色范围    </a:t>
            </a:r>
            <a:r>
              <a:rPr lang="en-US" altLang="zh-CN" sz="2400" b="0">
                <a:solidFill>
                  <a:srgbClr val="FF0000"/>
                </a:solidFill>
                <a:latin typeface="微软雅黑" panose="020B0503020204020204" pitchFamily="34" charset="-122"/>
                <a:ea typeface="微软雅黑" panose="020B0503020204020204" pitchFamily="34" charset="-122"/>
              </a:rPr>
              <a:t>pH = p</a:t>
            </a:r>
            <a:r>
              <a:rPr lang="en-US" altLang="zh-CN" sz="2400" b="0" i="1">
                <a:solidFill>
                  <a:srgbClr val="FF0000"/>
                </a:solidFill>
                <a:latin typeface="微软雅黑" panose="020B0503020204020204" pitchFamily="34" charset="-122"/>
                <a:ea typeface="微软雅黑" panose="020B0503020204020204" pitchFamily="34" charset="-122"/>
              </a:rPr>
              <a:t>K</a:t>
            </a:r>
            <a:r>
              <a:rPr lang="en-US" altLang="zh-CN" sz="2400" b="0" baseline="-25000">
                <a:solidFill>
                  <a:srgbClr val="FF0000"/>
                </a:solidFill>
                <a:latin typeface="微软雅黑" panose="020B0503020204020204" pitchFamily="34" charset="-122"/>
                <a:ea typeface="微软雅黑" panose="020B0503020204020204" pitchFamily="34" charset="-122"/>
              </a:rPr>
              <a:t>HIn</a:t>
            </a:r>
            <a:r>
              <a:rPr lang="en-US" altLang="zh-CN" sz="2400" b="0">
                <a:solidFill>
                  <a:srgbClr val="FF0000"/>
                </a:solidFill>
                <a:latin typeface="微软雅黑" panose="020B0503020204020204" pitchFamily="34" charset="-122"/>
                <a:ea typeface="微软雅黑" panose="020B0503020204020204" pitchFamily="34" charset="-122"/>
              </a:rPr>
              <a:t>± 1</a:t>
            </a:r>
          </a:p>
          <a:p>
            <a:pPr algn="l" eaLnBrk="1" hangingPunct="1">
              <a:lnSpc>
                <a:spcPct val="150000"/>
              </a:lnSpc>
            </a:pPr>
            <a:r>
              <a:rPr lang="zh-CN" altLang="en-US" sz="2400" b="0">
                <a:solidFill>
                  <a:srgbClr val="FF0000"/>
                </a:solidFill>
                <a:latin typeface="微软雅黑" panose="020B0503020204020204" pitchFamily="34" charset="-122"/>
                <a:ea typeface="微软雅黑" panose="020B0503020204020204" pitchFamily="34" charset="-122"/>
              </a:rPr>
              <a:t>指示剂理论变色点        </a:t>
            </a:r>
            <a:r>
              <a:rPr lang="en-US" altLang="zh-CN" sz="2400" b="0">
                <a:solidFill>
                  <a:srgbClr val="FF0000"/>
                </a:solidFill>
                <a:latin typeface="微软雅黑" panose="020B0503020204020204" pitchFamily="34" charset="-122"/>
                <a:ea typeface="微软雅黑" panose="020B0503020204020204" pitchFamily="34" charset="-122"/>
              </a:rPr>
              <a:t>pH = p</a:t>
            </a:r>
            <a:r>
              <a:rPr lang="en-US" altLang="zh-CN" sz="2400" b="0" i="1">
                <a:solidFill>
                  <a:srgbClr val="FF0000"/>
                </a:solidFill>
                <a:latin typeface="微软雅黑" panose="020B0503020204020204" pitchFamily="34" charset="-122"/>
                <a:ea typeface="微软雅黑" panose="020B0503020204020204" pitchFamily="34" charset="-122"/>
              </a:rPr>
              <a:t>K</a:t>
            </a:r>
            <a:r>
              <a:rPr lang="en-US" altLang="zh-CN" sz="2400" b="0" baseline="-25000">
                <a:solidFill>
                  <a:srgbClr val="FF0000"/>
                </a:solidFill>
                <a:latin typeface="微软雅黑" panose="020B0503020204020204" pitchFamily="34" charset="-122"/>
                <a:ea typeface="微软雅黑" panose="020B0503020204020204" pitchFamily="34" charset="-122"/>
              </a:rPr>
              <a:t>HIn</a:t>
            </a:r>
            <a:r>
              <a:rPr lang="zh-CN" altLang="en-US" sz="2400" b="0">
                <a:solidFill>
                  <a:srgbClr val="FF0000"/>
                </a:solidFill>
                <a:latin typeface="微软雅黑" panose="020B0503020204020204" pitchFamily="34" charset="-122"/>
                <a:ea typeface="微软雅黑" panose="020B0503020204020204" pitchFamily="34" charset="-122"/>
              </a:rPr>
              <a:t>，</a:t>
            </a:r>
            <a:r>
              <a:rPr lang="en-US" altLang="zh-CN" sz="2400" b="0">
                <a:solidFill>
                  <a:srgbClr val="FF0000"/>
                </a:solidFill>
                <a:latin typeface="微软雅黑" panose="020B0503020204020204" pitchFamily="34" charset="-122"/>
                <a:ea typeface="微软雅黑" panose="020B0503020204020204" pitchFamily="34" charset="-122"/>
              </a:rPr>
              <a:t>[In</a:t>
            </a:r>
            <a:r>
              <a:rPr lang="en-US" altLang="zh-CN" sz="2400" b="0" baseline="30000">
                <a:solidFill>
                  <a:srgbClr val="FF0000"/>
                </a:solidFill>
                <a:latin typeface="微软雅黑" panose="020B0503020204020204" pitchFamily="34" charset="-122"/>
                <a:ea typeface="微软雅黑" panose="020B0503020204020204" pitchFamily="34" charset="-122"/>
              </a:rPr>
              <a:t>-</a:t>
            </a:r>
            <a:r>
              <a:rPr lang="en-US" altLang="zh-CN" sz="2400" b="0">
                <a:solidFill>
                  <a:srgbClr val="FF0000"/>
                </a:solidFill>
                <a:latin typeface="微软雅黑" panose="020B0503020204020204" pitchFamily="34" charset="-122"/>
                <a:ea typeface="微软雅黑" panose="020B0503020204020204" pitchFamily="34" charset="-122"/>
              </a:rPr>
              <a:t>] =[HIn]</a:t>
            </a:r>
          </a:p>
        </p:txBody>
      </p:sp>
      <p:sp>
        <p:nvSpPr>
          <p:cNvPr id="119843" name="Rectangle 35"/>
          <p:cNvSpPr>
            <a:spLocks noChangeArrowheads="1"/>
          </p:cNvSpPr>
          <p:nvPr/>
        </p:nvSpPr>
        <p:spPr bwMode="auto">
          <a:xfrm>
            <a:off x="900113" y="1860126"/>
            <a:ext cx="68405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400" b="0">
                <a:latin typeface="微软雅黑" panose="020B0503020204020204" pitchFamily="34" charset="-122"/>
                <a:ea typeface="微软雅黑" panose="020B0503020204020204" pitchFamily="34" charset="-122"/>
              </a:rPr>
              <a:t>注：</a:t>
            </a:r>
          </a:p>
          <a:p>
            <a:pPr algn="l" eaLnBrk="1" hangingPunct="1">
              <a:lnSpc>
                <a:spcPct val="125000"/>
              </a:lnSpc>
            </a:pPr>
            <a:r>
              <a:rPr lang="zh-CN" altLang="en-US" sz="2400" b="0">
                <a:latin typeface="微软雅黑" panose="020B0503020204020204" pitchFamily="34" charset="-122"/>
                <a:ea typeface="微软雅黑" panose="020B0503020204020204" pitchFamily="34" charset="-122"/>
              </a:rPr>
              <a:t>指示剂的变色范围与</a:t>
            </a:r>
            <a:r>
              <a:rPr lang="en-US" altLang="zh-CN" sz="2400" b="0">
                <a:latin typeface="微软雅黑" panose="020B0503020204020204" pitchFamily="34" charset="-122"/>
                <a:ea typeface="微软雅黑" panose="020B0503020204020204" pitchFamily="34" charset="-122"/>
              </a:rPr>
              <a:t>p</a:t>
            </a:r>
            <a:r>
              <a:rPr lang="en-US" altLang="zh-CN" sz="2400" b="0" i="1">
                <a:latin typeface="微软雅黑" panose="020B0503020204020204" pitchFamily="34" charset="-122"/>
                <a:ea typeface="微软雅黑" panose="020B0503020204020204" pitchFamily="34" charset="-122"/>
              </a:rPr>
              <a:t>K</a:t>
            </a:r>
            <a:r>
              <a:rPr lang="en-US" altLang="zh-CN" sz="2400" b="0" baseline="-25000">
                <a:latin typeface="微软雅黑" panose="020B0503020204020204" pitchFamily="34" charset="-122"/>
                <a:ea typeface="微软雅黑" panose="020B0503020204020204" pitchFamily="34" charset="-122"/>
              </a:rPr>
              <a:t>HIn</a:t>
            </a:r>
            <a:r>
              <a:rPr lang="zh-CN" altLang="en-US" sz="2400" b="0">
                <a:latin typeface="微软雅黑" panose="020B0503020204020204" pitchFamily="34" charset="-122"/>
                <a:ea typeface="微软雅黑" panose="020B0503020204020204" pitchFamily="34" charset="-122"/>
              </a:rPr>
              <a:t>有关；</a:t>
            </a:r>
          </a:p>
          <a:p>
            <a:pPr algn="l" eaLnBrk="1" hangingPunct="1">
              <a:lnSpc>
                <a:spcPct val="125000"/>
              </a:lnSpc>
            </a:pPr>
            <a:r>
              <a:rPr lang="zh-CN" altLang="en-US" sz="2400" b="0">
                <a:latin typeface="微软雅黑" panose="020B0503020204020204" pitchFamily="34" charset="-122"/>
                <a:ea typeface="微软雅黑" panose="020B0503020204020204" pitchFamily="34" charset="-122"/>
              </a:rPr>
              <a:t>指示剂的变色范围越窄，指示变色越敏锐；</a:t>
            </a:r>
          </a:p>
          <a:p>
            <a:pPr algn="l" eaLnBrk="1" hangingPunct="1">
              <a:lnSpc>
                <a:spcPct val="125000"/>
              </a:lnSpc>
            </a:pPr>
            <a:r>
              <a:rPr lang="zh-CN" altLang="en-US" sz="2400" b="0">
                <a:latin typeface="微软雅黑" panose="020B0503020204020204" pitchFamily="34" charset="-122"/>
                <a:ea typeface="微软雅黑" panose="020B0503020204020204" pitchFamily="34" charset="-122"/>
              </a:rPr>
              <a:t>指示剂的理论变色范围和实际变色范围有差异。</a:t>
            </a:r>
          </a:p>
        </p:txBody>
      </p:sp>
    </p:spTree>
    <p:extLst>
      <p:ext uri="{BB962C8B-B14F-4D97-AF65-F5344CB8AC3E}">
        <p14:creationId xmlns:p14="http://schemas.microsoft.com/office/powerpoint/2010/main" val="1338565404"/>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9842">
                                            <p:txEl>
                                              <p:pRg st="1" end="1"/>
                                            </p:txEl>
                                          </p:spTgt>
                                        </p:tgtEl>
                                        <p:attrNameLst>
                                          <p:attrName>style.visibility</p:attrName>
                                        </p:attrNameLst>
                                      </p:cBhvr>
                                      <p:to>
                                        <p:strVal val="visible"/>
                                      </p:to>
                                    </p:set>
                                    <p:anim calcmode="lin" valueType="num">
                                      <p:cBhvr additive="base">
                                        <p:cTn id="7" dur="500" fill="hold"/>
                                        <p:tgtEl>
                                          <p:spTgt spid="11984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98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19843"/>
                                        </p:tgtEl>
                                        <p:attrNameLst>
                                          <p:attrName>style.visibility</p:attrName>
                                        </p:attrNameLst>
                                      </p:cBhvr>
                                      <p:to>
                                        <p:strVal val="visible"/>
                                      </p:to>
                                    </p:set>
                                    <p:anim calcmode="lin" valueType="num">
                                      <p:cBhvr>
                                        <p:cTn id="13" dur="500" fill="hold"/>
                                        <p:tgtEl>
                                          <p:spTgt spid="119843"/>
                                        </p:tgtEl>
                                        <p:attrNameLst>
                                          <p:attrName>ppt_w</p:attrName>
                                        </p:attrNameLst>
                                      </p:cBhvr>
                                      <p:tavLst>
                                        <p:tav tm="0">
                                          <p:val>
                                            <p:fltVal val="0"/>
                                          </p:val>
                                        </p:tav>
                                        <p:tav tm="100000">
                                          <p:val>
                                            <p:strVal val="#ppt_w"/>
                                          </p:val>
                                        </p:tav>
                                      </p:tavLst>
                                    </p:anim>
                                    <p:anim calcmode="lin" valueType="num">
                                      <p:cBhvr>
                                        <p:cTn id="14" dur="500" fill="hold"/>
                                        <p:tgtEl>
                                          <p:spTgt spid="119843"/>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19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4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556" name="Picture 4"/>
          <p:cNvPicPr>
            <a:picLocks noChangeAspect="1" noChangeArrowheads="1"/>
          </p:cNvPicPr>
          <p:nvPr/>
        </p:nvPicPr>
        <p:blipFill>
          <a:blip r:embed="rId2" cstate="print"/>
          <a:srcRect/>
          <a:stretch>
            <a:fillRect/>
          </a:stretch>
        </p:blipFill>
        <p:spPr bwMode="auto">
          <a:xfrm>
            <a:off x="179388" y="1989138"/>
            <a:ext cx="8785225" cy="4124325"/>
          </a:xfrm>
          <a:prstGeom prst="rect">
            <a:avLst/>
          </a:prstGeom>
          <a:noFill/>
          <a:ln w="9525">
            <a:noFill/>
            <a:miter lim="800000"/>
            <a:headEnd/>
            <a:tailEnd/>
          </a:ln>
        </p:spPr>
      </p:pic>
      <p:sp>
        <p:nvSpPr>
          <p:cNvPr id="647170" name="Rectangle 5"/>
          <p:cNvSpPr>
            <a:spLocks noGrp="1" noChangeArrowheads="1"/>
          </p:cNvSpPr>
          <p:nvPr>
            <p:ph type="title"/>
          </p:nvPr>
        </p:nvSpPr>
        <p:spPr>
          <a:xfrm>
            <a:off x="457200" y="457200"/>
            <a:ext cx="8229600" cy="1042988"/>
          </a:xfrm>
        </p:spPr>
        <p:txBody>
          <a:bodyPr/>
          <a:lstStyle/>
          <a:p>
            <a:r>
              <a:rPr lang="zh-CN" altLang="en-US" b="1" smtClean="0">
                <a:solidFill>
                  <a:srgbClr val="000099"/>
                </a:solidFill>
              </a:rPr>
              <a:t>常见指示剂及</a:t>
            </a:r>
            <a:r>
              <a:rPr lang="en-US" altLang="zh-CN" b="1" smtClean="0">
                <a:solidFill>
                  <a:srgbClr val="000099"/>
                </a:solidFill>
              </a:rPr>
              <a:t>pH</a:t>
            </a:r>
            <a:r>
              <a:rPr lang="zh-CN" altLang="en-US" b="1" smtClean="0">
                <a:solidFill>
                  <a:srgbClr val="000099"/>
                </a:solidFill>
              </a:rPr>
              <a:t>范围</a:t>
            </a:r>
          </a:p>
        </p:txBody>
      </p:sp>
      <p:sp>
        <p:nvSpPr>
          <p:cNvPr id="4"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35556"/>
                                        </p:tgtEl>
                                        <p:attrNameLst>
                                          <p:attrName>style.visibility</p:attrName>
                                        </p:attrNameLst>
                                      </p:cBhvr>
                                      <p:to>
                                        <p:strVal val="visible"/>
                                      </p:to>
                                    </p:set>
                                    <p:animEffect transition="in" filter="box(in)">
                                      <p:cBhvr>
                                        <p:cTn id="7" dur="500"/>
                                        <p:tgtEl>
                                          <p:spTgt spid="535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179512" y="677640"/>
            <a:ext cx="6911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800" b="0" dirty="0">
                <a:solidFill>
                  <a:srgbClr val="FF0000"/>
                </a:solidFill>
                <a:latin typeface="微软雅黑" panose="020B0503020204020204" pitchFamily="34" charset="-122"/>
                <a:ea typeface="微软雅黑" panose="020B0503020204020204" pitchFamily="34" charset="-122"/>
              </a:rPr>
              <a:t>影响酸碱指示剂变色范围的因素</a:t>
            </a:r>
          </a:p>
        </p:txBody>
      </p:sp>
      <p:sp>
        <p:nvSpPr>
          <p:cNvPr id="120835" name="Rectangle 3"/>
          <p:cNvSpPr>
            <a:spLocks noChangeArrowheads="1"/>
          </p:cNvSpPr>
          <p:nvPr/>
        </p:nvSpPr>
        <p:spPr bwMode="auto">
          <a:xfrm>
            <a:off x="539552" y="1582823"/>
            <a:ext cx="8135938" cy="428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25000"/>
              </a:lnSpc>
              <a:buClr>
                <a:srgbClr val="FF0000"/>
              </a:buClr>
            </a:pPr>
            <a:r>
              <a:rPr lang="zh-CN" altLang="en-GB" sz="2400" b="0" dirty="0">
                <a:solidFill>
                  <a:srgbClr val="0000FF"/>
                </a:solidFill>
                <a:latin typeface="微软雅黑" panose="020B0503020204020204" pitchFamily="34" charset="-122"/>
                <a:ea typeface="微软雅黑" panose="020B0503020204020204" pitchFamily="34" charset="-122"/>
              </a:rPr>
              <a:t>指示剂用量</a:t>
            </a:r>
            <a:r>
              <a:rPr lang="zh-CN" altLang="en-GB" sz="24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尽量少加，否则终点不敏锐。指示剂本身为弱酸碱，多加增大滴定误差。</a:t>
            </a:r>
            <a:r>
              <a:rPr lang="zh-CN" altLang="en-GB" sz="2000" b="0" dirty="0">
                <a:latin typeface="微软雅黑" panose="020B0503020204020204" pitchFamily="34" charset="-122"/>
                <a:ea typeface="微软雅黑" panose="020B0503020204020204" pitchFamily="34" charset="-122"/>
              </a:rPr>
              <a:t>双色指示剂，如</a:t>
            </a:r>
            <a:r>
              <a:rPr lang="en-GB" altLang="zh-CN" sz="2000" b="0" dirty="0">
                <a:latin typeface="微软雅黑" panose="020B0503020204020204" pitchFamily="34" charset="-122"/>
                <a:ea typeface="微软雅黑" panose="020B0503020204020204" pitchFamily="34" charset="-122"/>
              </a:rPr>
              <a:t>MO</a:t>
            </a:r>
            <a:r>
              <a:rPr lang="zh-CN" altLang="en-GB" sz="2000" b="0" dirty="0">
                <a:latin typeface="微软雅黑" panose="020B0503020204020204" pitchFamily="34" charset="-122"/>
                <a:ea typeface="微软雅黑" panose="020B0503020204020204" pitchFamily="34" charset="-122"/>
              </a:rPr>
              <a:t>不影响变色范围，但用量多时颜色变化不明显，且指示剂本身也消耗一定量的滴定剂；单色指示剂，如</a:t>
            </a:r>
            <a:r>
              <a:rPr lang="en-GB" altLang="zh-CN" sz="2000" b="0" dirty="0">
                <a:latin typeface="微软雅黑" panose="020B0503020204020204" pitchFamily="34" charset="-122"/>
                <a:ea typeface="微软雅黑" panose="020B0503020204020204" pitchFamily="34" charset="-122"/>
              </a:rPr>
              <a:t>PP</a:t>
            </a:r>
            <a:r>
              <a:rPr lang="zh-CN" altLang="en-GB" sz="2000" b="0" dirty="0">
                <a:latin typeface="微软雅黑" panose="020B0503020204020204" pitchFamily="34" charset="-122"/>
                <a:ea typeface="微软雅黑" panose="020B0503020204020204" pitchFamily="34" charset="-122"/>
              </a:rPr>
              <a:t>影响变色范围，多加使在</a:t>
            </a:r>
            <a:r>
              <a:rPr lang="en-GB" altLang="zh-CN" sz="2000" b="0" dirty="0">
                <a:latin typeface="微软雅黑" panose="020B0503020204020204" pitchFamily="34" charset="-122"/>
                <a:ea typeface="微软雅黑" panose="020B0503020204020204" pitchFamily="34" charset="-122"/>
              </a:rPr>
              <a:t>pH</a:t>
            </a:r>
            <a:r>
              <a:rPr lang="zh-CN" altLang="en-GB" sz="2000" b="0" dirty="0">
                <a:latin typeface="微软雅黑" panose="020B0503020204020204" pitchFamily="34" charset="-122"/>
                <a:ea typeface="微软雅黑" panose="020B0503020204020204" pitchFamily="34" charset="-122"/>
              </a:rPr>
              <a:t>较低的变色。</a:t>
            </a:r>
            <a:endParaRPr lang="zh-CN" altLang="en-US" sz="2400" b="0" dirty="0">
              <a:latin typeface="微软雅黑" panose="020B0503020204020204" pitchFamily="34" charset="-122"/>
              <a:ea typeface="微软雅黑" panose="020B0503020204020204" pitchFamily="34" charset="-122"/>
            </a:endParaRPr>
          </a:p>
          <a:p>
            <a:pPr algn="l" eaLnBrk="1" hangingPunct="1">
              <a:lnSpc>
                <a:spcPct val="125000"/>
              </a:lnSpc>
              <a:buClr>
                <a:srgbClr val="FF0000"/>
              </a:buClr>
            </a:pPr>
            <a:r>
              <a:rPr lang="zh-CN" altLang="en-GB" sz="2400" b="0" dirty="0">
                <a:solidFill>
                  <a:srgbClr val="0000FF"/>
                </a:solidFill>
                <a:latin typeface="微软雅黑" panose="020B0503020204020204" pitchFamily="34" charset="-122"/>
                <a:ea typeface="微软雅黑" panose="020B0503020204020204" pitchFamily="34" charset="-122"/>
              </a:rPr>
              <a:t>温度</a:t>
            </a:r>
            <a:r>
              <a:rPr lang="zh-CN" altLang="en-GB" sz="2400" b="0" dirty="0">
                <a:latin typeface="微软雅黑" panose="020B0503020204020204" pitchFamily="34" charset="-122"/>
                <a:ea typeface="微软雅黑" panose="020B0503020204020204" pitchFamily="34" charset="-122"/>
              </a:rPr>
              <a:t>：</a:t>
            </a:r>
            <a:r>
              <a:rPr lang="en-GB" altLang="zh-CN" sz="2000" b="0" dirty="0">
                <a:latin typeface="微软雅黑" panose="020B0503020204020204" pitchFamily="34" charset="-122"/>
                <a:ea typeface="微软雅黑" panose="020B0503020204020204" pitchFamily="34" charset="-122"/>
              </a:rPr>
              <a:t>T</a:t>
            </a:r>
            <a:r>
              <a:rPr lang="zh-CN" altLang="en-GB" sz="2000" b="0" dirty="0">
                <a:latin typeface="微软雅黑" panose="020B0503020204020204" pitchFamily="34" charset="-122"/>
                <a:ea typeface="微软雅黑" panose="020B0503020204020204" pitchFamily="34" charset="-122"/>
              </a:rPr>
              <a:t>变化，</a:t>
            </a:r>
            <a:r>
              <a:rPr lang="en-GB" altLang="zh-CN" sz="2000" b="0" i="1" dirty="0">
                <a:latin typeface="微软雅黑" panose="020B0503020204020204" pitchFamily="34" charset="-122"/>
                <a:ea typeface="微软雅黑" panose="020B0503020204020204" pitchFamily="34" charset="-122"/>
              </a:rPr>
              <a:t>K</a:t>
            </a:r>
            <a:r>
              <a:rPr lang="en-GB" altLang="zh-CN" sz="2000" b="0" baseline="-25000" dirty="0">
                <a:latin typeface="微软雅黑" panose="020B0503020204020204" pitchFamily="34" charset="-122"/>
                <a:ea typeface="微软雅黑" panose="020B0503020204020204" pitchFamily="34" charset="-122"/>
              </a:rPr>
              <a:t>w</a:t>
            </a:r>
            <a:r>
              <a:rPr lang="zh-CN" altLang="en-GB" sz="2000" b="0" dirty="0">
                <a:latin typeface="微软雅黑" panose="020B0503020204020204" pitchFamily="34" charset="-122"/>
                <a:ea typeface="微软雅黑" panose="020B0503020204020204" pitchFamily="34" charset="-122"/>
              </a:rPr>
              <a:t>、</a:t>
            </a:r>
            <a:r>
              <a:rPr lang="en-GB" altLang="zh-CN" sz="2000" b="0" i="1" dirty="0" err="1">
                <a:latin typeface="微软雅黑" panose="020B0503020204020204" pitchFamily="34" charset="-122"/>
                <a:ea typeface="微软雅黑" panose="020B0503020204020204" pitchFamily="34" charset="-122"/>
              </a:rPr>
              <a:t>K</a:t>
            </a:r>
            <a:r>
              <a:rPr lang="en-GB" altLang="zh-CN" sz="2000" b="0" baseline="-25000" dirty="0" err="1">
                <a:latin typeface="微软雅黑" panose="020B0503020204020204" pitchFamily="34" charset="-122"/>
                <a:ea typeface="微软雅黑" panose="020B0503020204020204" pitchFamily="34" charset="-122"/>
              </a:rPr>
              <a:t>HIn</a:t>
            </a:r>
            <a:r>
              <a:rPr lang="zh-CN" altLang="en-GB" sz="2000" b="0" dirty="0">
                <a:latin typeface="微软雅黑" panose="020B0503020204020204" pitchFamily="34" charset="-122"/>
                <a:ea typeface="微软雅黑" panose="020B0503020204020204" pitchFamily="34" charset="-122"/>
              </a:rPr>
              <a:t>变化。</a:t>
            </a:r>
          </a:p>
          <a:p>
            <a:pPr algn="l" eaLnBrk="1" hangingPunct="1">
              <a:lnSpc>
                <a:spcPct val="125000"/>
              </a:lnSpc>
              <a:buClr>
                <a:srgbClr val="FF0000"/>
              </a:buClr>
            </a:pPr>
            <a:r>
              <a:rPr lang="zh-CN" altLang="en-GB"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甲基橙    </a:t>
            </a:r>
            <a:r>
              <a:rPr lang="en-US" altLang="zh-CN" sz="2000" b="0" dirty="0" smtClean="0">
                <a:latin typeface="微软雅黑" panose="020B0503020204020204" pitchFamily="34" charset="-122"/>
                <a:ea typeface="微软雅黑" panose="020B0503020204020204" pitchFamily="34" charset="-122"/>
              </a:rPr>
              <a:t>18 </a:t>
            </a:r>
            <a:r>
              <a:rPr lang="en-US" altLang="zh-CN" sz="2000" b="0" baseline="30000" dirty="0" err="1" smtClean="0">
                <a:latin typeface="微软雅黑" panose="020B0503020204020204" pitchFamily="34" charset="-122"/>
                <a:ea typeface="微软雅黑" panose="020B0503020204020204" pitchFamily="34" charset="-122"/>
              </a:rPr>
              <a:t>o</a:t>
            </a:r>
            <a:r>
              <a:rPr lang="en-US" altLang="zh-CN" sz="2000" b="0" dirty="0" err="1" smtClean="0">
                <a:latin typeface="微软雅黑" panose="020B0503020204020204" pitchFamily="34" charset="-122"/>
                <a:ea typeface="微软雅黑" panose="020B0503020204020204" pitchFamily="34" charset="-122"/>
              </a:rPr>
              <a:t>C</a:t>
            </a:r>
            <a:r>
              <a:rPr lang="en-US" altLang="zh-CN" sz="2000" b="0" dirty="0" smtClean="0">
                <a:latin typeface="微软雅黑" panose="020B0503020204020204" pitchFamily="34" charset="-122"/>
                <a:ea typeface="微软雅黑" panose="020B0503020204020204" pitchFamily="34" charset="-122"/>
              </a:rPr>
              <a:t>      </a:t>
            </a:r>
            <a:r>
              <a:rPr lang="en-US" altLang="zh-CN" sz="2000" b="0" dirty="0">
                <a:latin typeface="微软雅黑" panose="020B0503020204020204" pitchFamily="34" charset="-122"/>
                <a:ea typeface="微软雅黑" panose="020B0503020204020204" pitchFamily="34" charset="-122"/>
              </a:rPr>
              <a:t>3.1~4.4;           </a:t>
            </a:r>
            <a:r>
              <a:rPr lang="en-US" altLang="zh-CN" sz="2000" b="0" dirty="0" smtClean="0">
                <a:latin typeface="微软雅黑" panose="020B0503020204020204" pitchFamily="34" charset="-122"/>
                <a:ea typeface="微软雅黑" panose="020B0503020204020204" pitchFamily="34" charset="-122"/>
              </a:rPr>
              <a:t>100 </a:t>
            </a:r>
            <a:r>
              <a:rPr lang="en-US" altLang="zh-CN" sz="2000" b="0" baseline="30000" dirty="0" err="1" smtClean="0">
                <a:latin typeface="微软雅黑" panose="020B0503020204020204" pitchFamily="34" charset="-122"/>
                <a:ea typeface="微软雅黑" panose="020B0503020204020204" pitchFamily="34" charset="-122"/>
              </a:rPr>
              <a:t>o</a:t>
            </a:r>
            <a:r>
              <a:rPr lang="en-US" altLang="zh-CN" sz="2000" b="0" dirty="0" err="1" smtClean="0">
                <a:latin typeface="微软雅黑" panose="020B0503020204020204" pitchFamily="34" charset="-122"/>
                <a:ea typeface="微软雅黑" panose="020B0503020204020204" pitchFamily="34" charset="-122"/>
              </a:rPr>
              <a:t>C</a:t>
            </a:r>
            <a:r>
              <a:rPr lang="en-US" altLang="zh-CN" sz="2000" b="0" dirty="0" smtClean="0">
                <a:latin typeface="微软雅黑" panose="020B0503020204020204" pitchFamily="34" charset="-122"/>
                <a:ea typeface="微软雅黑" panose="020B0503020204020204" pitchFamily="34" charset="-122"/>
              </a:rPr>
              <a:t>     </a:t>
            </a:r>
            <a:r>
              <a:rPr lang="en-US" altLang="zh-CN" sz="2000" b="0" dirty="0">
                <a:latin typeface="微软雅黑" panose="020B0503020204020204" pitchFamily="34" charset="-122"/>
                <a:ea typeface="微软雅黑" panose="020B0503020204020204" pitchFamily="34" charset="-122"/>
              </a:rPr>
              <a:t>2.5~3.7</a:t>
            </a:r>
          </a:p>
          <a:p>
            <a:pPr algn="l" eaLnBrk="1" hangingPunct="1">
              <a:lnSpc>
                <a:spcPct val="125000"/>
              </a:lnSpc>
            </a:pPr>
            <a:r>
              <a:rPr lang="zh-CN" altLang="en-GB" sz="2400" b="0" dirty="0">
                <a:solidFill>
                  <a:srgbClr val="0000FF"/>
                </a:solidFill>
                <a:latin typeface="微软雅黑" panose="020B0503020204020204" pitchFamily="34" charset="-122"/>
                <a:ea typeface="微软雅黑" panose="020B0503020204020204" pitchFamily="34" charset="-122"/>
              </a:rPr>
              <a:t>离子强度</a:t>
            </a:r>
            <a:r>
              <a:rPr lang="zh-CN" altLang="en-GB" sz="2400" b="0" dirty="0">
                <a:latin typeface="微软雅黑" panose="020B0503020204020204" pitchFamily="34" charset="-122"/>
                <a:ea typeface="微软雅黑" panose="020B0503020204020204" pitchFamily="34" charset="-122"/>
              </a:rPr>
              <a:t>：</a:t>
            </a:r>
            <a:r>
              <a:rPr lang="zh-CN" altLang="en-GB" sz="2000" b="0" dirty="0">
                <a:latin typeface="微软雅黑" panose="020B0503020204020204" pitchFamily="34" charset="-122"/>
                <a:ea typeface="微软雅黑" panose="020B0503020204020204" pitchFamily="34" charset="-122"/>
              </a:rPr>
              <a:t>中性电解质的存在使指示剂的表观离解常数改变，影响指示剂的变色范围。</a:t>
            </a:r>
          </a:p>
          <a:p>
            <a:pPr algn="l" eaLnBrk="1" hangingPunct="1">
              <a:lnSpc>
                <a:spcPct val="125000"/>
              </a:lnSpc>
            </a:pPr>
            <a:r>
              <a:rPr lang="zh-CN" altLang="en-US" sz="2400" b="0" dirty="0">
                <a:solidFill>
                  <a:srgbClr val="0000FF"/>
                </a:solidFill>
                <a:latin typeface="微软雅黑" panose="020B0503020204020204" pitchFamily="34" charset="-122"/>
                <a:ea typeface="微软雅黑" panose="020B0503020204020204" pitchFamily="34" charset="-122"/>
              </a:rPr>
              <a:t>溶剂的影响：</a:t>
            </a:r>
            <a:r>
              <a:rPr lang="zh-CN" altLang="en-US" sz="2000" b="0" dirty="0">
                <a:latin typeface="微软雅黑" panose="020B0503020204020204" pitchFamily="34" charset="-122"/>
                <a:ea typeface="微软雅黑" panose="020B0503020204020204" pitchFamily="34" charset="-122"/>
              </a:rPr>
              <a:t>极性→</a:t>
            </a:r>
            <a:r>
              <a:rPr lang="en-US" altLang="zh-CN" sz="2000" b="0" i="1" dirty="0" err="1">
                <a:latin typeface="微软雅黑" panose="020B0503020204020204" pitchFamily="34" charset="-122"/>
                <a:ea typeface="微软雅黑" panose="020B0503020204020204" pitchFamily="34" charset="-122"/>
              </a:rPr>
              <a:t>K</a:t>
            </a:r>
            <a:r>
              <a:rPr lang="en-US" altLang="zh-CN" sz="2000" b="0" baseline="-25000" dirty="0" err="1">
                <a:latin typeface="微软雅黑" panose="020B0503020204020204" pitchFamily="34" charset="-122"/>
                <a:ea typeface="微软雅黑" panose="020B0503020204020204" pitchFamily="34" charset="-122"/>
              </a:rPr>
              <a:t>HIn</a:t>
            </a:r>
            <a:r>
              <a:rPr lang="en-US" altLang="zh-CN" sz="2000" b="0" dirty="0">
                <a:latin typeface="微软雅黑" panose="020B0503020204020204" pitchFamily="34" charset="-122"/>
                <a:ea typeface="微软雅黑" panose="020B0503020204020204" pitchFamily="34" charset="-122"/>
              </a:rPr>
              <a:t> → </a:t>
            </a:r>
            <a:r>
              <a:rPr lang="zh-CN" altLang="en-US" sz="2000" b="0" dirty="0">
                <a:latin typeface="微软雅黑" panose="020B0503020204020204" pitchFamily="34" charset="-122"/>
                <a:ea typeface="微软雅黑" panose="020B0503020204020204" pitchFamily="34" charset="-122"/>
              </a:rPr>
              <a:t>变色范围。</a:t>
            </a:r>
          </a:p>
          <a:p>
            <a:pPr algn="l" eaLnBrk="1" hangingPunct="1">
              <a:lnSpc>
                <a:spcPct val="125000"/>
              </a:lnSpc>
            </a:pPr>
            <a:r>
              <a:rPr lang="zh-CN" altLang="en-US" sz="2400" b="0" dirty="0">
                <a:solidFill>
                  <a:srgbClr val="0000FF"/>
                </a:solidFill>
                <a:latin typeface="微软雅黑" panose="020B0503020204020204" pitchFamily="34" charset="-122"/>
                <a:ea typeface="微软雅黑" panose="020B0503020204020204" pitchFamily="34" charset="-122"/>
              </a:rPr>
              <a:t>滴定次序：</a:t>
            </a:r>
            <a:r>
              <a:rPr lang="zh-CN" altLang="en-US" sz="2000" b="0" dirty="0">
                <a:latin typeface="微软雅黑" panose="020B0503020204020204" pitchFamily="34" charset="-122"/>
                <a:ea typeface="微软雅黑" panose="020B0503020204020204" pitchFamily="34" charset="-122"/>
              </a:rPr>
              <a:t>无色→有色，浅色→深色</a:t>
            </a:r>
            <a:r>
              <a:rPr lang="zh-CN" altLang="en-US" sz="2400" b="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023668363"/>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 calcmode="lin" valueType="num">
                                      <p:cBhvr>
                                        <p:cTn id="7" dur="500" fill="hold"/>
                                        <p:tgtEl>
                                          <p:spTgt spid="12083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083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120835">
                                            <p:txEl>
                                              <p:pRg st="1" end="1"/>
                                            </p:txEl>
                                          </p:spTgt>
                                        </p:tgtEl>
                                        <p:attrNameLst>
                                          <p:attrName>style.visibility</p:attrName>
                                        </p:attrNameLst>
                                      </p:cBhvr>
                                      <p:to>
                                        <p:strVal val="visible"/>
                                      </p:to>
                                    </p:set>
                                    <p:anim calcmode="lin" valueType="num">
                                      <p:cBhvr>
                                        <p:cTn id="13" dur="500" fill="hold"/>
                                        <p:tgtEl>
                                          <p:spTgt spid="120835">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20835">
                                            <p:txEl>
                                              <p:pRg st="1" end="1"/>
                                            </p:txEl>
                                          </p:spTgt>
                                        </p:tgtEl>
                                        <p:attrNameLst>
                                          <p:attrName>ppt_h</p:attrName>
                                        </p:attrNameLst>
                                      </p:cBhvr>
                                      <p:tavLst>
                                        <p:tav tm="0">
                                          <p:val>
                                            <p:strVal val="#ppt_h"/>
                                          </p:val>
                                        </p:tav>
                                        <p:tav tm="100000">
                                          <p:val>
                                            <p:strVal val="#ppt_h"/>
                                          </p:val>
                                        </p:tav>
                                      </p:tavLst>
                                    </p:anim>
                                  </p:childTnLst>
                                </p:cTn>
                              </p:par>
                              <p:par>
                                <p:cTn id="15" presetID="17" presetClass="entr" presetSubtype="10" fill="hold" nodeType="withEffect">
                                  <p:stCondLst>
                                    <p:cond delay="0"/>
                                  </p:stCondLst>
                                  <p:childTnLst>
                                    <p:set>
                                      <p:cBhvr>
                                        <p:cTn id="16" dur="1" fill="hold">
                                          <p:stCondLst>
                                            <p:cond delay="0"/>
                                          </p:stCondLst>
                                        </p:cTn>
                                        <p:tgtEl>
                                          <p:spTgt spid="120835">
                                            <p:txEl>
                                              <p:pRg st="2" end="2"/>
                                            </p:txEl>
                                          </p:spTgt>
                                        </p:tgtEl>
                                        <p:attrNameLst>
                                          <p:attrName>style.visibility</p:attrName>
                                        </p:attrNameLst>
                                      </p:cBhvr>
                                      <p:to>
                                        <p:strVal val="visible"/>
                                      </p:to>
                                    </p:set>
                                    <p:anim calcmode="lin" valueType="num">
                                      <p:cBhvr>
                                        <p:cTn id="17" dur="500" fill="hold"/>
                                        <p:tgtEl>
                                          <p:spTgt spid="12083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20835">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0" fill="hold" nodeType="clickEffect">
                                  <p:stCondLst>
                                    <p:cond delay="0"/>
                                  </p:stCondLst>
                                  <p:childTnLst>
                                    <p:set>
                                      <p:cBhvr>
                                        <p:cTn id="22" dur="1" fill="hold">
                                          <p:stCondLst>
                                            <p:cond delay="0"/>
                                          </p:stCondLst>
                                        </p:cTn>
                                        <p:tgtEl>
                                          <p:spTgt spid="120835">
                                            <p:txEl>
                                              <p:pRg st="3" end="3"/>
                                            </p:txEl>
                                          </p:spTgt>
                                        </p:tgtEl>
                                        <p:attrNameLst>
                                          <p:attrName>style.visibility</p:attrName>
                                        </p:attrNameLst>
                                      </p:cBhvr>
                                      <p:to>
                                        <p:strVal val="visible"/>
                                      </p:to>
                                    </p:set>
                                    <p:anim calcmode="lin" valueType="num">
                                      <p:cBhvr>
                                        <p:cTn id="23" dur="500" fill="hold"/>
                                        <p:tgtEl>
                                          <p:spTgt spid="120835">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120835">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0" fill="hold" nodeType="clickEffect">
                                  <p:stCondLst>
                                    <p:cond delay="0"/>
                                  </p:stCondLst>
                                  <p:childTnLst>
                                    <p:set>
                                      <p:cBhvr>
                                        <p:cTn id="28" dur="1" fill="hold">
                                          <p:stCondLst>
                                            <p:cond delay="0"/>
                                          </p:stCondLst>
                                        </p:cTn>
                                        <p:tgtEl>
                                          <p:spTgt spid="120835">
                                            <p:txEl>
                                              <p:pRg st="4" end="4"/>
                                            </p:txEl>
                                          </p:spTgt>
                                        </p:tgtEl>
                                        <p:attrNameLst>
                                          <p:attrName>style.visibility</p:attrName>
                                        </p:attrNameLst>
                                      </p:cBhvr>
                                      <p:to>
                                        <p:strVal val="visible"/>
                                      </p:to>
                                    </p:set>
                                    <p:anim calcmode="lin" valueType="num">
                                      <p:cBhvr>
                                        <p:cTn id="29" dur="500" fill="hold"/>
                                        <p:tgtEl>
                                          <p:spTgt spid="120835">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120835">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nodeType="clickEffect">
                                  <p:stCondLst>
                                    <p:cond delay="0"/>
                                  </p:stCondLst>
                                  <p:childTnLst>
                                    <p:set>
                                      <p:cBhvr>
                                        <p:cTn id="34" dur="1" fill="hold">
                                          <p:stCondLst>
                                            <p:cond delay="0"/>
                                          </p:stCondLst>
                                        </p:cTn>
                                        <p:tgtEl>
                                          <p:spTgt spid="120835">
                                            <p:txEl>
                                              <p:pRg st="5" end="5"/>
                                            </p:txEl>
                                          </p:spTgt>
                                        </p:tgtEl>
                                        <p:attrNameLst>
                                          <p:attrName>style.visibility</p:attrName>
                                        </p:attrNameLst>
                                      </p:cBhvr>
                                      <p:to>
                                        <p:strVal val="visible"/>
                                      </p:to>
                                    </p:set>
                                    <p:anim calcmode="lin" valueType="num">
                                      <p:cBhvr>
                                        <p:cTn id="35" dur="500" fill="hold"/>
                                        <p:tgtEl>
                                          <p:spTgt spid="120835">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120835">
                                            <p:txEl>
                                              <p:pRg st="5" end="5"/>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395288" y="646261"/>
            <a:ext cx="28797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400" b="0">
                <a:solidFill>
                  <a:srgbClr val="FF0000"/>
                </a:solidFill>
                <a:latin typeface="微软雅黑" panose="020B0503020204020204" pitchFamily="34" charset="-122"/>
                <a:ea typeface="微软雅黑" panose="020B0503020204020204" pitchFamily="34" charset="-122"/>
              </a:rPr>
              <a:t>混合指示剂</a:t>
            </a:r>
          </a:p>
        </p:txBody>
      </p:sp>
      <p:sp>
        <p:nvSpPr>
          <p:cNvPr id="121859" name="Rectangle 3"/>
          <p:cNvSpPr>
            <a:spLocks noChangeArrowheads="1"/>
          </p:cNvSpPr>
          <p:nvPr/>
        </p:nvSpPr>
        <p:spPr bwMode="auto">
          <a:xfrm>
            <a:off x="1042988" y="2229366"/>
            <a:ext cx="74168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000" b="0">
                <a:latin typeface="微软雅黑" panose="020B0503020204020204" pitchFamily="34" charset="-122"/>
                <a:ea typeface="微软雅黑" panose="020B0503020204020204" pitchFamily="34" charset="-122"/>
              </a:rPr>
              <a:t>溶液的酸度          甲基红           溴甲酚绿  </a:t>
            </a:r>
            <a:r>
              <a:rPr lang="en-GB" altLang="zh-CN" sz="2000" b="0">
                <a:latin typeface="微软雅黑" panose="020B0503020204020204" pitchFamily="34" charset="-122"/>
                <a:ea typeface="微软雅黑" panose="020B0503020204020204" pitchFamily="34" charset="-122"/>
              </a:rPr>
              <a:t>→  </a:t>
            </a:r>
            <a:r>
              <a:rPr lang="zh-CN" altLang="en-GB" sz="2000" b="0">
                <a:latin typeface="微软雅黑" panose="020B0503020204020204" pitchFamily="34" charset="-122"/>
                <a:ea typeface="微软雅黑" panose="020B0503020204020204" pitchFamily="34" charset="-122"/>
              </a:rPr>
              <a:t>混合</a:t>
            </a:r>
          </a:p>
          <a:p>
            <a:pPr algn="l" eaLnBrk="1" hangingPunct="1"/>
            <a:r>
              <a:rPr lang="en-GB" altLang="zh-CN" sz="2000" b="0">
                <a:latin typeface="微软雅黑" panose="020B0503020204020204" pitchFamily="34" charset="-122"/>
                <a:ea typeface="微软雅黑" panose="020B0503020204020204" pitchFamily="34" charset="-122"/>
              </a:rPr>
              <a:t>      pH</a:t>
            </a:r>
            <a:r>
              <a:rPr lang="en-GB" altLang="zh-CN" sz="2000" b="0">
                <a:latin typeface="微软雅黑" panose="020B0503020204020204" pitchFamily="34" charset="-122"/>
                <a:ea typeface="微软雅黑" panose="020B0503020204020204" pitchFamily="34" charset="-122"/>
                <a:sym typeface="Symbol" panose="05050102010706020507" pitchFamily="18" charset="2"/>
              </a:rPr>
              <a:t>4.0</a:t>
            </a:r>
            <a:r>
              <a:rPr lang="en-GB" altLang="zh-CN" sz="2000" b="0">
                <a:latin typeface="微软雅黑" panose="020B0503020204020204" pitchFamily="34" charset="-122"/>
                <a:ea typeface="微软雅黑" panose="020B0503020204020204" pitchFamily="34" charset="-122"/>
              </a:rPr>
              <a:t>                </a:t>
            </a:r>
            <a:r>
              <a:rPr lang="zh-CN" altLang="en-GB" sz="2000" b="0">
                <a:latin typeface="微软雅黑" panose="020B0503020204020204" pitchFamily="34" charset="-122"/>
                <a:ea typeface="微软雅黑" panose="020B0503020204020204" pitchFamily="34" charset="-122"/>
              </a:rPr>
              <a:t>红                     黄               酒红</a:t>
            </a:r>
          </a:p>
          <a:p>
            <a:pPr algn="l" eaLnBrk="1" hangingPunct="1"/>
            <a:r>
              <a:rPr lang="en-GB" altLang="zh-CN" sz="2000" b="0">
                <a:latin typeface="微软雅黑" panose="020B0503020204020204" pitchFamily="34" charset="-122"/>
                <a:ea typeface="微软雅黑" panose="020B0503020204020204" pitchFamily="34" charset="-122"/>
              </a:rPr>
              <a:t>      pH=5.1              </a:t>
            </a:r>
            <a:r>
              <a:rPr lang="zh-CN" altLang="en-GB" sz="2000" b="0">
                <a:latin typeface="微软雅黑" panose="020B0503020204020204" pitchFamily="34" charset="-122"/>
                <a:ea typeface="微软雅黑" panose="020B0503020204020204" pitchFamily="34" charset="-122"/>
              </a:rPr>
              <a:t>橙色                 绿色             灰色</a:t>
            </a:r>
          </a:p>
          <a:p>
            <a:pPr algn="l" eaLnBrk="1" hangingPunct="1"/>
            <a:r>
              <a:rPr lang="en-GB" altLang="zh-CN" sz="2000" b="0">
                <a:latin typeface="微软雅黑" panose="020B0503020204020204" pitchFamily="34" charset="-122"/>
                <a:ea typeface="微软雅黑" panose="020B0503020204020204" pitchFamily="34" charset="-122"/>
              </a:rPr>
              <a:t>      pH</a:t>
            </a:r>
            <a:r>
              <a:rPr lang="en-US" altLang="zh-CN" sz="2000" b="0">
                <a:latin typeface="微软雅黑" panose="020B0503020204020204" pitchFamily="34" charset="-122"/>
                <a:ea typeface="微软雅黑" panose="020B0503020204020204" pitchFamily="34" charset="-122"/>
                <a:cs typeface="Times New Roman" panose="02020603050405020304" pitchFamily="18" charset="0"/>
              </a:rPr>
              <a:t>&gt;6.2</a:t>
            </a:r>
            <a:r>
              <a:rPr lang="en-GB" altLang="zh-CN" sz="2000" b="0">
                <a:latin typeface="微软雅黑" panose="020B0503020204020204" pitchFamily="34" charset="-122"/>
                <a:ea typeface="微软雅黑" panose="020B0503020204020204" pitchFamily="34" charset="-122"/>
              </a:rPr>
              <a:t>               </a:t>
            </a:r>
            <a:r>
              <a:rPr lang="zh-CN" altLang="en-GB" sz="2000" b="0">
                <a:latin typeface="微软雅黑" panose="020B0503020204020204" pitchFamily="34" charset="-122"/>
                <a:ea typeface="微软雅黑" panose="020B0503020204020204" pitchFamily="34" charset="-122"/>
              </a:rPr>
              <a:t>黄                      蓝               绿</a:t>
            </a:r>
          </a:p>
          <a:p>
            <a:pPr algn="l" eaLnBrk="1" hangingPunct="1"/>
            <a:r>
              <a:rPr lang="zh-CN" altLang="en-GB" sz="2000" b="0">
                <a:latin typeface="微软雅黑" panose="020B0503020204020204" pitchFamily="34" charset="-122"/>
                <a:ea typeface="微软雅黑" panose="020B0503020204020204" pitchFamily="34" charset="-122"/>
              </a:rPr>
              <a:t>     变色点                                                        </a:t>
            </a:r>
            <a:r>
              <a:rPr lang="en-GB" altLang="zh-CN" sz="2000" b="0">
                <a:latin typeface="微软雅黑" panose="020B0503020204020204" pitchFamily="34" charset="-122"/>
                <a:ea typeface="微软雅黑" panose="020B0503020204020204" pitchFamily="34" charset="-122"/>
              </a:rPr>
              <a:t>pH=5.1</a:t>
            </a:r>
            <a:endParaRPr lang="en-US" altLang="zh-CN" sz="2000" b="0">
              <a:latin typeface="微软雅黑" panose="020B0503020204020204" pitchFamily="34" charset="-122"/>
              <a:ea typeface="微软雅黑" panose="020B0503020204020204" pitchFamily="34" charset="-122"/>
            </a:endParaRPr>
          </a:p>
        </p:txBody>
      </p:sp>
      <p:sp>
        <p:nvSpPr>
          <p:cNvPr id="60420" name="Rectangle 4"/>
          <p:cNvSpPr>
            <a:spLocks noChangeArrowheads="1"/>
          </p:cNvSpPr>
          <p:nvPr/>
        </p:nvSpPr>
        <p:spPr bwMode="auto">
          <a:xfrm>
            <a:off x="1042988" y="1654324"/>
            <a:ext cx="5832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000" b="0">
                <a:solidFill>
                  <a:srgbClr val="0000FF"/>
                </a:solidFill>
                <a:latin typeface="微软雅黑" panose="020B0503020204020204" pitchFamily="34" charset="-122"/>
                <a:ea typeface="微软雅黑" panose="020B0503020204020204" pitchFamily="34" charset="-122"/>
              </a:rPr>
              <a:t>两种或两种以上指示剂的混合</a:t>
            </a:r>
          </a:p>
        </p:txBody>
      </p:sp>
      <p:sp>
        <p:nvSpPr>
          <p:cNvPr id="60421" name="Rectangle 5"/>
          <p:cNvSpPr>
            <a:spLocks noChangeArrowheads="1"/>
          </p:cNvSpPr>
          <p:nvPr/>
        </p:nvSpPr>
        <p:spPr bwMode="auto">
          <a:xfrm>
            <a:off x="900113" y="4130794"/>
            <a:ext cx="46085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000" b="0">
                <a:solidFill>
                  <a:srgbClr val="0000FF"/>
                </a:solidFill>
                <a:latin typeface="微软雅黑" panose="020B0503020204020204" pitchFamily="34" charset="-122"/>
                <a:ea typeface="微软雅黑" panose="020B0503020204020204" pitchFamily="34" charset="-122"/>
              </a:rPr>
              <a:t>指示剂与惰性染料混合</a:t>
            </a:r>
          </a:p>
        </p:txBody>
      </p:sp>
      <p:sp>
        <p:nvSpPr>
          <p:cNvPr id="121862" name="Rectangle 6"/>
          <p:cNvSpPr>
            <a:spLocks noChangeArrowheads="1"/>
          </p:cNvSpPr>
          <p:nvPr/>
        </p:nvSpPr>
        <p:spPr bwMode="auto">
          <a:xfrm>
            <a:off x="1042988" y="4678878"/>
            <a:ext cx="705643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000" b="0">
                <a:latin typeface="微软雅黑" panose="020B0503020204020204" pitchFamily="34" charset="-122"/>
                <a:ea typeface="微软雅黑" panose="020B0503020204020204" pitchFamily="34" charset="-122"/>
              </a:rPr>
              <a:t>溶液的酸度         甲基橙            靛蓝   </a:t>
            </a:r>
            <a:r>
              <a:rPr lang="en-GB" altLang="zh-CN" sz="2000" b="0">
                <a:latin typeface="微软雅黑" panose="020B0503020204020204" pitchFamily="34" charset="-122"/>
                <a:ea typeface="微软雅黑" panose="020B0503020204020204" pitchFamily="34" charset="-122"/>
              </a:rPr>
              <a:t>→    </a:t>
            </a:r>
            <a:r>
              <a:rPr lang="zh-CN" altLang="en-GB" sz="2000" b="0">
                <a:latin typeface="微软雅黑" panose="020B0503020204020204" pitchFamily="34" charset="-122"/>
                <a:ea typeface="微软雅黑" panose="020B0503020204020204" pitchFamily="34" charset="-122"/>
              </a:rPr>
              <a:t>混合 </a:t>
            </a:r>
          </a:p>
          <a:p>
            <a:pPr algn="l" eaLnBrk="1" hangingPunct="1"/>
            <a:r>
              <a:rPr lang="en-GB" altLang="zh-CN" sz="2000" b="0">
                <a:latin typeface="微软雅黑" panose="020B0503020204020204" pitchFamily="34" charset="-122"/>
                <a:ea typeface="微软雅黑" panose="020B0503020204020204" pitchFamily="34" charset="-122"/>
              </a:rPr>
              <a:t>     pH</a:t>
            </a:r>
            <a:r>
              <a:rPr lang="en-GB" altLang="zh-CN" sz="2000" b="0">
                <a:latin typeface="微软雅黑" panose="020B0503020204020204" pitchFamily="34" charset="-122"/>
                <a:ea typeface="微软雅黑" panose="020B0503020204020204" pitchFamily="34" charset="-122"/>
                <a:sym typeface="Symbol" panose="05050102010706020507" pitchFamily="18" charset="2"/>
              </a:rPr>
              <a:t> 3.1</a:t>
            </a:r>
            <a:r>
              <a:rPr lang="en-GB" altLang="zh-CN" sz="2000" b="0">
                <a:latin typeface="微软雅黑" panose="020B0503020204020204" pitchFamily="34" charset="-122"/>
                <a:ea typeface="微软雅黑" panose="020B0503020204020204" pitchFamily="34" charset="-122"/>
              </a:rPr>
              <a:t>               </a:t>
            </a:r>
            <a:r>
              <a:rPr lang="zh-CN" altLang="en-GB" sz="2000" b="0">
                <a:latin typeface="微软雅黑" panose="020B0503020204020204" pitchFamily="34" charset="-122"/>
                <a:ea typeface="微软雅黑" panose="020B0503020204020204" pitchFamily="34" charset="-122"/>
              </a:rPr>
              <a:t>红                  蓝            紫色</a:t>
            </a:r>
            <a:endParaRPr lang="zh-CN" altLang="en-US" sz="2000" b="0">
              <a:latin typeface="微软雅黑" panose="020B0503020204020204" pitchFamily="34" charset="-122"/>
              <a:ea typeface="微软雅黑" panose="020B0503020204020204" pitchFamily="34" charset="-122"/>
            </a:endParaRPr>
          </a:p>
          <a:p>
            <a:pPr algn="l" eaLnBrk="1" hangingPunct="1"/>
            <a:r>
              <a:rPr lang="en-GB" altLang="zh-CN" sz="2000" b="0">
                <a:latin typeface="微软雅黑" panose="020B0503020204020204" pitchFamily="34" charset="-122"/>
                <a:ea typeface="微软雅黑" panose="020B0503020204020204" pitchFamily="34" charset="-122"/>
              </a:rPr>
              <a:t>     pH=4.1             </a:t>
            </a:r>
            <a:r>
              <a:rPr lang="zh-CN" altLang="en-GB" sz="2000" b="0">
                <a:latin typeface="微软雅黑" panose="020B0503020204020204" pitchFamily="34" charset="-122"/>
                <a:ea typeface="微软雅黑" panose="020B0503020204020204" pitchFamily="34" charset="-122"/>
              </a:rPr>
              <a:t>橙色                 蓝            浅灰色</a:t>
            </a:r>
          </a:p>
          <a:p>
            <a:pPr algn="l" eaLnBrk="1" hangingPunct="1"/>
            <a:r>
              <a:rPr lang="en-GB" altLang="zh-CN" sz="2000" b="0">
                <a:latin typeface="微软雅黑" panose="020B0503020204020204" pitchFamily="34" charset="-122"/>
                <a:ea typeface="微软雅黑" panose="020B0503020204020204" pitchFamily="34" charset="-122"/>
              </a:rPr>
              <a:t>     pH</a:t>
            </a:r>
            <a:r>
              <a:rPr lang="en-GB" altLang="zh-CN" sz="2000" b="0">
                <a:latin typeface="微软雅黑" panose="020B0503020204020204" pitchFamily="34" charset="-122"/>
                <a:ea typeface="微软雅黑" panose="020B0503020204020204" pitchFamily="34" charset="-122"/>
                <a:sym typeface="Symbol" panose="05050102010706020507" pitchFamily="18" charset="2"/>
              </a:rPr>
              <a:t>4.4</a:t>
            </a:r>
            <a:r>
              <a:rPr lang="en-GB" altLang="zh-CN" sz="2000" b="0">
                <a:latin typeface="微软雅黑" panose="020B0503020204020204" pitchFamily="34" charset="-122"/>
                <a:ea typeface="微软雅黑" panose="020B0503020204020204" pitchFamily="34" charset="-122"/>
              </a:rPr>
              <a:t>               </a:t>
            </a:r>
            <a:r>
              <a:rPr lang="zh-CN" altLang="en-GB" sz="2000" b="0">
                <a:latin typeface="微软雅黑" panose="020B0503020204020204" pitchFamily="34" charset="-122"/>
                <a:ea typeface="微软雅黑" panose="020B0503020204020204" pitchFamily="34" charset="-122"/>
              </a:rPr>
              <a:t>黄                   蓝            黄绿</a:t>
            </a:r>
          </a:p>
          <a:p>
            <a:pPr algn="l" eaLnBrk="1" hangingPunct="1"/>
            <a:r>
              <a:rPr lang="zh-CN" altLang="en-GB" sz="2000" b="0">
                <a:latin typeface="微软雅黑" panose="020B0503020204020204" pitchFamily="34" charset="-122"/>
                <a:ea typeface="微软雅黑" panose="020B0503020204020204" pitchFamily="34" charset="-122"/>
              </a:rPr>
              <a:t>     变色点                                                       </a:t>
            </a:r>
            <a:r>
              <a:rPr lang="en-GB" altLang="zh-CN" sz="2000" b="0">
                <a:latin typeface="微软雅黑" panose="020B0503020204020204" pitchFamily="34" charset="-122"/>
                <a:ea typeface="微软雅黑" panose="020B0503020204020204" pitchFamily="34" charset="-122"/>
              </a:rPr>
              <a:t>pH=4.1</a:t>
            </a:r>
            <a:endParaRPr lang="zh-CN" altLang="en-GB" sz="2000" b="0">
              <a:latin typeface="微软雅黑" panose="020B0503020204020204" pitchFamily="34" charset="-122"/>
              <a:ea typeface="微软雅黑" panose="020B0503020204020204" pitchFamily="34" charset="-122"/>
            </a:endParaRPr>
          </a:p>
        </p:txBody>
      </p:sp>
      <p:sp>
        <p:nvSpPr>
          <p:cNvPr id="60423" name="Rectangle 7"/>
          <p:cNvSpPr>
            <a:spLocks noChangeArrowheads="1"/>
          </p:cNvSpPr>
          <p:nvPr/>
        </p:nvSpPr>
        <p:spPr bwMode="auto">
          <a:xfrm>
            <a:off x="1187450" y="1179631"/>
            <a:ext cx="73453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000" b="0">
                <a:latin typeface="微软雅黑" panose="020B0503020204020204" pitchFamily="34" charset="-122"/>
                <a:ea typeface="微软雅黑" panose="020B0503020204020204" pitchFamily="34" charset="-122"/>
              </a:rPr>
              <a:t>利用彼此颜色互补使变色更敏锐，变色范围更窄。</a:t>
            </a:r>
          </a:p>
        </p:txBody>
      </p:sp>
    </p:spTree>
    <p:extLst>
      <p:ext uri="{BB962C8B-B14F-4D97-AF65-F5344CB8AC3E}">
        <p14:creationId xmlns:p14="http://schemas.microsoft.com/office/powerpoint/2010/main" val="2021024564"/>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21859"/>
                                        </p:tgtEl>
                                        <p:attrNameLst>
                                          <p:attrName>style.visibility</p:attrName>
                                        </p:attrNameLst>
                                      </p:cBhvr>
                                      <p:to>
                                        <p:strVal val="visible"/>
                                      </p:to>
                                    </p:set>
                                    <p:anim calcmode="lin" valueType="num">
                                      <p:cBhvr>
                                        <p:cTn id="7" dur="500" fill="hold"/>
                                        <p:tgtEl>
                                          <p:spTgt spid="121859"/>
                                        </p:tgtEl>
                                        <p:attrNameLst>
                                          <p:attrName>ppt_w</p:attrName>
                                        </p:attrNameLst>
                                      </p:cBhvr>
                                      <p:tavLst>
                                        <p:tav tm="0">
                                          <p:val>
                                            <p:fltVal val="0"/>
                                          </p:val>
                                        </p:tav>
                                        <p:tav tm="100000">
                                          <p:val>
                                            <p:strVal val="#ppt_w"/>
                                          </p:val>
                                        </p:tav>
                                      </p:tavLst>
                                    </p:anim>
                                    <p:anim calcmode="lin" valueType="num">
                                      <p:cBhvr>
                                        <p:cTn id="8" dur="500" fill="hold"/>
                                        <p:tgtEl>
                                          <p:spTgt spid="121859"/>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21862"/>
                                        </p:tgtEl>
                                        <p:attrNameLst>
                                          <p:attrName>style.visibility</p:attrName>
                                        </p:attrNameLst>
                                      </p:cBhvr>
                                      <p:to>
                                        <p:strVal val="visible"/>
                                      </p:to>
                                    </p:set>
                                    <p:anim calcmode="lin" valueType="num">
                                      <p:cBhvr>
                                        <p:cTn id="13" dur="500" fill="hold"/>
                                        <p:tgtEl>
                                          <p:spTgt spid="121862"/>
                                        </p:tgtEl>
                                        <p:attrNameLst>
                                          <p:attrName>ppt_w</p:attrName>
                                        </p:attrNameLst>
                                      </p:cBhvr>
                                      <p:tavLst>
                                        <p:tav tm="0">
                                          <p:val>
                                            <p:fltVal val="0"/>
                                          </p:val>
                                        </p:tav>
                                        <p:tav tm="100000">
                                          <p:val>
                                            <p:strVal val="#ppt_w"/>
                                          </p:val>
                                        </p:tav>
                                      </p:tavLst>
                                    </p:anim>
                                    <p:anim calcmode="lin" valueType="num">
                                      <p:cBhvr>
                                        <p:cTn id="14" dur="500" fill="hold"/>
                                        <p:tgtEl>
                                          <p:spTgt spid="1218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p:bldP spid="12186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580" name="Picture 4"/>
          <p:cNvPicPr>
            <a:picLocks noChangeAspect="1" noChangeArrowheads="1"/>
          </p:cNvPicPr>
          <p:nvPr/>
        </p:nvPicPr>
        <p:blipFill>
          <a:blip r:embed="rId2" cstate="print"/>
          <a:srcRect/>
          <a:stretch>
            <a:fillRect/>
          </a:stretch>
        </p:blipFill>
        <p:spPr bwMode="auto">
          <a:xfrm>
            <a:off x="179388" y="1844675"/>
            <a:ext cx="4319587" cy="4075113"/>
          </a:xfrm>
          <a:prstGeom prst="rect">
            <a:avLst/>
          </a:prstGeom>
          <a:noFill/>
          <a:ln w="9525">
            <a:noFill/>
            <a:miter lim="800000"/>
            <a:headEnd/>
            <a:tailEnd/>
          </a:ln>
        </p:spPr>
      </p:pic>
      <p:pic>
        <p:nvPicPr>
          <p:cNvPr id="536581" name="Picture 5"/>
          <p:cNvPicPr>
            <a:picLocks noChangeAspect="1" noChangeArrowheads="1"/>
          </p:cNvPicPr>
          <p:nvPr/>
        </p:nvPicPr>
        <p:blipFill>
          <a:blip r:embed="rId3" cstate="print"/>
          <a:srcRect/>
          <a:stretch>
            <a:fillRect/>
          </a:stretch>
        </p:blipFill>
        <p:spPr bwMode="auto">
          <a:xfrm>
            <a:off x="4787900" y="1844675"/>
            <a:ext cx="4356100" cy="4168775"/>
          </a:xfrm>
          <a:prstGeom prst="rect">
            <a:avLst/>
          </a:prstGeom>
          <a:noFill/>
          <a:ln w="9525">
            <a:noFill/>
            <a:miter lim="800000"/>
            <a:headEnd/>
            <a:tailEnd/>
          </a:ln>
        </p:spPr>
      </p:pic>
      <p:sp>
        <p:nvSpPr>
          <p:cNvPr id="648195" name="Rectangle 6"/>
          <p:cNvSpPr>
            <a:spLocks noGrp="1" noChangeArrowheads="1"/>
          </p:cNvSpPr>
          <p:nvPr>
            <p:ph type="title"/>
          </p:nvPr>
        </p:nvSpPr>
        <p:spPr>
          <a:xfrm>
            <a:off x="457200" y="457200"/>
            <a:ext cx="8229600" cy="955675"/>
          </a:xfrm>
        </p:spPr>
        <p:txBody>
          <a:bodyPr/>
          <a:lstStyle/>
          <a:p>
            <a:r>
              <a:rPr lang="zh-CN" altLang="en-US" sz="3600" b="1" smtClean="0">
                <a:solidFill>
                  <a:srgbClr val="000099"/>
                </a:solidFill>
              </a:rPr>
              <a:t>不同的滴定曲线</a:t>
            </a:r>
          </a:p>
        </p:txBody>
      </p:sp>
      <p:sp>
        <p:nvSpPr>
          <p:cNvPr id="5"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36580"/>
                                        </p:tgtEl>
                                        <p:attrNameLst>
                                          <p:attrName>style.visibility</p:attrName>
                                        </p:attrNameLst>
                                      </p:cBhvr>
                                      <p:to>
                                        <p:strVal val="visible"/>
                                      </p:to>
                                    </p:set>
                                    <p:animEffect transition="in" filter="box(in)">
                                      <p:cBhvr>
                                        <p:cTn id="7" dur="500"/>
                                        <p:tgtEl>
                                          <p:spTgt spid="53658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36581"/>
                                        </p:tgtEl>
                                        <p:attrNameLst>
                                          <p:attrName>style.visibility</p:attrName>
                                        </p:attrNameLst>
                                      </p:cBhvr>
                                      <p:to>
                                        <p:strVal val="visible"/>
                                      </p:to>
                                    </p:set>
                                    <p:animEffect transition="in" filter="box(in)">
                                      <p:cBhvr>
                                        <p:cTn id="12" dur="500"/>
                                        <p:tgtEl>
                                          <p:spTgt spid="536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2"/>
          <p:cNvSpPr>
            <a:spLocks noChangeArrowheads="1"/>
          </p:cNvSpPr>
          <p:nvPr/>
        </p:nvSpPr>
        <p:spPr bwMode="auto">
          <a:xfrm>
            <a:off x="323850" y="716557"/>
            <a:ext cx="3240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spcBef>
                <a:spcPct val="20000"/>
              </a:spcBef>
              <a:buClr>
                <a:schemeClr val="accent1"/>
              </a:buClr>
              <a:buSzPct val="65000"/>
              <a:buFont typeface="Wingdings" panose="05000000000000000000" pitchFamily="2" charset="2"/>
              <a:buNone/>
            </a:pPr>
            <a:r>
              <a:rPr lang="zh-CN" altLang="en-US" sz="2400" b="0">
                <a:solidFill>
                  <a:srgbClr val="0000FF"/>
                </a:solidFill>
                <a:latin typeface="微软雅黑" panose="020B0503020204020204" pitchFamily="34" charset="-122"/>
                <a:ea typeface="微软雅黑" panose="020B0503020204020204" pitchFamily="34" charset="-122"/>
              </a:rPr>
              <a:t>滴定曲线的形状</a:t>
            </a:r>
          </a:p>
        </p:txBody>
      </p:sp>
      <p:graphicFrame>
        <p:nvGraphicFramePr>
          <p:cNvPr id="124931" name="Object 3"/>
          <p:cNvGraphicFramePr>
            <a:graphicFrameLocks noGrp="1" noChangeAspect="1"/>
          </p:cNvGraphicFramePr>
          <p:nvPr>
            <p:ph sz="half" idx="1"/>
            <p:extLst>
              <p:ext uri="{D42A27DB-BD31-4B8C-83A1-F6EECF244321}">
                <p14:modId xmlns:p14="http://schemas.microsoft.com/office/powerpoint/2010/main" val="2921363886"/>
              </p:ext>
            </p:extLst>
          </p:nvPr>
        </p:nvGraphicFramePr>
        <p:xfrm>
          <a:off x="320433" y="2060848"/>
          <a:ext cx="4038600" cy="4224338"/>
        </p:xfrm>
        <a:graphic>
          <a:graphicData uri="http://schemas.openxmlformats.org/presentationml/2006/ole">
            <mc:AlternateContent xmlns:mc="http://schemas.openxmlformats.org/markup-compatibility/2006">
              <mc:Choice xmlns:v="urn:schemas-microsoft-com:vml" Requires="v">
                <p:oleObj spid="_x0000_s731196" name="位图图像" r:id="rId3" imgW="4552381" imgH="4761905" progId="Paint.Picture">
                  <p:embed/>
                </p:oleObj>
              </mc:Choice>
              <mc:Fallback>
                <p:oleObj name="位图图像" r:id="rId3" imgW="4552381" imgH="476190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433" y="2060848"/>
                        <a:ext cx="4038600" cy="422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932" name="Rectangle 4"/>
          <p:cNvSpPr>
            <a:spLocks noChangeArrowheads="1"/>
          </p:cNvSpPr>
          <p:nvPr/>
        </p:nvSpPr>
        <p:spPr bwMode="auto">
          <a:xfrm>
            <a:off x="4716463" y="2372320"/>
            <a:ext cx="3743325"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50000"/>
              </a:lnSpc>
              <a:buClr>
                <a:srgbClr val="009900"/>
              </a:buClr>
              <a:buFont typeface="Wingdings" panose="05000000000000000000" pitchFamily="2" charset="2"/>
              <a:buChar char="l"/>
            </a:pPr>
            <a:r>
              <a:rPr lang="zh-CN" altLang="en-US" sz="2000" b="0">
                <a:latin typeface="微软雅黑" panose="020B0503020204020204" pitchFamily="34" charset="-122"/>
                <a:ea typeface="微软雅黑" panose="020B0503020204020204" pitchFamily="34" charset="-122"/>
              </a:rPr>
              <a:t>滴定开始，强酸缓冲区，</a:t>
            </a:r>
            <a:r>
              <a:rPr lang="zh-CN" altLang="en-US" sz="2000" b="0">
                <a:latin typeface="微软雅黑" panose="020B0503020204020204" pitchFamily="34" charset="-122"/>
                <a:ea typeface="微软雅黑" panose="020B0503020204020204" pitchFamily="34" charset="-122"/>
                <a:sym typeface="Symbol" panose="05050102010706020507" pitchFamily="18" charset="2"/>
              </a:rPr>
              <a:t></a:t>
            </a:r>
            <a:r>
              <a:rPr lang="en-US" altLang="zh-CN" sz="2000" b="0">
                <a:latin typeface="微软雅黑" panose="020B0503020204020204" pitchFamily="34" charset="-122"/>
                <a:ea typeface="微软雅黑" panose="020B0503020204020204" pitchFamily="34" charset="-122"/>
              </a:rPr>
              <a:t>pH</a:t>
            </a:r>
            <a:r>
              <a:rPr lang="zh-CN" altLang="en-US" sz="2000" b="0">
                <a:latin typeface="微软雅黑" panose="020B0503020204020204" pitchFamily="34" charset="-122"/>
                <a:ea typeface="微软雅黑" panose="020B0503020204020204" pitchFamily="34" charset="-122"/>
              </a:rPr>
              <a:t>微小 </a:t>
            </a:r>
          </a:p>
          <a:p>
            <a:pPr algn="l" eaLnBrk="1" hangingPunct="1">
              <a:lnSpc>
                <a:spcPct val="150000"/>
              </a:lnSpc>
              <a:buClr>
                <a:srgbClr val="009900"/>
              </a:buClr>
              <a:buFont typeface="Wingdings" panose="05000000000000000000" pitchFamily="2" charset="2"/>
              <a:buChar char="l"/>
            </a:pPr>
            <a:r>
              <a:rPr lang="zh-CN" altLang="en-US" sz="2000" b="0">
                <a:latin typeface="微软雅黑" panose="020B0503020204020204" pitchFamily="34" charset="-122"/>
                <a:ea typeface="微软雅黑" panose="020B0503020204020204" pitchFamily="34" charset="-122"/>
              </a:rPr>
              <a:t>随滴定进行 ，</a:t>
            </a:r>
            <a:r>
              <a:rPr lang="en-US" altLang="zh-CN" sz="2000" b="0">
                <a:latin typeface="微软雅黑" panose="020B0503020204020204" pitchFamily="34" charset="-122"/>
                <a:ea typeface="微软雅黑" panose="020B0503020204020204" pitchFamily="34" charset="-122"/>
              </a:rPr>
              <a:t>HCl </a:t>
            </a:r>
            <a:r>
              <a:rPr lang="zh-CN" altLang="en-US" sz="2000" b="0">
                <a:latin typeface="微软雅黑" panose="020B0503020204020204" pitchFamily="34" charset="-122"/>
                <a:ea typeface="微软雅黑" panose="020B0503020204020204" pitchFamily="34" charset="-122"/>
              </a:rPr>
              <a:t>减少 ， </a:t>
            </a:r>
            <a:r>
              <a:rPr lang="zh-CN" altLang="en-US" sz="2000" b="0">
                <a:latin typeface="微软雅黑" panose="020B0503020204020204" pitchFamily="34" charset="-122"/>
                <a:ea typeface="微软雅黑" panose="020B0503020204020204" pitchFamily="34" charset="-122"/>
                <a:sym typeface="Symbol" panose="05050102010706020507" pitchFamily="18" charset="2"/>
              </a:rPr>
              <a:t></a:t>
            </a:r>
            <a:r>
              <a:rPr lang="en-US" altLang="zh-CN" sz="2000" b="0">
                <a:latin typeface="微软雅黑" panose="020B0503020204020204" pitchFamily="34" charset="-122"/>
                <a:ea typeface="微软雅黑" panose="020B0503020204020204" pitchFamily="34" charset="-122"/>
              </a:rPr>
              <a:t>pH</a:t>
            </a:r>
            <a:r>
              <a:rPr lang="zh-CN" altLang="en-US" sz="2000" b="0">
                <a:latin typeface="微软雅黑" panose="020B0503020204020204" pitchFamily="34" charset="-122"/>
                <a:ea typeface="微软雅黑" panose="020B0503020204020204" pitchFamily="34" charset="-122"/>
              </a:rPr>
              <a:t>渐增大 </a:t>
            </a:r>
          </a:p>
          <a:p>
            <a:pPr algn="l" eaLnBrk="1" hangingPunct="1">
              <a:lnSpc>
                <a:spcPct val="150000"/>
              </a:lnSpc>
              <a:buClr>
                <a:srgbClr val="009900"/>
              </a:buClr>
              <a:buFont typeface="Wingdings" panose="05000000000000000000" pitchFamily="2" charset="2"/>
              <a:buChar char="l"/>
            </a:pPr>
            <a:r>
              <a:rPr lang="en-US" altLang="zh-CN" sz="2000" b="0">
                <a:latin typeface="微软雅黑" panose="020B0503020204020204" pitchFamily="34" charset="-122"/>
                <a:ea typeface="微软雅黑" panose="020B0503020204020204" pitchFamily="34" charset="-122"/>
              </a:rPr>
              <a:t>sp</a:t>
            </a:r>
            <a:r>
              <a:rPr lang="zh-CN" altLang="en-US" sz="2000" b="0">
                <a:latin typeface="微软雅黑" panose="020B0503020204020204" pitchFamily="34" charset="-122"/>
                <a:ea typeface="微软雅黑" panose="020B0503020204020204" pitchFamily="34" charset="-122"/>
              </a:rPr>
              <a:t>前后</a:t>
            </a:r>
            <a:r>
              <a:rPr lang="en-US" altLang="zh-CN" sz="2000" b="0">
                <a:latin typeface="微软雅黑" panose="020B0503020204020204" pitchFamily="34" charset="-122"/>
                <a:ea typeface="微软雅黑" panose="020B0503020204020204" pitchFamily="34" charset="-122"/>
              </a:rPr>
              <a:t>0.1%</a:t>
            </a:r>
            <a:r>
              <a:rPr lang="zh-CN" altLang="en-US" sz="2000" b="0">
                <a:latin typeface="微软雅黑" panose="020B0503020204020204" pitchFamily="34" charset="-122"/>
                <a:ea typeface="微软雅黑" panose="020B0503020204020204" pitchFamily="34" charset="-122"/>
              </a:rPr>
              <a:t>， </a:t>
            </a:r>
            <a:r>
              <a:rPr lang="zh-CN" altLang="en-US" sz="2000" b="0">
                <a:latin typeface="微软雅黑" panose="020B0503020204020204" pitchFamily="34" charset="-122"/>
                <a:ea typeface="微软雅黑" panose="020B0503020204020204" pitchFamily="34" charset="-122"/>
                <a:sym typeface="Symbol" panose="05050102010706020507" pitchFamily="18" charset="2"/>
              </a:rPr>
              <a:t></a:t>
            </a:r>
            <a:r>
              <a:rPr lang="en-US" altLang="zh-CN" sz="2000" b="0">
                <a:latin typeface="微软雅黑" panose="020B0503020204020204" pitchFamily="34" charset="-122"/>
                <a:ea typeface="微软雅黑" panose="020B0503020204020204" pitchFamily="34" charset="-122"/>
              </a:rPr>
              <a:t>pH </a:t>
            </a:r>
            <a:r>
              <a:rPr lang="zh-CN" altLang="en-US" sz="2000" b="0">
                <a:latin typeface="微软雅黑" panose="020B0503020204020204" pitchFamily="34" charset="-122"/>
                <a:ea typeface="微软雅黑" panose="020B0503020204020204" pitchFamily="34" charset="-122"/>
              </a:rPr>
              <a:t>最大 ， </a:t>
            </a:r>
            <a:r>
              <a:rPr lang="zh-CN" altLang="en-US" sz="2000" b="0">
                <a:latin typeface="微软雅黑" panose="020B0503020204020204" pitchFamily="34" charset="-122"/>
                <a:ea typeface="微软雅黑" panose="020B0503020204020204" pitchFamily="34" charset="-122"/>
                <a:sym typeface="Symbol" panose="05050102010706020507" pitchFamily="18" charset="2"/>
              </a:rPr>
              <a:t></a:t>
            </a:r>
            <a:r>
              <a:rPr lang="en-US" altLang="zh-CN" sz="2000" b="0">
                <a:latin typeface="微软雅黑" panose="020B0503020204020204" pitchFamily="34" charset="-122"/>
                <a:ea typeface="微软雅黑" panose="020B0503020204020204" pitchFamily="34" charset="-122"/>
              </a:rPr>
              <a:t>pH=5.4</a:t>
            </a:r>
            <a:r>
              <a:rPr lang="zh-CN" altLang="en-US" sz="2000" b="0">
                <a:latin typeface="微软雅黑" panose="020B0503020204020204" pitchFamily="34" charset="-122"/>
                <a:ea typeface="微软雅黑" panose="020B0503020204020204" pitchFamily="34" charset="-122"/>
              </a:rPr>
              <a:t>，酸→碱</a:t>
            </a:r>
          </a:p>
          <a:p>
            <a:pPr algn="l" eaLnBrk="1" hangingPunct="1">
              <a:lnSpc>
                <a:spcPct val="150000"/>
              </a:lnSpc>
              <a:buClr>
                <a:srgbClr val="009900"/>
              </a:buClr>
              <a:buFont typeface="Wingdings" panose="05000000000000000000" pitchFamily="2" charset="2"/>
              <a:buChar char="l"/>
            </a:pPr>
            <a:r>
              <a:rPr lang="zh-CN" altLang="en-US" sz="2000" b="0">
                <a:latin typeface="微软雅黑" panose="020B0503020204020204" pitchFamily="34" charset="-122"/>
                <a:ea typeface="微软雅黑" panose="020B0503020204020204" pitchFamily="34" charset="-122"/>
              </a:rPr>
              <a:t>继续滴</a:t>
            </a:r>
            <a:r>
              <a:rPr lang="en-US" altLang="zh-CN" sz="2000" b="0">
                <a:latin typeface="微软雅黑" panose="020B0503020204020204" pitchFamily="34" charset="-122"/>
                <a:ea typeface="微软雅黑" panose="020B0503020204020204" pitchFamily="34" charset="-122"/>
              </a:rPr>
              <a:t>NaOH</a:t>
            </a:r>
            <a:r>
              <a:rPr lang="zh-CN" altLang="en-US" sz="2000" b="0">
                <a:latin typeface="微软雅黑" panose="020B0503020204020204" pitchFamily="34" charset="-122"/>
                <a:ea typeface="微软雅黑" panose="020B0503020204020204" pitchFamily="34" charset="-122"/>
              </a:rPr>
              <a:t>，强碱缓冲区， </a:t>
            </a:r>
            <a:r>
              <a:rPr lang="zh-CN" altLang="en-US" sz="2000" b="0">
                <a:latin typeface="微软雅黑" panose="020B0503020204020204" pitchFamily="34" charset="-122"/>
                <a:ea typeface="微软雅黑" panose="020B0503020204020204" pitchFamily="34" charset="-122"/>
                <a:sym typeface="Symbol" panose="05050102010706020507" pitchFamily="18" charset="2"/>
              </a:rPr>
              <a:t></a:t>
            </a:r>
            <a:r>
              <a:rPr lang="en-US" altLang="zh-CN" sz="2000" b="0">
                <a:latin typeface="微软雅黑" panose="020B0503020204020204" pitchFamily="34" charset="-122"/>
                <a:ea typeface="微软雅黑" panose="020B0503020204020204" pitchFamily="34" charset="-122"/>
              </a:rPr>
              <a:t>pH</a:t>
            </a:r>
            <a:r>
              <a:rPr lang="zh-CN" altLang="en-US" sz="2000" b="0">
                <a:latin typeface="微软雅黑" panose="020B0503020204020204" pitchFamily="34" charset="-122"/>
                <a:ea typeface="微软雅黑" panose="020B0503020204020204" pitchFamily="34" charset="-122"/>
              </a:rPr>
              <a:t>减少</a:t>
            </a:r>
          </a:p>
        </p:txBody>
      </p:sp>
      <p:sp>
        <p:nvSpPr>
          <p:cNvPr id="29701" name="Text Box 5"/>
          <p:cNvSpPr txBox="1">
            <a:spLocks noChangeArrowheads="1"/>
          </p:cNvSpPr>
          <p:nvPr/>
        </p:nvSpPr>
        <p:spPr bwMode="auto">
          <a:xfrm>
            <a:off x="755650" y="1292820"/>
            <a:ext cx="7705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spcBef>
                <a:spcPct val="50000"/>
              </a:spcBef>
            </a:pPr>
            <a:r>
              <a:rPr lang="zh-CN" altLang="en-US" sz="2000" b="0">
                <a:latin typeface="微软雅黑" panose="020B0503020204020204" pitchFamily="34" charset="-122"/>
                <a:ea typeface="微软雅黑" panose="020B0503020204020204" pitchFamily="34" charset="-122"/>
              </a:rPr>
              <a:t>以滴定剂的加入量</a:t>
            </a:r>
            <a:r>
              <a:rPr lang="en-US" altLang="zh-CN" sz="2000" b="0">
                <a:latin typeface="微软雅黑" panose="020B0503020204020204" pitchFamily="34" charset="-122"/>
                <a:ea typeface="微软雅黑" panose="020B0503020204020204" pitchFamily="34" charset="-122"/>
              </a:rPr>
              <a:t>(</a:t>
            </a:r>
            <a:r>
              <a:rPr lang="zh-CN" altLang="en-US" sz="2000" b="0">
                <a:latin typeface="微软雅黑" panose="020B0503020204020204" pitchFamily="34" charset="-122"/>
                <a:ea typeface="微软雅黑" panose="020B0503020204020204" pitchFamily="34" charset="-122"/>
              </a:rPr>
              <a:t>滴定分数</a:t>
            </a:r>
            <a:r>
              <a:rPr lang="en-US" altLang="zh-CN" sz="2000" b="0">
                <a:latin typeface="微软雅黑" panose="020B0503020204020204" pitchFamily="34" charset="-122"/>
                <a:ea typeface="微软雅黑" panose="020B0503020204020204" pitchFamily="34" charset="-122"/>
              </a:rPr>
              <a:t>)</a:t>
            </a:r>
            <a:r>
              <a:rPr lang="zh-CN" altLang="en-US" sz="2000" b="0">
                <a:latin typeface="微软雅黑" panose="020B0503020204020204" pitchFamily="34" charset="-122"/>
                <a:ea typeface="微软雅黑" panose="020B0503020204020204" pitchFamily="34" charset="-122"/>
              </a:rPr>
              <a:t>为横坐标，溶液的</a:t>
            </a:r>
            <a:r>
              <a:rPr lang="en-US" altLang="zh-CN" sz="2000" b="0">
                <a:latin typeface="微软雅黑" panose="020B0503020204020204" pitchFamily="34" charset="-122"/>
                <a:ea typeface="微软雅黑" panose="020B0503020204020204" pitchFamily="34" charset="-122"/>
              </a:rPr>
              <a:t>pH</a:t>
            </a:r>
            <a:r>
              <a:rPr lang="zh-CN" altLang="en-US" sz="2000" b="0">
                <a:latin typeface="微软雅黑" panose="020B0503020204020204" pitchFamily="34" charset="-122"/>
                <a:ea typeface="微软雅黑" panose="020B0503020204020204" pitchFamily="34" charset="-122"/>
              </a:rPr>
              <a:t>为纵坐标作图。</a:t>
            </a:r>
          </a:p>
        </p:txBody>
      </p:sp>
    </p:spTree>
    <p:extLst>
      <p:ext uri="{BB962C8B-B14F-4D97-AF65-F5344CB8AC3E}">
        <p14:creationId xmlns:p14="http://schemas.microsoft.com/office/powerpoint/2010/main" val="1029789299"/>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24931"/>
                                        </p:tgtEl>
                                        <p:attrNameLst>
                                          <p:attrName>style.visibility</p:attrName>
                                        </p:attrNameLst>
                                      </p:cBhvr>
                                      <p:to>
                                        <p:strVal val="visible"/>
                                      </p:to>
                                    </p:set>
                                    <p:anim calcmode="lin" valueType="num">
                                      <p:cBhvr>
                                        <p:cTn id="7" dur="500" fill="hold"/>
                                        <p:tgtEl>
                                          <p:spTgt spid="124931"/>
                                        </p:tgtEl>
                                        <p:attrNameLst>
                                          <p:attrName>ppt_w</p:attrName>
                                        </p:attrNameLst>
                                      </p:cBhvr>
                                      <p:tavLst>
                                        <p:tav tm="0">
                                          <p:val>
                                            <p:fltVal val="0"/>
                                          </p:val>
                                        </p:tav>
                                        <p:tav tm="100000">
                                          <p:val>
                                            <p:strVal val="#ppt_w"/>
                                          </p:val>
                                        </p:tav>
                                      </p:tavLst>
                                    </p:anim>
                                    <p:anim calcmode="lin" valueType="num">
                                      <p:cBhvr>
                                        <p:cTn id="8" dur="500" fill="hold"/>
                                        <p:tgtEl>
                                          <p:spTgt spid="12493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124932">
                                            <p:txEl>
                                              <p:pRg st="0" end="0"/>
                                            </p:txEl>
                                          </p:spTgt>
                                        </p:tgtEl>
                                        <p:attrNameLst>
                                          <p:attrName>style.visibility</p:attrName>
                                        </p:attrNameLst>
                                      </p:cBhvr>
                                      <p:to>
                                        <p:strVal val="visible"/>
                                      </p:to>
                                    </p:set>
                                    <p:anim calcmode="lin" valueType="num">
                                      <p:cBhvr>
                                        <p:cTn id="13" dur="500" fill="hold"/>
                                        <p:tgtEl>
                                          <p:spTgt spid="124932">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2493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nodeType="clickEffect">
                                  <p:stCondLst>
                                    <p:cond delay="0"/>
                                  </p:stCondLst>
                                  <p:childTnLst>
                                    <p:set>
                                      <p:cBhvr>
                                        <p:cTn id="18" dur="1" fill="hold">
                                          <p:stCondLst>
                                            <p:cond delay="0"/>
                                          </p:stCondLst>
                                        </p:cTn>
                                        <p:tgtEl>
                                          <p:spTgt spid="124932">
                                            <p:txEl>
                                              <p:pRg st="1" end="1"/>
                                            </p:txEl>
                                          </p:spTgt>
                                        </p:tgtEl>
                                        <p:attrNameLst>
                                          <p:attrName>style.visibility</p:attrName>
                                        </p:attrNameLst>
                                      </p:cBhvr>
                                      <p:to>
                                        <p:strVal val="visible"/>
                                      </p:to>
                                    </p:set>
                                    <p:anim calcmode="lin" valueType="num">
                                      <p:cBhvr>
                                        <p:cTn id="19" dur="500" fill="hold"/>
                                        <p:tgtEl>
                                          <p:spTgt spid="124932">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124932">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nodeType="clickEffect">
                                  <p:stCondLst>
                                    <p:cond delay="0"/>
                                  </p:stCondLst>
                                  <p:childTnLst>
                                    <p:set>
                                      <p:cBhvr>
                                        <p:cTn id="24" dur="1" fill="hold">
                                          <p:stCondLst>
                                            <p:cond delay="0"/>
                                          </p:stCondLst>
                                        </p:cTn>
                                        <p:tgtEl>
                                          <p:spTgt spid="124932">
                                            <p:txEl>
                                              <p:pRg st="2" end="2"/>
                                            </p:txEl>
                                          </p:spTgt>
                                        </p:tgtEl>
                                        <p:attrNameLst>
                                          <p:attrName>style.visibility</p:attrName>
                                        </p:attrNameLst>
                                      </p:cBhvr>
                                      <p:to>
                                        <p:strVal val="visible"/>
                                      </p:to>
                                    </p:set>
                                    <p:anim calcmode="lin" valueType="num">
                                      <p:cBhvr>
                                        <p:cTn id="25" dur="500" fill="hold"/>
                                        <p:tgtEl>
                                          <p:spTgt spid="124932">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124932">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nodeType="clickEffect">
                                  <p:stCondLst>
                                    <p:cond delay="0"/>
                                  </p:stCondLst>
                                  <p:childTnLst>
                                    <p:set>
                                      <p:cBhvr>
                                        <p:cTn id="30" dur="1" fill="hold">
                                          <p:stCondLst>
                                            <p:cond delay="0"/>
                                          </p:stCondLst>
                                        </p:cTn>
                                        <p:tgtEl>
                                          <p:spTgt spid="124932">
                                            <p:txEl>
                                              <p:pRg st="3" end="3"/>
                                            </p:txEl>
                                          </p:spTgt>
                                        </p:tgtEl>
                                        <p:attrNameLst>
                                          <p:attrName>style.visibility</p:attrName>
                                        </p:attrNameLst>
                                      </p:cBhvr>
                                      <p:to>
                                        <p:strVal val="visible"/>
                                      </p:to>
                                    </p:set>
                                    <p:anim calcmode="lin" valueType="num">
                                      <p:cBhvr>
                                        <p:cTn id="31" dur="500" fill="hold"/>
                                        <p:tgtEl>
                                          <p:spTgt spid="124932">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124932">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68313" y="603845"/>
            <a:ext cx="3240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400" b="0">
                <a:solidFill>
                  <a:srgbClr val="0000FF"/>
                </a:solidFill>
                <a:latin typeface="微软雅黑" panose="020B0503020204020204" pitchFamily="34" charset="-122"/>
                <a:ea typeface="微软雅黑" panose="020B0503020204020204" pitchFamily="34" charset="-122"/>
              </a:rPr>
              <a:t>滴定突跃</a:t>
            </a:r>
          </a:p>
        </p:txBody>
      </p:sp>
      <p:sp>
        <p:nvSpPr>
          <p:cNvPr id="125955" name="Rectangle 3"/>
          <p:cNvSpPr>
            <a:spLocks noChangeArrowheads="1"/>
          </p:cNvSpPr>
          <p:nvPr/>
        </p:nvSpPr>
        <p:spPr bwMode="auto">
          <a:xfrm>
            <a:off x="684213" y="1035645"/>
            <a:ext cx="7848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50000"/>
              </a:lnSpc>
            </a:pPr>
            <a:r>
              <a:rPr lang="zh-CN" altLang="en-US" sz="2400" b="0">
                <a:latin typeface="微软雅黑" panose="020B0503020204020204" pitchFamily="34" charset="-122"/>
                <a:ea typeface="微软雅黑" panose="020B0503020204020204" pitchFamily="34" charset="-122"/>
              </a:rPr>
              <a:t>滴定突跃：化学计量点前后，滴定不足</a:t>
            </a:r>
            <a:r>
              <a:rPr lang="en-US" altLang="zh-CN" sz="2400" b="0">
                <a:latin typeface="微软雅黑" panose="020B0503020204020204" pitchFamily="34" charset="-122"/>
                <a:ea typeface="微软雅黑" panose="020B0503020204020204" pitchFamily="34" charset="-122"/>
              </a:rPr>
              <a:t>0.1% </a:t>
            </a:r>
            <a:r>
              <a:rPr lang="zh-CN" altLang="en-US" sz="2400" b="0">
                <a:latin typeface="微软雅黑" panose="020B0503020204020204" pitchFamily="34" charset="-122"/>
                <a:ea typeface="微软雅黑" panose="020B0503020204020204" pitchFamily="34" charset="-122"/>
              </a:rPr>
              <a:t>或滴定过量</a:t>
            </a:r>
            <a:r>
              <a:rPr lang="en-US" altLang="zh-CN" sz="2400" b="0">
                <a:latin typeface="微软雅黑" panose="020B0503020204020204" pitchFamily="34" charset="-122"/>
                <a:ea typeface="微软雅黑" panose="020B0503020204020204" pitchFamily="34" charset="-122"/>
              </a:rPr>
              <a:t>0.1%</a:t>
            </a:r>
            <a:r>
              <a:rPr lang="zh-CN" altLang="en-US" sz="2400" b="0">
                <a:latin typeface="微软雅黑" panose="020B0503020204020204" pitchFamily="34" charset="-122"/>
                <a:ea typeface="微软雅黑" panose="020B0503020204020204" pitchFamily="34" charset="-122"/>
              </a:rPr>
              <a:t>引起溶液</a:t>
            </a:r>
            <a:r>
              <a:rPr lang="en-US" altLang="zh-CN" sz="2400" b="0">
                <a:latin typeface="微软雅黑" panose="020B0503020204020204" pitchFamily="34" charset="-122"/>
                <a:ea typeface="微软雅黑" panose="020B0503020204020204" pitchFamily="34" charset="-122"/>
              </a:rPr>
              <a:t>pH</a:t>
            </a:r>
            <a:r>
              <a:rPr lang="zh-CN" altLang="en-US" sz="2400" b="0">
                <a:latin typeface="微软雅黑" panose="020B0503020204020204" pitchFamily="34" charset="-122"/>
                <a:ea typeface="微软雅黑" panose="020B0503020204020204" pitchFamily="34" charset="-122"/>
              </a:rPr>
              <a:t>值突然改变的现象，相应</a:t>
            </a:r>
            <a:r>
              <a:rPr lang="en-US" altLang="zh-CN" sz="2400" b="0">
                <a:latin typeface="微软雅黑" panose="020B0503020204020204" pitchFamily="34" charset="-122"/>
                <a:ea typeface="微软雅黑" panose="020B0503020204020204" pitchFamily="34" charset="-122"/>
              </a:rPr>
              <a:t>pH</a:t>
            </a:r>
            <a:r>
              <a:rPr lang="zh-CN" altLang="en-US" sz="2400" b="0">
                <a:latin typeface="微软雅黑" panose="020B0503020204020204" pitchFamily="34" charset="-122"/>
                <a:ea typeface="微软雅黑" panose="020B0503020204020204" pitchFamily="34" charset="-122"/>
              </a:rPr>
              <a:t>的变化范围称为滴定突跃范围。滴定突跃范围是选择指示剂的依据。</a:t>
            </a:r>
          </a:p>
        </p:txBody>
      </p:sp>
      <p:sp>
        <p:nvSpPr>
          <p:cNvPr id="125956" name="Rectangle 4"/>
          <p:cNvSpPr>
            <a:spLocks noChangeArrowheads="1"/>
          </p:cNvSpPr>
          <p:nvPr/>
        </p:nvSpPr>
        <p:spPr bwMode="auto">
          <a:xfrm>
            <a:off x="611188" y="2835870"/>
            <a:ext cx="5761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400" b="0">
                <a:solidFill>
                  <a:srgbClr val="0000FF"/>
                </a:solidFill>
                <a:latin typeface="微软雅黑" panose="020B0503020204020204" pitchFamily="34" charset="-122"/>
                <a:ea typeface="微软雅黑" panose="020B0503020204020204" pitchFamily="34" charset="-122"/>
              </a:rPr>
              <a:t>影响滴定突跃的因素和指示剂的选择</a:t>
            </a:r>
          </a:p>
        </p:txBody>
      </p:sp>
      <p:sp>
        <p:nvSpPr>
          <p:cNvPr id="125957" name="Rectangle 5"/>
          <p:cNvSpPr>
            <a:spLocks noChangeArrowheads="1"/>
          </p:cNvSpPr>
          <p:nvPr/>
        </p:nvSpPr>
        <p:spPr bwMode="auto">
          <a:xfrm>
            <a:off x="900113" y="3339108"/>
            <a:ext cx="76327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25000"/>
              </a:lnSpc>
            </a:pPr>
            <a:r>
              <a:rPr lang="zh-CN" altLang="en-US" sz="2400" b="0">
                <a:latin typeface="微软雅黑" panose="020B0503020204020204" pitchFamily="34" charset="-122"/>
                <a:ea typeface="微软雅黑" panose="020B0503020204020204" pitchFamily="34" charset="-122"/>
              </a:rPr>
              <a:t>影响因素：浓度</a:t>
            </a:r>
          </a:p>
          <a:p>
            <a:pPr algn="l" eaLnBrk="1" hangingPunct="1">
              <a:lnSpc>
                <a:spcPct val="125000"/>
              </a:lnSpc>
            </a:pPr>
            <a:r>
              <a:rPr lang="zh-CN" altLang="en-US" sz="2400" b="0">
                <a:latin typeface="微软雅黑" panose="020B0503020204020204" pitchFamily="34" charset="-122"/>
                <a:ea typeface="微软雅黑" panose="020B0503020204020204" pitchFamily="34" charset="-122"/>
              </a:rPr>
              <a:t>浓度增大，</a:t>
            </a:r>
            <a:r>
              <a:rPr lang="zh-CN" altLang="en-US" sz="2400" b="0">
                <a:latin typeface="微软雅黑" panose="020B0503020204020204" pitchFamily="34" charset="-122"/>
                <a:ea typeface="微软雅黑" panose="020B0503020204020204" pitchFamily="34" charset="-122"/>
                <a:sym typeface="Symbol" panose="05050102010706020507" pitchFamily="18" charset="2"/>
              </a:rPr>
              <a:t></a:t>
            </a:r>
            <a:r>
              <a:rPr lang="en-US" altLang="zh-CN" sz="2400" b="0">
                <a:latin typeface="微软雅黑" panose="020B0503020204020204" pitchFamily="34" charset="-122"/>
                <a:ea typeface="微软雅黑" panose="020B0503020204020204" pitchFamily="34" charset="-122"/>
              </a:rPr>
              <a:t>pH</a:t>
            </a:r>
            <a:r>
              <a:rPr lang="zh-CN" altLang="en-US" sz="2400" b="0">
                <a:latin typeface="微软雅黑" panose="020B0503020204020204" pitchFamily="34" charset="-122"/>
                <a:ea typeface="微软雅黑" panose="020B0503020204020204" pitchFamily="34" charset="-122"/>
              </a:rPr>
              <a:t>增大，可选指示剂增多。例：浓度增大</a:t>
            </a:r>
            <a:r>
              <a:rPr lang="en-US" altLang="zh-CN" sz="2400" b="0">
                <a:latin typeface="微软雅黑" panose="020B0503020204020204" pitchFamily="34" charset="-122"/>
                <a:ea typeface="微软雅黑" panose="020B0503020204020204" pitchFamily="34" charset="-122"/>
              </a:rPr>
              <a:t>10</a:t>
            </a:r>
            <a:r>
              <a:rPr lang="zh-CN" altLang="en-US" sz="2400" b="0">
                <a:latin typeface="微软雅黑" panose="020B0503020204020204" pitchFamily="34" charset="-122"/>
                <a:ea typeface="微软雅黑" panose="020B0503020204020204" pitchFamily="34" charset="-122"/>
              </a:rPr>
              <a:t>倍， </a:t>
            </a:r>
            <a:r>
              <a:rPr lang="zh-CN" altLang="en-US" sz="2400" b="0">
                <a:latin typeface="微软雅黑" panose="020B0503020204020204" pitchFamily="34" charset="-122"/>
                <a:ea typeface="微软雅黑" panose="020B0503020204020204" pitchFamily="34" charset="-122"/>
                <a:sym typeface="Symbol" panose="05050102010706020507" pitchFamily="18" charset="2"/>
              </a:rPr>
              <a:t></a:t>
            </a:r>
            <a:r>
              <a:rPr lang="en-US" altLang="zh-CN" sz="2400" b="0">
                <a:latin typeface="微软雅黑" panose="020B0503020204020204" pitchFamily="34" charset="-122"/>
                <a:ea typeface="微软雅黑" panose="020B0503020204020204" pitchFamily="34" charset="-122"/>
              </a:rPr>
              <a:t>pH</a:t>
            </a:r>
            <a:r>
              <a:rPr lang="zh-CN" altLang="en-US" sz="2400" b="0">
                <a:latin typeface="微软雅黑" panose="020B0503020204020204" pitchFamily="34" charset="-122"/>
                <a:ea typeface="微软雅黑" panose="020B0503020204020204" pitchFamily="34" charset="-122"/>
              </a:rPr>
              <a:t>增大</a:t>
            </a:r>
            <a:r>
              <a:rPr lang="en-US" altLang="zh-CN" sz="2400" b="0">
                <a:latin typeface="微软雅黑" panose="020B0503020204020204" pitchFamily="34" charset="-122"/>
                <a:ea typeface="微软雅黑" panose="020B0503020204020204" pitchFamily="34" charset="-122"/>
              </a:rPr>
              <a:t>2</a:t>
            </a:r>
            <a:r>
              <a:rPr lang="zh-CN" altLang="en-US" sz="2400" b="0">
                <a:latin typeface="微软雅黑" panose="020B0503020204020204" pitchFamily="34" charset="-122"/>
                <a:ea typeface="微软雅黑" panose="020B0503020204020204" pitchFamily="34" charset="-122"/>
              </a:rPr>
              <a:t>个单位。</a:t>
            </a:r>
          </a:p>
        </p:txBody>
      </p:sp>
      <p:sp>
        <p:nvSpPr>
          <p:cNvPr id="125958" name="Rectangle 6"/>
          <p:cNvSpPr>
            <a:spLocks noChangeArrowheads="1"/>
          </p:cNvSpPr>
          <p:nvPr/>
        </p:nvSpPr>
        <p:spPr bwMode="auto">
          <a:xfrm>
            <a:off x="684213" y="4845645"/>
            <a:ext cx="77057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25000"/>
              </a:lnSpc>
            </a:pPr>
            <a:r>
              <a:rPr lang="zh-CN" altLang="en-US" sz="2400" b="0">
                <a:solidFill>
                  <a:srgbClr val="FF0066"/>
                </a:solidFill>
                <a:latin typeface="微软雅黑" panose="020B0503020204020204" pitchFamily="34" charset="-122"/>
                <a:ea typeface="微软雅黑" panose="020B0503020204020204" pitchFamily="34" charset="-122"/>
              </a:rPr>
              <a:t>选择原则：</a:t>
            </a:r>
          </a:p>
          <a:p>
            <a:pPr algn="l" eaLnBrk="1" hangingPunct="1">
              <a:lnSpc>
                <a:spcPct val="125000"/>
              </a:lnSpc>
            </a:pPr>
            <a:r>
              <a:rPr lang="zh-CN" altLang="en-US" sz="2400" b="0">
                <a:solidFill>
                  <a:srgbClr val="FF0066"/>
                </a:solidFill>
                <a:latin typeface="微软雅黑" panose="020B0503020204020204" pitchFamily="34" charset="-122"/>
                <a:ea typeface="微软雅黑" panose="020B0503020204020204" pitchFamily="34" charset="-122"/>
              </a:rPr>
              <a:t>   </a:t>
            </a:r>
            <a:r>
              <a:rPr lang="zh-CN" altLang="en-US" sz="2400" b="0">
                <a:latin typeface="微软雅黑" panose="020B0503020204020204" pitchFamily="34" charset="-122"/>
                <a:ea typeface="微软雅黑" panose="020B0503020204020204" pitchFamily="34" charset="-122"/>
              </a:rPr>
              <a:t>指示剂变色点的</a:t>
            </a:r>
            <a:r>
              <a:rPr lang="en-US" altLang="zh-CN" sz="2400" b="0">
                <a:latin typeface="微软雅黑" panose="020B0503020204020204" pitchFamily="34" charset="-122"/>
                <a:ea typeface="微软雅黑" panose="020B0503020204020204" pitchFamily="34" charset="-122"/>
              </a:rPr>
              <a:t>pH</a:t>
            </a:r>
            <a:r>
              <a:rPr lang="zh-CN" altLang="en-US" sz="2400" b="0">
                <a:latin typeface="微软雅黑" panose="020B0503020204020204" pitchFamily="34" charset="-122"/>
                <a:ea typeface="微软雅黑" panose="020B0503020204020204" pitchFamily="34" charset="-122"/>
              </a:rPr>
              <a:t>处于滴定突跃范围内</a:t>
            </a:r>
          </a:p>
          <a:p>
            <a:pPr algn="l" eaLnBrk="1" hangingPunct="1">
              <a:lnSpc>
                <a:spcPct val="125000"/>
              </a:lnSpc>
            </a:pPr>
            <a:r>
              <a:rPr lang="zh-CN" altLang="en-US" sz="2400" b="0">
                <a:latin typeface="微软雅黑" panose="020B0503020204020204" pitchFamily="34" charset="-122"/>
                <a:ea typeface="微软雅黑" panose="020B0503020204020204" pitchFamily="34" charset="-122"/>
              </a:rPr>
              <a:t> （指示剂变色范围部分或全部落在滴定突跃范围内）</a:t>
            </a:r>
          </a:p>
        </p:txBody>
      </p:sp>
    </p:spTree>
    <p:extLst>
      <p:ext uri="{BB962C8B-B14F-4D97-AF65-F5344CB8AC3E}">
        <p14:creationId xmlns:p14="http://schemas.microsoft.com/office/powerpoint/2010/main" val="3233080771"/>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25955"/>
                                        </p:tgtEl>
                                        <p:attrNameLst>
                                          <p:attrName>style.visibility</p:attrName>
                                        </p:attrNameLst>
                                      </p:cBhvr>
                                      <p:to>
                                        <p:strVal val="visible"/>
                                      </p:to>
                                    </p:set>
                                    <p:anim calcmode="lin" valueType="num">
                                      <p:cBhvr>
                                        <p:cTn id="7" dur="500" fill="hold"/>
                                        <p:tgtEl>
                                          <p:spTgt spid="125955"/>
                                        </p:tgtEl>
                                        <p:attrNameLst>
                                          <p:attrName>ppt_w</p:attrName>
                                        </p:attrNameLst>
                                      </p:cBhvr>
                                      <p:tavLst>
                                        <p:tav tm="0">
                                          <p:val>
                                            <p:fltVal val="0"/>
                                          </p:val>
                                        </p:tav>
                                        <p:tav tm="100000">
                                          <p:val>
                                            <p:strVal val="#ppt_w"/>
                                          </p:val>
                                        </p:tav>
                                      </p:tavLst>
                                    </p:anim>
                                    <p:anim calcmode="lin" valueType="num">
                                      <p:cBhvr>
                                        <p:cTn id="8" dur="500" fill="hold"/>
                                        <p:tgtEl>
                                          <p:spTgt spid="12595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25956"/>
                                        </p:tgtEl>
                                        <p:attrNameLst>
                                          <p:attrName>style.visibility</p:attrName>
                                        </p:attrNameLst>
                                      </p:cBhvr>
                                      <p:to>
                                        <p:strVal val="visible"/>
                                      </p:to>
                                    </p:set>
                                    <p:anim calcmode="lin" valueType="num">
                                      <p:cBhvr>
                                        <p:cTn id="13" dur="500" fill="hold"/>
                                        <p:tgtEl>
                                          <p:spTgt spid="125956"/>
                                        </p:tgtEl>
                                        <p:attrNameLst>
                                          <p:attrName>ppt_w</p:attrName>
                                        </p:attrNameLst>
                                      </p:cBhvr>
                                      <p:tavLst>
                                        <p:tav tm="0">
                                          <p:val>
                                            <p:fltVal val="0"/>
                                          </p:val>
                                        </p:tav>
                                        <p:tav tm="100000">
                                          <p:val>
                                            <p:strVal val="#ppt_w"/>
                                          </p:val>
                                        </p:tav>
                                      </p:tavLst>
                                    </p:anim>
                                    <p:anim calcmode="lin" valueType="num">
                                      <p:cBhvr>
                                        <p:cTn id="14" dur="500" fill="hold"/>
                                        <p:tgtEl>
                                          <p:spTgt spid="125956"/>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25957"/>
                                        </p:tgtEl>
                                        <p:attrNameLst>
                                          <p:attrName>style.visibility</p:attrName>
                                        </p:attrNameLst>
                                      </p:cBhvr>
                                      <p:to>
                                        <p:strVal val="visible"/>
                                      </p:to>
                                    </p:set>
                                    <p:anim calcmode="lin" valueType="num">
                                      <p:cBhvr>
                                        <p:cTn id="19" dur="500" fill="hold"/>
                                        <p:tgtEl>
                                          <p:spTgt spid="125957"/>
                                        </p:tgtEl>
                                        <p:attrNameLst>
                                          <p:attrName>ppt_w</p:attrName>
                                        </p:attrNameLst>
                                      </p:cBhvr>
                                      <p:tavLst>
                                        <p:tav tm="0">
                                          <p:val>
                                            <p:fltVal val="0"/>
                                          </p:val>
                                        </p:tav>
                                        <p:tav tm="100000">
                                          <p:val>
                                            <p:strVal val="#ppt_w"/>
                                          </p:val>
                                        </p:tav>
                                      </p:tavLst>
                                    </p:anim>
                                    <p:anim calcmode="lin" valueType="num">
                                      <p:cBhvr>
                                        <p:cTn id="20" dur="500" fill="hold"/>
                                        <p:tgtEl>
                                          <p:spTgt spid="125957"/>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25958"/>
                                        </p:tgtEl>
                                        <p:attrNameLst>
                                          <p:attrName>style.visibility</p:attrName>
                                        </p:attrNameLst>
                                      </p:cBhvr>
                                      <p:to>
                                        <p:strVal val="visible"/>
                                      </p:to>
                                    </p:set>
                                    <p:anim calcmode="lin" valueType="num">
                                      <p:cBhvr>
                                        <p:cTn id="25" dur="500" fill="hold"/>
                                        <p:tgtEl>
                                          <p:spTgt spid="125958"/>
                                        </p:tgtEl>
                                        <p:attrNameLst>
                                          <p:attrName>ppt_w</p:attrName>
                                        </p:attrNameLst>
                                      </p:cBhvr>
                                      <p:tavLst>
                                        <p:tav tm="0">
                                          <p:val>
                                            <p:fltVal val="0"/>
                                          </p:val>
                                        </p:tav>
                                        <p:tav tm="100000">
                                          <p:val>
                                            <p:strVal val="#ppt_w"/>
                                          </p:val>
                                        </p:tav>
                                      </p:tavLst>
                                    </p:anim>
                                    <p:anim calcmode="lin" valueType="num">
                                      <p:cBhvr>
                                        <p:cTn id="26" dur="500" fill="hold"/>
                                        <p:tgtEl>
                                          <p:spTgt spid="12595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p:bldP spid="125956" grpId="0"/>
      <p:bldP spid="125957" grpId="0"/>
      <p:bldP spid="125958"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2" name="Object 2"/>
          <p:cNvGraphicFramePr>
            <a:graphicFrameLocks noGrp="1" noChangeAspect="1"/>
          </p:cNvGraphicFramePr>
          <p:nvPr>
            <p:ph sz="half" idx="1"/>
            <p:extLst>
              <p:ext uri="{D42A27DB-BD31-4B8C-83A1-F6EECF244321}">
                <p14:modId xmlns:p14="http://schemas.microsoft.com/office/powerpoint/2010/main" val="150358199"/>
              </p:ext>
            </p:extLst>
          </p:nvPr>
        </p:nvGraphicFramePr>
        <p:xfrm>
          <a:off x="395288" y="584919"/>
          <a:ext cx="3752850" cy="4530725"/>
        </p:xfrm>
        <a:graphic>
          <a:graphicData uri="http://schemas.openxmlformats.org/presentationml/2006/ole">
            <mc:AlternateContent xmlns:mc="http://schemas.openxmlformats.org/markup-compatibility/2006">
              <mc:Choice xmlns:v="urn:schemas-microsoft-com:vml" Requires="v">
                <p:oleObj spid="_x0000_s732220" name="位图图像" r:id="rId3" imgW="4001058" imgH="4828571" progId="Paint.Picture">
                  <p:embed/>
                </p:oleObj>
              </mc:Choice>
              <mc:Fallback>
                <p:oleObj name="位图图像" r:id="rId3" imgW="4001058" imgH="482857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584919"/>
                        <a:ext cx="375285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3" name="Rectangle 3"/>
          <p:cNvSpPr>
            <a:spLocks noChangeArrowheads="1"/>
          </p:cNvSpPr>
          <p:nvPr/>
        </p:nvSpPr>
        <p:spPr bwMode="auto">
          <a:xfrm>
            <a:off x="539750" y="5337894"/>
            <a:ext cx="36718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20000"/>
              </a:lnSpc>
            </a:pPr>
            <a:r>
              <a:rPr lang="zh-CN" altLang="en-US" sz="2000" b="0">
                <a:latin typeface="微软雅黑" panose="020B0503020204020204" pitchFamily="34" charset="-122"/>
                <a:ea typeface="微软雅黑" panose="020B0503020204020204" pitchFamily="34" charset="-122"/>
              </a:rPr>
              <a:t>甲基橙（</a:t>
            </a:r>
            <a:r>
              <a:rPr lang="en-US" altLang="zh-CN" sz="2000" b="0">
                <a:latin typeface="微软雅黑" panose="020B0503020204020204" pitchFamily="34" charset="-122"/>
                <a:ea typeface="微软雅黑" panose="020B0503020204020204" pitchFamily="34" charset="-122"/>
              </a:rPr>
              <a:t>3.1</a:t>
            </a:r>
            <a:r>
              <a:rPr lang="zh-CN" altLang="en-US" sz="2000" b="0">
                <a:latin typeface="微软雅黑" panose="020B0503020204020204" pitchFamily="34" charset="-122"/>
                <a:ea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rPr>
              <a:t>4.4</a:t>
            </a:r>
            <a:r>
              <a:rPr lang="zh-CN" altLang="en-US" sz="2000" b="0">
                <a:latin typeface="微软雅黑" panose="020B0503020204020204" pitchFamily="34" charset="-122"/>
                <a:ea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rPr>
              <a:t>3.45</a:t>
            </a:r>
          </a:p>
          <a:p>
            <a:pPr algn="l" eaLnBrk="1" hangingPunct="1">
              <a:lnSpc>
                <a:spcPct val="120000"/>
              </a:lnSpc>
            </a:pPr>
            <a:r>
              <a:rPr lang="zh-CN" altLang="en-US" sz="2000" b="0">
                <a:latin typeface="微软雅黑" panose="020B0503020204020204" pitchFamily="34" charset="-122"/>
                <a:ea typeface="微软雅黑" panose="020B0503020204020204" pitchFamily="34" charset="-122"/>
              </a:rPr>
              <a:t>甲基红（</a:t>
            </a:r>
            <a:r>
              <a:rPr lang="en-US" altLang="zh-CN" sz="2000" b="0">
                <a:latin typeface="微软雅黑" panose="020B0503020204020204" pitchFamily="34" charset="-122"/>
                <a:ea typeface="微软雅黑" panose="020B0503020204020204" pitchFamily="34" charset="-122"/>
              </a:rPr>
              <a:t>4.4</a:t>
            </a:r>
            <a:r>
              <a:rPr lang="zh-CN" altLang="en-US" sz="2000" b="0">
                <a:latin typeface="微软雅黑" panose="020B0503020204020204" pitchFamily="34" charset="-122"/>
                <a:ea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rPr>
              <a:t>6.2</a:t>
            </a:r>
            <a:r>
              <a:rPr lang="zh-CN" altLang="en-US" sz="2000" b="0">
                <a:latin typeface="微软雅黑" panose="020B0503020204020204" pitchFamily="34" charset="-122"/>
                <a:ea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rPr>
              <a:t>5.1</a:t>
            </a:r>
          </a:p>
          <a:p>
            <a:pPr algn="l" eaLnBrk="1" hangingPunct="1">
              <a:lnSpc>
                <a:spcPct val="120000"/>
              </a:lnSpc>
            </a:pPr>
            <a:r>
              <a:rPr lang="en-US" altLang="zh-CN" sz="2000" b="0">
                <a:latin typeface="微软雅黑" panose="020B0503020204020204" pitchFamily="34" charset="-122"/>
                <a:ea typeface="微软雅黑" panose="020B0503020204020204" pitchFamily="34" charset="-122"/>
              </a:rPr>
              <a:t> </a:t>
            </a:r>
            <a:r>
              <a:rPr lang="zh-CN" altLang="en-US" sz="2000" b="0">
                <a:latin typeface="微软雅黑" panose="020B0503020204020204" pitchFamily="34" charset="-122"/>
                <a:ea typeface="微软雅黑" panose="020B0503020204020204" pitchFamily="34" charset="-122"/>
              </a:rPr>
              <a:t>酚酞（</a:t>
            </a:r>
            <a:r>
              <a:rPr lang="en-US" altLang="zh-CN" sz="2000" b="0">
                <a:latin typeface="微软雅黑" panose="020B0503020204020204" pitchFamily="34" charset="-122"/>
                <a:ea typeface="微软雅黑" panose="020B0503020204020204" pitchFamily="34" charset="-122"/>
              </a:rPr>
              <a:t>8.0~10.0</a:t>
            </a:r>
            <a:r>
              <a:rPr lang="zh-CN" altLang="en-US" sz="2000" b="0">
                <a:latin typeface="微软雅黑" panose="020B0503020204020204" pitchFamily="34" charset="-122"/>
                <a:ea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rPr>
              <a:t>9.1</a:t>
            </a:r>
          </a:p>
        </p:txBody>
      </p:sp>
      <p:sp>
        <p:nvSpPr>
          <p:cNvPr id="126980" name="Rectangle 4"/>
          <p:cNvSpPr>
            <a:spLocks noChangeArrowheads="1"/>
          </p:cNvSpPr>
          <p:nvPr/>
        </p:nvSpPr>
        <p:spPr bwMode="auto">
          <a:xfrm>
            <a:off x="4427538" y="657944"/>
            <a:ext cx="4535487"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30000"/>
              </a:lnSpc>
            </a:pPr>
            <a:r>
              <a:rPr kumimoji="1" lang="en-US" altLang="zh-CN" sz="2000" b="0">
                <a:latin typeface="微软雅黑" panose="020B0503020204020204" pitchFamily="34" charset="-122"/>
                <a:ea typeface="微软雅黑" panose="020B0503020204020204" pitchFamily="34" charset="-122"/>
              </a:rPr>
              <a:t>1.0 mol/L NaOH→1.0 mol/L HCl</a:t>
            </a:r>
          </a:p>
          <a:p>
            <a:pPr algn="l" eaLnBrk="1" hangingPunct="1">
              <a:lnSpc>
                <a:spcPct val="130000"/>
              </a:lnSpc>
            </a:pPr>
            <a:r>
              <a:rPr kumimoji="1" lang="en-US" altLang="zh-CN" sz="2000" b="0">
                <a:latin typeface="微软雅黑" panose="020B0503020204020204" pitchFamily="34" charset="-122"/>
                <a:ea typeface="微软雅黑" panose="020B0503020204020204" pitchFamily="34" charset="-122"/>
              </a:rPr>
              <a:t>    </a:t>
            </a:r>
            <a:r>
              <a:rPr kumimoji="1" lang="en-US" altLang="zh-CN" sz="2000" b="0">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000" b="0">
                <a:latin typeface="微软雅黑" panose="020B0503020204020204" pitchFamily="34" charset="-122"/>
                <a:ea typeface="微软雅黑" panose="020B0503020204020204" pitchFamily="34" charset="-122"/>
              </a:rPr>
              <a:t>pH=3.3</a:t>
            </a:r>
            <a:r>
              <a:rPr kumimoji="1" lang="zh-CN" altLang="en-US" sz="2000" b="0">
                <a:latin typeface="微软雅黑" panose="020B0503020204020204" pitchFamily="34" charset="-122"/>
                <a:ea typeface="微软雅黑" panose="020B0503020204020204" pitchFamily="34" charset="-122"/>
              </a:rPr>
              <a:t>～</a:t>
            </a:r>
            <a:r>
              <a:rPr kumimoji="1" lang="en-US" altLang="zh-CN" sz="2000" b="0">
                <a:latin typeface="微软雅黑" panose="020B0503020204020204" pitchFamily="34" charset="-122"/>
                <a:ea typeface="微软雅黑" panose="020B0503020204020204" pitchFamily="34" charset="-122"/>
              </a:rPr>
              <a:t>10.7 </a:t>
            </a:r>
          </a:p>
          <a:p>
            <a:pPr algn="l" eaLnBrk="1" hangingPunct="1">
              <a:lnSpc>
                <a:spcPct val="130000"/>
              </a:lnSpc>
            </a:pPr>
            <a:r>
              <a:rPr kumimoji="1" lang="en-US" altLang="zh-CN" sz="2000" b="0">
                <a:latin typeface="微软雅黑" panose="020B0503020204020204" pitchFamily="34" charset="-122"/>
                <a:ea typeface="微软雅黑" panose="020B0503020204020204" pitchFamily="34" charset="-122"/>
              </a:rPr>
              <a:t>    </a:t>
            </a:r>
            <a:r>
              <a:rPr kumimoji="1" lang="zh-CN" altLang="en-US" sz="2000" b="0">
                <a:latin typeface="微软雅黑" panose="020B0503020204020204" pitchFamily="34" charset="-122"/>
                <a:ea typeface="微软雅黑" panose="020B0503020204020204" pitchFamily="34" charset="-122"/>
              </a:rPr>
              <a:t>选择甲基橙，甲基红，酚酞</a:t>
            </a:r>
          </a:p>
          <a:p>
            <a:pPr algn="l" eaLnBrk="1" hangingPunct="1">
              <a:lnSpc>
                <a:spcPct val="130000"/>
              </a:lnSpc>
            </a:pPr>
            <a:r>
              <a:rPr kumimoji="1" lang="zh-CN" altLang="en-US" sz="2000" b="0">
                <a:latin typeface="微软雅黑" panose="020B0503020204020204" pitchFamily="34" charset="-122"/>
                <a:ea typeface="微软雅黑" panose="020B0503020204020204" pitchFamily="34" charset="-122"/>
              </a:rPr>
              <a:t> </a:t>
            </a:r>
            <a:r>
              <a:rPr kumimoji="1" lang="en-US" altLang="zh-CN" sz="2000" b="0">
                <a:latin typeface="微软雅黑" panose="020B0503020204020204" pitchFamily="34" charset="-122"/>
                <a:ea typeface="微软雅黑" panose="020B0503020204020204" pitchFamily="34" charset="-122"/>
              </a:rPr>
              <a:t>0.1mol/L  NaOH→0.1mol/L  HCl</a:t>
            </a:r>
          </a:p>
          <a:p>
            <a:pPr algn="l" eaLnBrk="1" hangingPunct="1">
              <a:lnSpc>
                <a:spcPct val="130000"/>
              </a:lnSpc>
            </a:pPr>
            <a:r>
              <a:rPr kumimoji="1" lang="en-US" altLang="zh-CN" sz="2000" b="0">
                <a:latin typeface="微软雅黑" panose="020B0503020204020204" pitchFamily="34" charset="-122"/>
                <a:ea typeface="微软雅黑" panose="020B0503020204020204" pitchFamily="34" charset="-122"/>
              </a:rPr>
              <a:t>    </a:t>
            </a:r>
            <a:r>
              <a:rPr kumimoji="1" lang="en-US" altLang="zh-CN" sz="2000" b="0">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000" b="0">
                <a:latin typeface="微软雅黑" panose="020B0503020204020204" pitchFamily="34" charset="-122"/>
                <a:ea typeface="微软雅黑" panose="020B0503020204020204" pitchFamily="34" charset="-122"/>
              </a:rPr>
              <a:t>pH=4.3</a:t>
            </a:r>
            <a:r>
              <a:rPr kumimoji="1" lang="zh-CN" altLang="en-US" sz="2000" b="0">
                <a:latin typeface="微软雅黑" panose="020B0503020204020204" pitchFamily="34" charset="-122"/>
                <a:ea typeface="微软雅黑" panose="020B0503020204020204" pitchFamily="34" charset="-122"/>
              </a:rPr>
              <a:t>～</a:t>
            </a:r>
            <a:r>
              <a:rPr kumimoji="1" lang="en-US" altLang="zh-CN" sz="2000" b="0">
                <a:latin typeface="微软雅黑" panose="020B0503020204020204" pitchFamily="34" charset="-122"/>
                <a:ea typeface="微软雅黑" panose="020B0503020204020204" pitchFamily="34" charset="-122"/>
              </a:rPr>
              <a:t>9.7 </a:t>
            </a:r>
          </a:p>
          <a:p>
            <a:pPr algn="l" eaLnBrk="1" hangingPunct="1">
              <a:lnSpc>
                <a:spcPct val="130000"/>
              </a:lnSpc>
            </a:pPr>
            <a:r>
              <a:rPr kumimoji="1" lang="en-US" altLang="zh-CN" sz="2000" b="0">
                <a:latin typeface="微软雅黑" panose="020B0503020204020204" pitchFamily="34" charset="-122"/>
                <a:ea typeface="微软雅黑" panose="020B0503020204020204" pitchFamily="34" charset="-122"/>
              </a:rPr>
              <a:t>     </a:t>
            </a:r>
            <a:r>
              <a:rPr kumimoji="1" lang="zh-CN" altLang="en-US" sz="2000" b="0">
                <a:latin typeface="微软雅黑" panose="020B0503020204020204" pitchFamily="34" charset="-122"/>
                <a:ea typeface="微软雅黑" panose="020B0503020204020204" pitchFamily="34" charset="-122"/>
              </a:rPr>
              <a:t>选择甲基红，酚酞，甲基橙（差）</a:t>
            </a:r>
          </a:p>
          <a:p>
            <a:pPr algn="l" eaLnBrk="1" hangingPunct="1">
              <a:lnSpc>
                <a:spcPct val="130000"/>
              </a:lnSpc>
            </a:pPr>
            <a:r>
              <a:rPr kumimoji="1" lang="zh-CN" altLang="en-US" sz="2000" b="0">
                <a:latin typeface="微软雅黑" panose="020B0503020204020204" pitchFamily="34" charset="-122"/>
                <a:ea typeface="微软雅黑" panose="020B0503020204020204" pitchFamily="34" charset="-122"/>
              </a:rPr>
              <a:t> </a:t>
            </a:r>
            <a:r>
              <a:rPr kumimoji="1" lang="en-US" altLang="zh-CN" sz="2000" b="0">
                <a:latin typeface="微软雅黑" panose="020B0503020204020204" pitchFamily="34" charset="-122"/>
                <a:ea typeface="微软雅黑" panose="020B0503020204020204" pitchFamily="34" charset="-122"/>
              </a:rPr>
              <a:t>0.01mol/L NaOH→0.01mol/L HCl</a:t>
            </a:r>
          </a:p>
          <a:p>
            <a:pPr algn="l" eaLnBrk="1" hangingPunct="1">
              <a:lnSpc>
                <a:spcPct val="130000"/>
              </a:lnSpc>
            </a:pPr>
            <a:r>
              <a:rPr kumimoji="1" lang="en-US" altLang="zh-CN" sz="2000" b="0">
                <a:latin typeface="微软雅黑" panose="020B0503020204020204" pitchFamily="34" charset="-122"/>
                <a:ea typeface="微软雅黑" panose="020B0503020204020204" pitchFamily="34" charset="-122"/>
              </a:rPr>
              <a:t>     </a:t>
            </a:r>
            <a:r>
              <a:rPr kumimoji="1" lang="en-US" altLang="zh-CN" sz="2000" b="0">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000" b="0">
                <a:latin typeface="微软雅黑" panose="020B0503020204020204" pitchFamily="34" charset="-122"/>
                <a:ea typeface="微软雅黑" panose="020B0503020204020204" pitchFamily="34" charset="-122"/>
              </a:rPr>
              <a:t>pH=5.3</a:t>
            </a:r>
            <a:r>
              <a:rPr kumimoji="1" lang="zh-CN" altLang="en-US" sz="2000" b="0">
                <a:latin typeface="微软雅黑" panose="020B0503020204020204" pitchFamily="34" charset="-122"/>
                <a:ea typeface="微软雅黑" panose="020B0503020204020204" pitchFamily="34" charset="-122"/>
              </a:rPr>
              <a:t>～</a:t>
            </a:r>
            <a:r>
              <a:rPr kumimoji="1" lang="en-US" altLang="zh-CN" sz="2000" b="0">
                <a:latin typeface="微软雅黑" panose="020B0503020204020204" pitchFamily="34" charset="-122"/>
                <a:ea typeface="微软雅黑" panose="020B0503020204020204" pitchFamily="34" charset="-122"/>
              </a:rPr>
              <a:t>8.7 </a:t>
            </a:r>
          </a:p>
          <a:p>
            <a:pPr algn="l" eaLnBrk="1" hangingPunct="1">
              <a:lnSpc>
                <a:spcPct val="130000"/>
              </a:lnSpc>
            </a:pPr>
            <a:r>
              <a:rPr kumimoji="1" lang="en-US" altLang="zh-CN" sz="2000" b="0">
                <a:latin typeface="微软雅黑" panose="020B0503020204020204" pitchFamily="34" charset="-122"/>
                <a:ea typeface="微软雅黑" panose="020B0503020204020204" pitchFamily="34" charset="-122"/>
              </a:rPr>
              <a:t>      </a:t>
            </a:r>
            <a:r>
              <a:rPr kumimoji="1" lang="zh-CN" altLang="en-US" sz="2000" b="0">
                <a:latin typeface="微软雅黑" panose="020B0503020204020204" pitchFamily="34" charset="-122"/>
                <a:ea typeface="微软雅黑" panose="020B0503020204020204" pitchFamily="34" charset="-122"/>
              </a:rPr>
              <a:t>选择甲基红，酚酞（差）</a:t>
            </a:r>
          </a:p>
        </p:txBody>
      </p:sp>
      <p:sp>
        <p:nvSpPr>
          <p:cNvPr id="126981" name="Text Box 5"/>
          <p:cNvSpPr txBox="1">
            <a:spLocks noChangeArrowheads="1"/>
          </p:cNvSpPr>
          <p:nvPr/>
        </p:nvSpPr>
        <p:spPr bwMode="auto">
          <a:xfrm>
            <a:off x="4500563" y="4761632"/>
            <a:ext cx="403225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35000"/>
              </a:lnSpc>
            </a:pPr>
            <a:r>
              <a:rPr lang="zh-CN" altLang="en-US" sz="2000" b="0">
                <a:solidFill>
                  <a:srgbClr val="FF0000"/>
                </a:solidFill>
                <a:latin typeface="微软雅黑" panose="020B0503020204020204" pitchFamily="34" charset="-122"/>
                <a:ea typeface="微软雅黑" panose="020B0503020204020204" pitchFamily="34" charset="-122"/>
              </a:rPr>
              <a:t>滴定突跃范围的大小与酸碱溶液的浓度有关。浓度越大，突跃范围越宽；浓度减少，变色范围变窄</a:t>
            </a:r>
          </a:p>
        </p:txBody>
      </p:sp>
    </p:spTree>
    <p:extLst>
      <p:ext uri="{BB962C8B-B14F-4D97-AF65-F5344CB8AC3E}">
        <p14:creationId xmlns:p14="http://schemas.microsoft.com/office/powerpoint/2010/main" val="4178523811"/>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26980">
                                            <p:txEl>
                                              <p:pRg st="0" end="0"/>
                                            </p:txEl>
                                          </p:spTgt>
                                        </p:tgtEl>
                                        <p:attrNameLst>
                                          <p:attrName>style.visibility</p:attrName>
                                        </p:attrNameLst>
                                      </p:cBhvr>
                                      <p:to>
                                        <p:strVal val="visible"/>
                                      </p:to>
                                    </p:set>
                                    <p:anim calcmode="lin" valueType="num">
                                      <p:cBhvr>
                                        <p:cTn id="7" dur="500" fill="hold"/>
                                        <p:tgtEl>
                                          <p:spTgt spid="12698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6980">
                                            <p:txEl>
                                              <p:pRg st="0" end="0"/>
                                            </p:txEl>
                                          </p:spTgt>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26980">
                                            <p:txEl>
                                              <p:pRg st="1" end="1"/>
                                            </p:txEl>
                                          </p:spTgt>
                                        </p:tgtEl>
                                        <p:attrNameLst>
                                          <p:attrName>style.visibility</p:attrName>
                                        </p:attrNameLst>
                                      </p:cBhvr>
                                      <p:to>
                                        <p:strVal val="visible"/>
                                      </p:to>
                                    </p:set>
                                    <p:anim calcmode="lin" valueType="num">
                                      <p:cBhvr>
                                        <p:cTn id="11" dur="500" fill="hold"/>
                                        <p:tgtEl>
                                          <p:spTgt spid="126980">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126980">
                                            <p:txEl>
                                              <p:pRg st="1" end="1"/>
                                            </p:txEl>
                                          </p:spTgt>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126980">
                                            <p:txEl>
                                              <p:pRg st="2" end="2"/>
                                            </p:txEl>
                                          </p:spTgt>
                                        </p:tgtEl>
                                        <p:attrNameLst>
                                          <p:attrName>style.visibility</p:attrName>
                                        </p:attrNameLst>
                                      </p:cBhvr>
                                      <p:to>
                                        <p:strVal val="visible"/>
                                      </p:to>
                                    </p:set>
                                    <p:anim calcmode="lin" valueType="num">
                                      <p:cBhvr>
                                        <p:cTn id="15" dur="500" fill="hold"/>
                                        <p:tgtEl>
                                          <p:spTgt spid="126980">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126980">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nodeType="clickEffect">
                                  <p:stCondLst>
                                    <p:cond delay="0"/>
                                  </p:stCondLst>
                                  <p:childTnLst>
                                    <p:set>
                                      <p:cBhvr>
                                        <p:cTn id="20" dur="1" fill="hold">
                                          <p:stCondLst>
                                            <p:cond delay="0"/>
                                          </p:stCondLst>
                                        </p:cTn>
                                        <p:tgtEl>
                                          <p:spTgt spid="126980">
                                            <p:txEl>
                                              <p:pRg st="3" end="3"/>
                                            </p:txEl>
                                          </p:spTgt>
                                        </p:tgtEl>
                                        <p:attrNameLst>
                                          <p:attrName>style.visibility</p:attrName>
                                        </p:attrNameLst>
                                      </p:cBhvr>
                                      <p:to>
                                        <p:strVal val="visible"/>
                                      </p:to>
                                    </p:set>
                                    <p:anim calcmode="lin" valueType="num">
                                      <p:cBhvr>
                                        <p:cTn id="21" dur="500" fill="hold"/>
                                        <p:tgtEl>
                                          <p:spTgt spid="126980">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126980">
                                            <p:txEl>
                                              <p:pRg st="3" end="3"/>
                                            </p:txEl>
                                          </p:spTgt>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126980">
                                            <p:txEl>
                                              <p:pRg st="4" end="4"/>
                                            </p:txEl>
                                          </p:spTgt>
                                        </p:tgtEl>
                                        <p:attrNameLst>
                                          <p:attrName>style.visibility</p:attrName>
                                        </p:attrNameLst>
                                      </p:cBhvr>
                                      <p:to>
                                        <p:strVal val="visible"/>
                                      </p:to>
                                    </p:set>
                                    <p:anim calcmode="lin" valueType="num">
                                      <p:cBhvr>
                                        <p:cTn id="25" dur="500" fill="hold"/>
                                        <p:tgtEl>
                                          <p:spTgt spid="126980">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126980">
                                            <p:txEl>
                                              <p:pRg st="4" end="4"/>
                                            </p:txEl>
                                          </p:spTgt>
                                        </p:tgtEl>
                                        <p:attrNameLst>
                                          <p:attrName>ppt_h</p:attrName>
                                        </p:attrNameLst>
                                      </p:cBhvr>
                                      <p:tavLst>
                                        <p:tav tm="0">
                                          <p:val>
                                            <p:strVal val="#ppt_h"/>
                                          </p:val>
                                        </p:tav>
                                        <p:tav tm="100000">
                                          <p:val>
                                            <p:strVal val="#ppt_h"/>
                                          </p:val>
                                        </p:tav>
                                      </p:tavLst>
                                    </p:anim>
                                  </p:childTnLst>
                                </p:cTn>
                              </p:par>
                              <p:par>
                                <p:cTn id="27" presetID="17" presetClass="entr" presetSubtype="10" fill="hold" nodeType="withEffect">
                                  <p:stCondLst>
                                    <p:cond delay="0"/>
                                  </p:stCondLst>
                                  <p:childTnLst>
                                    <p:set>
                                      <p:cBhvr>
                                        <p:cTn id="28" dur="1" fill="hold">
                                          <p:stCondLst>
                                            <p:cond delay="0"/>
                                          </p:stCondLst>
                                        </p:cTn>
                                        <p:tgtEl>
                                          <p:spTgt spid="126980">
                                            <p:txEl>
                                              <p:pRg st="5" end="5"/>
                                            </p:txEl>
                                          </p:spTgt>
                                        </p:tgtEl>
                                        <p:attrNameLst>
                                          <p:attrName>style.visibility</p:attrName>
                                        </p:attrNameLst>
                                      </p:cBhvr>
                                      <p:to>
                                        <p:strVal val="visible"/>
                                      </p:to>
                                    </p:set>
                                    <p:anim calcmode="lin" valueType="num">
                                      <p:cBhvr>
                                        <p:cTn id="29" dur="500" fill="hold"/>
                                        <p:tgtEl>
                                          <p:spTgt spid="126980">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126980">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nodeType="clickEffect">
                                  <p:stCondLst>
                                    <p:cond delay="0"/>
                                  </p:stCondLst>
                                  <p:childTnLst>
                                    <p:set>
                                      <p:cBhvr>
                                        <p:cTn id="34" dur="1" fill="hold">
                                          <p:stCondLst>
                                            <p:cond delay="0"/>
                                          </p:stCondLst>
                                        </p:cTn>
                                        <p:tgtEl>
                                          <p:spTgt spid="126980">
                                            <p:txEl>
                                              <p:pRg st="6" end="6"/>
                                            </p:txEl>
                                          </p:spTgt>
                                        </p:tgtEl>
                                        <p:attrNameLst>
                                          <p:attrName>style.visibility</p:attrName>
                                        </p:attrNameLst>
                                      </p:cBhvr>
                                      <p:to>
                                        <p:strVal val="visible"/>
                                      </p:to>
                                    </p:set>
                                    <p:anim calcmode="lin" valueType="num">
                                      <p:cBhvr>
                                        <p:cTn id="35" dur="500" fill="hold"/>
                                        <p:tgtEl>
                                          <p:spTgt spid="126980">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126980">
                                            <p:txEl>
                                              <p:pRg st="6" end="6"/>
                                            </p:txEl>
                                          </p:spTgt>
                                        </p:tgtEl>
                                        <p:attrNameLst>
                                          <p:attrName>ppt_h</p:attrName>
                                        </p:attrNameLst>
                                      </p:cBhvr>
                                      <p:tavLst>
                                        <p:tav tm="0">
                                          <p:val>
                                            <p:strVal val="#ppt_h"/>
                                          </p:val>
                                        </p:tav>
                                        <p:tav tm="100000">
                                          <p:val>
                                            <p:strVal val="#ppt_h"/>
                                          </p:val>
                                        </p:tav>
                                      </p:tavLst>
                                    </p:anim>
                                  </p:childTnLst>
                                </p:cTn>
                              </p:par>
                              <p:par>
                                <p:cTn id="37" presetID="17" presetClass="entr" presetSubtype="10" fill="hold" nodeType="withEffect">
                                  <p:stCondLst>
                                    <p:cond delay="0"/>
                                  </p:stCondLst>
                                  <p:childTnLst>
                                    <p:set>
                                      <p:cBhvr>
                                        <p:cTn id="38" dur="1" fill="hold">
                                          <p:stCondLst>
                                            <p:cond delay="0"/>
                                          </p:stCondLst>
                                        </p:cTn>
                                        <p:tgtEl>
                                          <p:spTgt spid="126980">
                                            <p:txEl>
                                              <p:pRg st="7" end="7"/>
                                            </p:txEl>
                                          </p:spTgt>
                                        </p:tgtEl>
                                        <p:attrNameLst>
                                          <p:attrName>style.visibility</p:attrName>
                                        </p:attrNameLst>
                                      </p:cBhvr>
                                      <p:to>
                                        <p:strVal val="visible"/>
                                      </p:to>
                                    </p:set>
                                    <p:anim calcmode="lin" valueType="num">
                                      <p:cBhvr>
                                        <p:cTn id="39" dur="500" fill="hold"/>
                                        <p:tgtEl>
                                          <p:spTgt spid="126980">
                                            <p:txEl>
                                              <p:pRg st="7" end="7"/>
                                            </p:txEl>
                                          </p:spTgt>
                                        </p:tgtEl>
                                        <p:attrNameLst>
                                          <p:attrName>ppt_w</p:attrName>
                                        </p:attrNameLst>
                                      </p:cBhvr>
                                      <p:tavLst>
                                        <p:tav tm="0">
                                          <p:val>
                                            <p:fltVal val="0"/>
                                          </p:val>
                                        </p:tav>
                                        <p:tav tm="100000">
                                          <p:val>
                                            <p:strVal val="#ppt_w"/>
                                          </p:val>
                                        </p:tav>
                                      </p:tavLst>
                                    </p:anim>
                                    <p:anim calcmode="lin" valueType="num">
                                      <p:cBhvr>
                                        <p:cTn id="40" dur="500" fill="hold"/>
                                        <p:tgtEl>
                                          <p:spTgt spid="126980">
                                            <p:txEl>
                                              <p:pRg st="7" end="7"/>
                                            </p:txEl>
                                          </p:spTgt>
                                        </p:tgtEl>
                                        <p:attrNameLst>
                                          <p:attrName>ppt_h</p:attrName>
                                        </p:attrNameLst>
                                      </p:cBhvr>
                                      <p:tavLst>
                                        <p:tav tm="0">
                                          <p:val>
                                            <p:strVal val="#ppt_h"/>
                                          </p:val>
                                        </p:tav>
                                        <p:tav tm="100000">
                                          <p:val>
                                            <p:strVal val="#ppt_h"/>
                                          </p:val>
                                        </p:tav>
                                      </p:tavLst>
                                    </p:anim>
                                  </p:childTnLst>
                                </p:cTn>
                              </p:par>
                              <p:par>
                                <p:cTn id="41" presetID="17" presetClass="entr" presetSubtype="10" fill="hold" nodeType="withEffect">
                                  <p:stCondLst>
                                    <p:cond delay="0"/>
                                  </p:stCondLst>
                                  <p:childTnLst>
                                    <p:set>
                                      <p:cBhvr>
                                        <p:cTn id="42" dur="1" fill="hold">
                                          <p:stCondLst>
                                            <p:cond delay="0"/>
                                          </p:stCondLst>
                                        </p:cTn>
                                        <p:tgtEl>
                                          <p:spTgt spid="126980">
                                            <p:txEl>
                                              <p:pRg st="8" end="8"/>
                                            </p:txEl>
                                          </p:spTgt>
                                        </p:tgtEl>
                                        <p:attrNameLst>
                                          <p:attrName>style.visibility</p:attrName>
                                        </p:attrNameLst>
                                      </p:cBhvr>
                                      <p:to>
                                        <p:strVal val="visible"/>
                                      </p:to>
                                    </p:set>
                                    <p:anim calcmode="lin" valueType="num">
                                      <p:cBhvr>
                                        <p:cTn id="43" dur="500" fill="hold"/>
                                        <p:tgtEl>
                                          <p:spTgt spid="126980">
                                            <p:txEl>
                                              <p:pRg st="8" end="8"/>
                                            </p:txEl>
                                          </p:spTgt>
                                        </p:tgtEl>
                                        <p:attrNameLst>
                                          <p:attrName>ppt_w</p:attrName>
                                        </p:attrNameLst>
                                      </p:cBhvr>
                                      <p:tavLst>
                                        <p:tav tm="0">
                                          <p:val>
                                            <p:fltVal val="0"/>
                                          </p:val>
                                        </p:tav>
                                        <p:tav tm="100000">
                                          <p:val>
                                            <p:strVal val="#ppt_w"/>
                                          </p:val>
                                        </p:tav>
                                      </p:tavLst>
                                    </p:anim>
                                    <p:anim calcmode="lin" valueType="num">
                                      <p:cBhvr>
                                        <p:cTn id="44" dur="500" fill="hold"/>
                                        <p:tgtEl>
                                          <p:spTgt spid="126980">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126981"/>
                                        </p:tgtEl>
                                        <p:attrNameLst>
                                          <p:attrName>style.visibility</p:attrName>
                                        </p:attrNameLst>
                                      </p:cBhvr>
                                      <p:to>
                                        <p:strVal val="visible"/>
                                      </p:to>
                                    </p:set>
                                    <p:anim calcmode="lin" valueType="num">
                                      <p:cBhvr>
                                        <p:cTn id="49" dur="500" fill="hold"/>
                                        <p:tgtEl>
                                          <p:spTgt spid="126981"/>
                                        </p:tgtEl>
                                        <p:attrNameLst>
                                          <p:attrName>ppt_w</p:attrName>
                                        </p:attrNameLst>
                                      </p:cBhvr>
                                      <p:tavLst>
                                        <p:tav tm="0">
                                          <p:val>
                                            <p:fltVal val="0"/>
                                          </p:val>
                                        </p:tav>
                                        <p:tav tm="100000">
                                          <p:val>
                                            <p:strVal val="#ppt_w"/>
                                          </p:val>
                                        </p:tav>
                                      </p:tavLst>
                                    </p:anim>
                                    <p:anim calcmode="lin" valueType="num">
                                      <p:cBhvr>
                                        <p:cTn id="50" dur="500" fill="hold"/>
                                        <p:tgtEl>
                                          <p:spTgt spid="12698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900" y="1124744"/>
            <a:ext cx="8567738" cy="1754188"/>
          </a:xfrm>
          <a:prstGeom prst="rect">
            <a:avLst/>
          </a:prstGeom>
        </p:spPr>
        <p:txBody>
          <a:bodyPr>
            <a:spAutoFit/>
          </a:bodyPr>
          <a:lstStyle/>
          <a:p>
            <a:pPr algn="l">
              <a:lnSpc>
                <a:spcPct val="150000"/>
              </a:lnSpc>
              <a:defRPr/>
            </a:pPr>
            <a:r>
              <a:rPr lang="zh-CN" altLang="zh-CN" sz="2400" dirty="0">
                <a:solidFill>
                  <a:srgbClr val="0000FF"/>
                </a:solidFill>
                <a:latin typeface="微软雅黑" panose="020B0503020204020204" pitchFamily="34" charset="-122"/>
                <a:ea typeface="微软雅黑" panose="020B0503020204020204" pitchFamily="34" charset="-122"/>
                <a:cs typeface="Times New Roman" pitchFamily="18" charset="0"/>
              </a:rPr>
              <a:t>实验测定结果表明，强电解质溶液的解离度都小于</a:t>
            </a:r>
            <a:r>
              <a:rPr lang="en-US" altLang="zh-CN" sz="2400" dirty="0">
                <a:solidFill>
                  <a:srgbClr val="0000FF"/>
                </a:solidFill>
                <a:latin typeface="微软雅黑" panose="020B0503020204020204" pitchFamily="34" charset="-122"/>
                <a:ea typeface="微软雅黑" panose="020B0503020204020204" pitchFamily="34" charset="-122"/>
                <a:cs typeface="Times New Roman" pitchFamily="18" charset="0"/>
              </a:rPr>
              <a:t>100%</a:t>
            </a:r>
            <a:r>
              <a:rPr lang="zh-CN" altLang="zh-CN" sz="2400" dirty="0">
                <a:solidFill>
                  <a:srgbClr val="0000FF"/>
                </a:solidFill>
                <a:latin typeface="微软雅黑" panose="020B0503020204020204" pitchFamily="34" charset="-122"/>
                <a:ea typeface="微软雅黑" panose="020B0503020204020204" pitchFamily="34" charset="-122"/>
                <a:cs typeface="Times New Roman" pitchFamily="18" charset="0"/>
              </a:rPr>
              <a:t>。</a:t>
            </a:r>
            <a:endParaRPr lang="en-US" altLang="zh-CN" sz="2400" dirty="0">
              <a:solidFill>
                <a:srgbClr val="0000FF"/>
              </a:solidFill>
              <a:latin typeface="微软雅黑" panose="020B0503020204020204" pitchFamily="34" charset="-122"/>
              <a:ea typeface="微软雅黑" panose="020B0503020204020204" pitchFamily="34" charset="-122"/>
              <a:cs typeface="Times New Roman" pitchFamily="18" charset="0"/>
            </a:endParaRPr>
          </a:p>
          <a:p>
            <a:pPr algn="l">
              <a:lnSpc>
                <a:spcPct val="150000"/>
              </a:lnSpc>
              <a:defRPr/>
            </a:pPr>
            <a:r>
              <a:rPr lang="en-US" altLang="zh-CN" sz="2400" dirty="0">
                <a:solidFill>
                  <a:srgbClr val="0000FF"/>
                </a:solidFill>
                <a:latin typeface="微软雅黑" panose="020B0503020204020204" pitchFamily="34" charset="-122"/>
                <a:ea typeface="微软雅黑" panose="020B0503020204020204" pitchFamily="34" charset="-122"/>
                <a:cs typeface="Times New Roman" pitchFamily="18" charset="0"/>
              </a:rPr>
              <a:t>    </a:t>
            </a:r>
            <a:r>
              <a:rPr lang="zh-CN" altLang="zh-CN" sz="2400" dirty="0">
                <a:latin typeface="微软雅黑" panose="020B0503020204020204" pitchFamily="34" charset="-122"/>
                <a:ea typeface="微软雅黑" panose="020B0503020204020204" pitchFamily="34" charset="-122"/>
                <a:cs typeface="Times New Roman" pitchFamily="18" charset="0"/>
              </a:rPr>
              <a:t>如：</a:t>
            </a:r>
            <a:r>
              <a:rPr lang="en-US" altLang="zh-CN" sz="2400" dirty="0">
                <a:latin typeface="微软雅黑" panose="020B0503020204020204" pitchFamily="34" charset="-122"/>
                <a:ea typeface="微软雅黑" panose="020B0503020204020204" pitchFamily="34" charset="-122"/>
                <a:cs typeface="Times New Roman" pitchFamily="18" charset="0"/>
              </a:rPr>
              <a:t>0.1 mol·kg</a:t>
            </a:r>
            <a:r>
              <a:rPr lang="en-US" altLang="zh-CN" sz="2400" baseline="30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KCl</a:t>
            </a:r>
            <a:r>
              <a:rPr lang="zh-CN" altLang="zh-CN" sz="2400" dirty="0">
                <a:latin typeface="微软雅黑" panose="020B0503020204020204" pitchFamily="34" charset="-122"/>
                <a:ea typeface="微软雅黑" panose="020B0503020204020204" pitchFamily="34" charset="-122"/>
                <a:cs typeface="Times New Roman" pitchFamily="18" charset="0"/>
              </a:rPr>
              <a:t>溶液的</a:t>
            </a:r>
            <a:r>
              <a:rPr lang="en-US" altLang="zh-CN" sz="2400" i="1" dirty="0">
                <a:latin typeface="微软雅黑" panose="020B0503020204020204" pitchFamily="34" charset="-122"/>
                <a:ea typeface="微软雅黑" panose="020B0503020204020204" pitchFamily="34" charset="-122"/>
                <a:cs typeface="Times New Roman" pitchFamily="18" charset="0"/>
              </a:rPr>
              <a:t>α =</a:t>
            </a:r>
            <a:r>
              <a:rPr lang="en-US" altLang="zh-CN" sz="2400" dirty="0">
                <a:latin typeface="微软雅黑" panose="020B0503020204020204" pitchFamily="34" charset="-122"/>
                <a:ea typeface="微软雅黑" panose="020B0503020204020204" pitchFamily="34" charset="-122"/>
                <a:cs typeface="Times New Roman" pitchFamily="18" charset="0"/>
              </a:rPr>
              <a:t>86%</a:t>
            </a:r>
            <a:r>
              <a:rPr lang="zh-CN" altLang="zh-CN" sz="2400" dirty="0">
                <a:latin typeface="微软雅黑" panose="020B0503020204020204" pitchFamily="34" charset="-122"/>
                <a:ea typeface="微软雅黑" panose="020B0503020204020204" pitchFamily="34" charset="-122"/>
                <a:cs typeface="Times New Roman" pitchFamily="18" charset="0"/>
              </a:rPr>
              <a:t>；</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algn="l">
              <a:lnSpc>
                <a:spcPct val="150000"/>
              </a:lnSpc>
              <a:defRPr/>
            </a:pPr>
            <a:r>
              <a:rPr lang="en-US" altLang="zh-CN" sz="2400" dirty="0">
                <a:latin typeface="微软雅黑" panose="020B0503020204020204" pitchFamily="34" charset="-122"/>
                <a:ea typeface="微软雅黑" panose="020B0503020204020204" pitchFamily="34" charset="-122"/>
                <a:cs typeface="Times New Roman" pitchFamily="18" charset="0"/>
              </a:rPr>
              <a:t>            0.1 mol·kg</a:t>
            </a:r>
            <a:r>
              <a:rPr lang="en-US" altLang="zh-CN" sz="2400" baseline="30000" dirty="0">
                <a:latin typeface="微软雅黑" panose="020B0503020204020204" pitchFamily="34" charset="-122"/>
                <a:ea typeface="微软雅黑" panose="020B0503020204020204" pitchFamily="34" charset="-122"/>
                <a:cs typeface="Times New Roman" pitchFamily="18" charset="0"/>
              </a:rPr>
              <a:t>-1</a:t>
            </a:r>
            <a:r>
              <a:rPr lang="en-US" altLang="zh-CN" sz="2400" dirty="0">
                <a:latin typeface="微软雅黑" panose="020B0503020204020204" pitchFamily="34" charset="-122"/>
                <a:ea typeface="微软雅黑" panose="020B0503020204020204" pitchFamily="34" charset="-122"/>
                <a:cs typeface="Times New Roman" pitchFamily="18" charset="0"/>
              </a:rPr>
              <a:t>HCl</a:t>
            </a:r>
            <a:r>
              <a:rPr lang="zh-CN" altLang="zh-CN" sz="2400" dirty="0">
                <a:latin typeface="微软雅黑" panose="020B0503020204020204" pitchFamily="34" charset="-122"/>
                <a:ea typeface="微软雅黑" panose="020B0503020204020204" pitchFamily="34" charset="-122"/>
                <a:cs typeface="Times New Roman" pitchFamily="18" charset="0"/>
              </a:rPr>
              <a:t>溶液的</a:t>
            </a:r>
            <a:r>
              <a:rPr lang="en-US" altLang="zh-CN" sz="2400" i="1" dirty="0">
                <a:latin typeface="微软雅黑" panose="020B0503020204020204" pitchFamily="34" charset="-122"/>
                <a:ea typeface="微软雅黑" panose="020B0503020204020204" pitchFamily="34" charset="-122"/>
                <a:cs typeface="Times New Roman" pitchFamily="18" charset="0"/>
              </a:rPr>
              <a:t>α =</a:t>
            </a:r>
            <a:r>
              <a:rPr lang="en-US" altLang="zh-CN" sz="2400" dirty="0">
                <a:latin typeface="微软雅黑" panose="020B0503020204020204" pitchFamily="34" charset="-122"/>
                <a:ea typeface="微软雅黑" panose="020B0503020204020204" pitchFamily="34" charset="-122"/>
                <a:cs typeface="Times New Roman" pitchFamily="18" charset="0"/>
              </a:rPr>
              <a:t>92%</a:t>
            </a:r>
            <a:r>
              <a:rPr lang="zh-CN" altLang="zh-CN" sz="2400" dirty="0">
                <a:latin typeface="微软雅黑" panose="020B0503020204020204" pitchFamily="34" charset="-122"/>
                <a:ea typeface="微软雅黑" panose="020B0503020204020204" pitchFamily="34" charset="-122"/>
                <a:cs typeface="Times New Roman" pitchFamily="18" charset="0"/>
              </a:rPr>
              <a:t>。</a:t>
            </a:r>
            <a:endParaRPr lang="zh-CN" altLang="en-US" sz="2400" dirty="0">
              <a:latin typeface="微软雅黑" panose="020B0503020204020204" pitchFamily="34" charset="-122"/>
              <a:ea typeface="微软雅黑" panose="020B0503020204020204" pitchFamily="34" charset="-122"/>
              <a:cs typeface="Times New Roman" pitchFamily="18" charset="0"/>
            </a:endParaRPr>
          </a:p>
        </p:txBody>
      </p:sp>
      <p:sp>
        <p:nvSpPr>
          <p:cNvPr id="35843" name="矩形 5"/>
          <p:cNvSpPr>
            <a:spLocks noChangeArrowheads="1"/>
          </p:cNvSpPr>
          <p:nvPr/>
        </p:nvSpPr>
        <p:spPr bwMode="auto">
          <a:xfrm>
            <a:off x="358775" y="384845"/>
            <a:ext cx="38218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r>
              <a:rPr lang="en-US" altLang="zh-CN" b="0" dirty="0">
                <a:solidFill>
                  <a:srgbClr val="FF0000"/>
                </a:solidFill>
                <a:latin typeface="微软雅黑" panose="020B0503020204020204" pitchFamily="34" charset="-122"/>
                <a:ea typeface="微软雅黑" panose="020B0503020204020204" pitchFamily="34" charset="-122"/>
              </a:rPr>
              <a:t>2.</a:t>
            </a:r>
            <a:r>
              <a:rPr lang="zh-CN" altLang="zh-CN" b="0" dirty="0">
                <a:solidFill>
                  <a:srgbClr val="FF0000"/>
                </a:solidFill>
                <a:latin typeface="微软雅黑" panose="020B0503020204020204" pitchFamily="34" charset="-122"/>
                <a:ea typeface="微软雅黑" panose="020B0503020204020204" pitchFamily="34" charset="-122"/>
              </a:rPr>
              <a:t>离子相互作用理论</a:t>
            </a:r>
            <a:endParaRPr lang="zh-CN" altLang="en-US" b="0"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419876" y="3526264"/>
            <a:ext cx="8328588" cy="3647152"/>
          </a:xfrm>
          <a:prstGeom prst="rect">
            <a:avLst/>
          </a:prstGeom>
        </p:spPr>
        <p:txBody>
          <a:bodyPr wrap="square">
            <a:spAutoFit/>
          </a:bodyPr>
          <a:lstStyle/>
          <a:p>
            <a:pPr indent="266700" algn="l" eaLnBrk="0" hangingPunct="0">
              <a:lnSpc>
                <a:spcPct val="150000"/>
              </a:lnSpc>
              <a:defRPr/>
            </a:pPr>
            <a:r>
              <a:rPr lang="zh-CN" altLang="en-US" sz="2200" dirty="0">
                <a:solidFill>
                  <a:srgbClr val="000000"/>
                </a:solidFill>
                <a:latin typeface="微软雅黑" panose="020B0503020204020204" pitchFamily="34" charset="-122"/>
                <a:ea typeface="微软雅黑" panose="020B0503020204020204" pitchFamily="34" charset="-122"/>
                <a:cs typeface="Times New Roman" pitchFamily="18" charset="0"/>
              </a:rPr>
              <a:t>为了解释强电解质在溶液中的行为，</a:t>
            </a:r>
            <a:r>
              <a:rPr lang="en-US" altLang="zh-CN" sz="2200" dirty="0">
                <a:solidFill>
                  <a:srgbClr val="000000"/>
                </a:solidFill>
                <a:latin typeface="微软雅黑" panose="020B0503020204020204" pitchFamily="34" charset="-122"/>
                <a:ea typeface="微软雅黑" panose="020B0503020204020204" pitchFamily="34" charset="-122"/>
                <a:cs typeface="Times New Roman" pitchFamily="18" charset="0"/>
              </a:rPr>
              <a:t>1923</a:t>
            </a:r>
            <a:r>
              <a:rPr lang="zh-CN" altLang="en-US" sz="2200" dirty="0">
                <a:solidFill>
                  <a:srgbClr val="000000"/>
                </a:solidFill>
                <a:latin typeface="微软雅黑" panose="020B0503020204020204" pitchFamily="34" charset="-122"/>
                <a:ea typeface="微软雅黑" panose="020B0503020204020204" pitchFamily="34" charset="-122"/>
                <a:cs typeface="Times New Roman" pitchFamily="18" charset="0"/>
              </a:rPr>
              <a:t>年</a:t>
            </a:r>
            <a:r>
              <a:rPr lang="en-US" altLang="zh-CN" sz="2200" dirty="0">
                <a:solidFill>
                  <a:srgbClr val="000000"/>
                </a:solidFill>
                <a:latin typeface="微软雅黑" panose="020B0503020204020204" pitchFamily="34" charset="-122"/>
                <a:ea typeface="微软雅黑" panose="020B0503020204020204" pitchFamily="34" charset="-122"/>
                <a:cs typeface="Times New Roman" pitchFamily="18" charset="0"/>
              </a:rPr>
              <a:t>P. Debye</a:t>
            </a:r>
            <a:r>
              <a:rPr lang="zh-CN" altLang="en-US" sz="2200" dirty="0">
                <a:solidFill>
                  <a:srgbClr val="000000"/>
                </a:solidFill>
                <a:latin typeface="微软雅黑" panose="020B0503020204020204" pitchFamily="34" charset="-122"/>
                <a:ea typeface="微软雅黑" panose="020B0503020204020204" pitchFamily="34" charset="-122"/>
                <a:cs typeface="Times New Roman" pitchFamily="18" charset="0"/>
              </a:rPr>
              <a:t>和</a:t>
            </a:r>
            <a:r>
              <a:rPr lang="en-US" altLang="zh-CN" sz="2200" dirty="0">
                <a:solidFill>
                  <a:srgbClr val="000000"/>
                </a:solidFill>
                <a:latin typeface="微软雅黑" panose="020B0503020204020204" pitchFamily="34" charset="-122"/>
                <a:ea typeface="微软雅黑" panose="020B0503020204020204" pitchFamily="34" charset="-122"/>
                <a:cs typeface="Times New Roman" pitchFamily="18" charset="0"/>
              </a:rPr>
              <a:t>E. </a:t>
            </a:r>
            <a:r>
              <a:rPr lang="en-US" altLang="zh-CN" sz="2200" dirty="0" err="1">
                <a:solidFill>
                  <a:srgbClr val="000000"/>
                </a:solidFill>
                <a:latin typeface="微软雅黑" panose="020B0503020204020204" pitchFamily="34" charset="-122"/>
                <a:ea typeface="微软雅黑" panose="020B0503020204020204" pitchFamily="34" charset="-122"/>
                <a:cs typeface="Times New Roman" pitchFamily="18" charset="0"/>
              </a:rPr>
              <a:t>Hückel</a:t>
            </a:r>
            <a:r>
              <a:rPr lang="zh-CN" altLang="en-US" sz="2200" dirty="0">
                <a:solidFill>
                  <a:srgbClr val="000000"/>
                </a:solidFill>
                <a:latin typeface="微软雅黑" panose="020B0503020204020204" pitchFamily="34" charset="-122"/>
                <a:ea typeface="微软雅黑" panose="020B0503020204020204" pitchFamily="34" charset="-122"/>
                <a:cs typeface="Times New Roman" pitchFamily="18" charset="0"/>
              </a:rPr>
              <a:t>提出了电解质离子相互作用理论。</a:t>
            </a:r>
            <a:endParaRPr lang="en-US" altLang="zh-CN" sz="2200"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indent="266700" algn="l" eaLnBrk="0" hangingPunct="0">
              <a:lnSpc>
                <a:spcPct val="150000"/>
              </a:lnSpc>
              <a:defRPr/>
            </a:pPr>
            <a:r>
              <a:rPr lang="zh-CN" altLang="en-US" sz="2200" dirty="0">
                <a:solidFill>
                  <a:srgbClr val="000000"/>
                </a:solidFill>
                <a:latin typeface="微软雅黑" panose="020B0503020204020204" pitchFamily="34" charset="-122"/>
                <a:ea typeface="微软雅黑" panose="020B0503020204020204" pitchFamily="34" charset="-122"/>
                <a:cs typeface="Times New Roman" pitchFamily="18" charset="0"/>
              </a:rPr>
              <a:t>其理论要点如下： </a:t>
            </a:r>
            <a:endParaRPr lang="en-US" altLang="zh-CN" sz="2200"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indent="266700" algn="l" eaLnBrk="0" hangingPunct="0">
              <a:lnSpc>
                <a:spcPct val="150000"/>
              </a:lnSpc>
              <a:defRPr/>
            </a:pPr>
            <a:r>
              <a:rPr lang="zh-CN" altLang="en-US" sz="2200" dirty="0">
                <a:solidFill>
                  <a:srgbClr val="000000"/>
                </a:solidFill>
                <a:latin typeface="微软雅黑" panose="020B0503020204020204" pitchFamily="34" charset="-122"/>
                <a:ea typeface="微软雅黑" panose="020B0503020204020204" pitchFamily="34" charset="-122"/>
                <a:cs typeface="Times New Roman" pitchFamily="18" charset="0"/>
              </a:rPr>
              <a:t>（</a:t>
            </a:r>
            <a:r>
              <a:rPr lang="en-US" altLang="zh-CN" sz="2200" dirty="0">
                <a:solidFill>
                  <a:srgbClr val="000000"/>
                </a:solidFill>
                <a:latin typeface="微软雅黑" panose="020B0503020204020204" pitchFamily="34" charset="-122"/>
                <a:ea typeface="微软雅黑" panose="020B0503020204020204" pitchFamily="34" charset="-122"/>
                <a:cs typeface="Times New Roman" pitchFamily="18" charset="0"/>
              </a:rPr>
              <a:t>1</a:t>
            </a:r>
            <a:r>
              <a:rPr lang="zh-CN" altLang="en-US" sz="2200" dirty="0">
                <a:solidFill>
                  <a:srgbClr val="000000"/>
                </a:solidFill>
                <a:latin typeface="微软雅黑" panose="020B0503020204020204" pitchFamily="34" charset="-122"/>
                <a:ea typeface="微软雅黑" panose="020B0503020204020204" pitchFamily="34" charset="-122"/>
                <a:cs typeface="Times New Roman" pitchFamily="18" charset="0"/>
              </a:rPr>
              <a:t>）强电解质在水溶液中是全部解离的； </a:t>
            </a:r>
          </a:p>
          <a:p>
            <a:pPr indent="266700" algn="l" eaLnBrk="0" hangingPunct="0">
              <a:lnSpc>
                <a:spcPct val="150000"/>
              </a:lnSpc>
              <a:defRPr/>
            </a:pPr>
            <a:r>
              <a:rPr lang="zh-CN" altLang="en-US" sz="2200" dirty="0">
                <a:solidFill>
                  <a:srgbClr val="000000"/>
                </a:solidFill>
                <a:latin typeface="微软雅黑" panose="020B0503020204020204" pitchFamily="34" charset="-122"/>
                <a:ea typeface="微软雅黑" panose="020B0503020204020204" pitchFamily="34" charset="-122"/>
                <a:cs typeface="Times New Roman" pitchFamily="18" charset="0"/>
              </a:rPr>
              <a:t>（</a:t>
            </a:r>
            <a:r>
              <a:rPr lang="en-US" altLang="zh-CN" sz="2200" dirty="0">
                <a:solidFill>
                  <a:srgbClr val="000000"/>
                </a:solidFill>
                <a:latin typeface="微软雅黑" panose="020B0503020204020204" pitchFamily="34" charset="-122"/>
                <a:ea typeface="微软雅黑" panose="020B0503020204020204" pitchFamily="34" charset="-122"/>
                <a:cs typeface="Times New Roman" pitchFamily="18" charset="0"/>
              </a:rPr>
              <a:t>2</a:t>
            </a:r>
            <a:r>
              <a:rPr lang="zh-CN" altLang="en-US" sz="2200" dirty="0">
                <a:solidFill>
                  <a:srgbClr val="000000"/>
                </a:solidFill>
                <a:latin typeface="微软雅黑" panose="020B0503020204020204" pitchFamily="34" charset="-122"/>
                <a:ea typeface="微软雅黑" panose="020B0503020204020204" pitchFamily="34" charset="-122"/>
                <a:cs typeface="Times New Roman" pitchFamily="18" charset="0"/>
              </a:rPr>
              <a:t>）强电解质溶液与理想溶液的偏差主要是由于离子间的静电引力所引起的</a:t>
            </a:r>
            <a:r>
              <a:rPr lang="zh-CN" altLang="en-US" sz="2200" dirty="0">
                <a:latin typeface="微软雅黑" panose="020B0503020204020204" pitchFamily="34" charset="-122"/>
                <a:ea typeface="微软雅黑" panose="020B0503020204020204" pitchFamily="34" charset="-122"/>
                <a:cs typeface="Times New Roman" pitchFamily="18" charset="0"/>
              </a:rPr>
              <a:t>。</a:t>
            </a:r>
          </a:p>
          <a:p>
            <a:pPr indent="266700" algn="l" eaLnBrk="0" hangingPunct="0">
              <a:lnSpc>
                <a:spcPct val="150000"/>
              </a:lnSpc>
              <a:defRPr/>
            </a:pPr>
            <a:r>
              <a:rPr lang="zh-CN" altLang="en-US" sz="2200" dirty="0">
                <a:solidFill>
                  <a:srgbClr val="000000"/>
                </a:solidFill>
                <a:latin typeface="微软雅黑" panose="020B0503020204020204" pitchFamily="34" charset="-122"/>
                <a:ea typeface="微软雅黑" panose="020B0503020204020204" pitchFamily="34" charset="-122"/>
                <a:cs typeface="Times New Roman" pitchFamily="18" charset="0"/>
              </a:rPr>
              <a:t>                            </a:t>
            </a:r>
          </a:p>
        </p:txBody>
      </p:sp>
      <p:pic>
        <p:nvPicPr>
          <p:cNvPr id="3584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717" y="1668587"/>
            <a:ext cx="2160588" cy="197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4"/>
          <p:cNvSpPr>
            <a:spLocks noChangeShapeType="1"/>
          </p:cNvSpPr>
          <p:nvPr/>
        </p:nvSpPr>
        <p:spPr bwMode="auto">
          <a:xfrm>
            <a:off x="468313" y="1124744"/>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2987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2"/>
          <p:cNvSpPr>
            <a:spLocks noChangeArrowheads="1"/>
          </p:cNvSpPr>
          <p:nvPr/>
        </p:nvSpPr>
        <p:spPr bwMode="auto">
          <a:xfrm>
            <a:off x="395288" y="642466"/>
            <a:ext cx="3529012" cy="519113"/>
          </a:xfrm>
          <a:prstGeom prst="rect">
            <a:avLst/>
          </a:prstGeom>
          <a:noFill/>
          <a:ln w="9525">
            <a:noFill/>
            <a:miter lim="800000"/>
            <a:headEnd/>
            <a:tailEnd/>
          </a:ln>
          <a:effectLst/>
        </p:spPr>
        <p:txBody>
          <a:bodyPr>
            <a:spAutoFit/>
          </a:bodyPr>
          <a:lstStyle/>
          <a:p>
            <a:pPr algn="l">
              <a:defRPr/>
            </a:pPr>
            <a:r>
              <a:rPr lang="zh-CN" altLang="en-US" sz="2800" dirty="0">
                <a:solidFill>
                  <a:srgbClr val="C00000"/>
                </a:solidFill>
                <a:latin typeface="微软雅黑" panose="020B0503020204020204" pitchFamily="34" charset="-122"/>
                <a:ea typeface="微软雅黑" panose="020B0503020204020204" pitchFamily="34" charset="-122"/>
              </a:rPr>
              <a:t>强碱滴定一元弱酸</a:t>
            </a:r>
          </a:p>
        </p:txBody>
      </p:sp>
      <p:sp>
        <p:nvSpPr>
          <p:cNvPr id="128003" name="Rectangle 3"/>
          <p:cNvSpPr>
            <a:spLocks noChangeArrowheads="1"/>
          </p:cNvSpPr>
          <p:nvPr/>
        </p:nvSpPr>
        <p:spPr bwMode="auto">
          <a:xfrm>
            <a:off x="900113" y="2298229"/>
            <a:ext cx="784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en-US" altLang="zh-CN" sz="2000" b="0">
                <a:latin typeface="微软雅黑" panose="020B0503020204020204" pitchFamily="34" charset="-122"/>
                <a:ea typeface="微软雅黑" panose="020B0503020204020204" pitchFamily="34" charset="-122"/>
              </a:rPr>
              <a:t>NaOH</a:t>
            </a:r>
            <a:r>
              <a:rPr lang="zh-CN" altLang="en-US" sz="2000" b="0">
                <a:latin typeface="微软雅黑" panose="020B0503020204020204" pitchFamily="34" charset="-122"/>
                <a:ea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rPr>
              <a:t>0.1000mol/L</a:t>
            </a:r>
            <a:r>
              <a:rPr lang="zh-CN" altLang="en-US" sz="2000" b="0">
                <a:latin typeface="微软雅黑" panose="020B0503020204020204" pitchFamily="34" charset="-122"/>
                <a:ea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rPr>
              <a:t>HAc</a:t>
            </a:r>
            <a:r>
              <a:rPr lang="zh-CN" altLang="en-US" sz="2000" b="0">
                <a:latin typeface="微软雅黑" panose="020B0503020204020204" pitchFamily="34" charset="-122"/>
                <a:ea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rPr>
              <a:t>0.1000mol/L , 20.00mL</a:t>
            </a:r>
            <a:r>
              <a:rPr lang="zh-CN" altLang="en-US" sz="2000" b="0">
                <a:latin typeface="微软雅黑" panose="020B0503020204020204" pitchFamily="34" charset="-122"/>
                <a:ea typeface="微软雅黑" panose="020B0503020204020204" pitchFamily="34" charset="-122"/>
              </a:rPr>
              <a:t>）</a:t>
            </a:r>
          </a:p>
        </p:txBody>
      </p:sp>
      <p:sp>
        <p:nvSpPr>
          <p:cNvPr id="128004" name="Rectangle 4"/>
          <p:cNvSpPr>
            <a:spLocks noChangeArrowheads="1"/>
          </p:cNvSpPr>
          <p:nvPr/>
        </p:nvSpPr>
        <p:spPr bwMode="auto">
          <a:xfrm>
            <a:off x="1547813" y="3090391"/>
            <a:ext cx="54006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50000"/>
              </a:lnSpc>
              <a:buClr>
                <a:srgbClr val="FF0000"/>
              </a:buClr>
              <a:buFont typeface="Wingdings" panose="05000000000000000000" pitchFamily="2" charset="2"/>
              <a:buChar char="Ø"/>
            </a:pPr>
            <a:r>
              <a:rPr lang="zh-CN" altLang="en-US" sz="2400" b="0">
                <a:solidFill>
                  <a:srgbClr val="0000FF"/>
                </a:solidFill>
                <a:latin typeface="微软雅黑" panose="020B0503020204020204" pitchFamily="34" charset="-122"/>
                <a:ea typeface="微软雅黑" panose="020B0503020204020204" pitchFamily="34" charset="-122"/>
              </a:rPr>
              <a:t>滴定过程中</a:t>
            </a:r>
            <a:r>
              <a:rPr lang="en-US" altLang="zh-CN" sz="2400" b="0">
                <a:solidFill>
                  <a:srgbClr val="0000FF"/>
                </a:solidFill>
                <a:latin typeface="微软雅黑" panose="020B0503020204020204" pitchFamily="34" charset="-122"/>
                <a:ea typeface="微软雅黑" panose="020B0503020204020204" pitchFamily="34" charset="-122"/>
              </a:rPr>
              <a:t>pH</a:t>
            </a:r>
            <a:r>
              <a:rPr lang="zh-CN" altLang="en-US" sz="2400" b="0">
                <a:solidFill>
                  <a:srgbClr val="0000FF"/>
                </a:solidFill>
                <a:latin typeface="微软雅黑" panose="020B0503020204020204" pitchFamily="34" charset="-122"/>
                <a:ea typeface="微软雅黑" panose="020B0503020204020204" pitchFamily="34" charset="-122"/>
              </a:rPr>
              <a:t>值的变化</a:t>
            </a:r>
          </a:p>
          <a:p>
            <a:pPr algn="l" eaLnBrk="1" hangingPunct="1">
              <a:lnSpc>
                <a:spcPct val="150000"/>
              </a:lnSpc>
              <a:buClr>
                <a:srgbClr val="FF0000"/>
              </a:buClr>
              <a:buFont typeface="Wingdings" panose="05000000000000000000" pitchFamily="2" charset="2"/>
              <a:buChar char="Ø"/>
            </a:pPr>
            <a:r>
              <a:rPr lang="zh-CN" altLang="en-US" sz="2400" b="0">
                <a:solidFill>
                  <a:srgbClr val="0000FF"/>
                </a:solidFill>
                <a:latin typeface="微软雅黑" panose="020B0503020204020204" pitchFamily="34" charset="-122"/>
                <a:ea typeface="微软雅黑" panose="020B0503020204020204" pitchFamily="34" charset="-122"/>
              </a:rPr>
              <a:t>滴定曲线的形状</a:t>
            </a:r>
          </a:p>
          <a:p>
            <a:pPr algn="l" eaLnBrk="1" hangingPunct="1">
              <a:lnSpc>
                <a:spcPct val="150000"/>
              </a:lnSpc>
              <a:buClr>
                <a:srgbClr val="FF0000"/>
              </a:buClr>
              <a:buFont typeface="Wingdings" panose="05000000000000000000" pitchFamily="2" charset="2"/>
              <a:buChar char="Ø"/>
            </a:pPr>
            <a:r>
              <a:rPr lang="zh-CN" altLang="en-US" sz="2400" b="0">
                <a:solidFill>
                  <a:srgbClr val="0000FF"/>
                </a:solidFill>
                <a:latin typeface="微软雅黑" panose="020B0503020204020204" pitchFamily="34" charset="-122"/>
                <a:ea typeface="微软雅黑" panose="020B0503020204020204" pitchFamily="34" charset="-122"/>
              </a:rPr>
              <a:t>影响滴定突跃的因素和指示剂的选择</a:t>
            </a:r>
          </a:p>
          <a:p>
            <a:pPr algn="l" eaLnBrk="1" hangingPunct="1">
              <a:lnSpc>
                <a:spcPct val="150000"/>
              </a:lnSpc>
              <a:buClr>
                <a:srgbClr val="FF0000"/>
              </a:buClr>
              <a:buFont typeface="Wingdings" panose="05000000000000000000" pitchFamily="2" charset="2"/>
              <a:buChar char="Ø"/>
            </a:pPr>
            <a:r>
              <a:rPr lang="zh-CN" altLang="en-US" sz="2400" b="0">
                <a:solidFill>
                  <a:srgbClr val="0000FF"/>
                </a:solidFill>
                <a:latin typeface="微软雅黑" panose="020B0503020204020204" pitchFamily="34" charset="-122"/>
                <a:ea typeface="微软雅黑" panose="020B0503020204020204" pitchFamily="34" charset="-122"/>
              </a:rPr>
              <a:t>弱酸被准确滴定的判别式</a:t>
            </a:r>
          </a:p>
        </p:txBody>
      </p:sp>
      <p:grpSp>
        <p:nvGrpSpPr>
          <p:cNvPr id="2" name="Group 10"/>
          <p:cNvGrpSpPr>
            <a:grpSpLocks/>
          </p:cNvGrpSpPr>
          <p:nvPr/>
        </p:nvGrpSpPr>
        <p:grpSpPr bwMode="auto">
          <a:xfrm>
            <a:off x="1116013" y="1672753"/>
            <a:ext cx="6099175" cy="511174"/>
            <a:chOff x="703" y="859"/>
            <a:chExt cx="3842" cy="322"/>
          </a:xfrm>
        </p:grpSpPr>
        <p:sp>
          <p:nvSpPr>
            <p:cNvPr id="31751" name="Rectangle 7"/>
            <p:cNvSpPr>
              <a:spLocks noChangeArrowheads="1"/>
            </p:cNvSpPr>
            <p:nvPr/>
          </p:nvSpPr>
          <p:spPr bwMode="auto">
            <a:xfrm>
              <a:off x="1746" y="890"/>
              <a:ext cx="279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spcBef>
                  <a:spcPct val="50000"/>
                </a:spcBef>
                <a:buClr>
                  <a:schemeClr val="hlink"/>
                </a:buClr>
                <a:buSzPct val="75000"/>
                <a:buFont typeface="Wingdings" panose="05000000000000000000" pitchFamily="2" charset="2"/>
                <a:buNone/>
              </a:pPr>
              <a:r>
                <a:rPr kumimoji="1" lang="en-US" altLang="zh-CN" sz="2400" b="0">
                  <a:latin typeface="微软雅黑" panose="020B0503020204020204" pitchFamily="34" charset="-122"/>
                  <a:ea typeface="微软雅黑" panose="020B0503020204020204" pitchFamily="34" charset="-122"/>
                </a:rPr>
                <a:t>OH</a:t>
              </a:r>
              <a:r>
                <a:rPr kumimoji="1" lang="en-US" altLang="zh-CN" sz="2400" b="0" baseline="30000">
                  <a:latin typeface="微软雅黑" panose="020B0503020204020204" pitchFamily="34" charset="-122"/>
                  <a:ea typeface="微软雅黑" panose="020B0503020204020204" pitchFamily="34" charset="-122"/>
                </a:rPr>
                <a:t>-  </a:t>
              </a:r>
              <a:r>
                <a:rPr kumimoji="1" lang="en-US" altLang="zh-CN" sz="2400" b="0">
                  <a:latin typeface="微软雅黑" panose="020B0503020204020204" pitchFamily="34" charset="-122"/>
                  <a:ea typeface="微软雅黑" panose="020B0503020204020204" pitchFamily="34" charset="-122"/>
                </a:rPr>
                <a:t>+  HA              A</a:t>
              </a:r>
              <a:r>
                <a:rPr kumimoji="1" lang="en-US" altLang="zh-CN" sz="2400" b="0" baseline="30000">
                  <a:latin typeface="微软雅黑" panose="020B0503020204020204" pitchFamily="34" charset="-122"/>
                  <a:ea typeface="微软雅黑" panose="020B0503020204020204" pitchFamily="34" charset="-122"/>
                </a:rPr>
                <a:t>-</a:t>
              </a:r>
              <a:r>
                <a:rPr kumimoji="1" lang="en-US" altLang="zh-CN" sz="2400" b="0">
                  <a:latin typeface="微软雅黑" panose="020B0503020204020204" pitchFamily="34" charset="-122"/>
                  <a:ea typeface="微软雅黑" panose="020B0503020204020204" pitchFamily="34" charset="-122"/>
                </a:rPr>
                <a:t> +  H</a:t>
              </a:r>
              <a:r>
                <a:rPr kumimoji="1" lang="en-US" altLang="zh-CN" sz="2400" b="0" baseline="-30000">
                  <a:latin typeface="微软雅黑" panose="020B0503020204020204" pitchFamily="34" charset="-122"/>
                  <a:ea typeface="微软雅黑" panose="020B0503020204020204" pitchFamily="34" charset="-122"/>
                </a:rPr>
                <a:t>2</a:t>
              </a:r>
              <a:r>
                <a:rPr kumimoji="1" lang="en-US" altLang="zh-CN" sz="2400" b="0">
                  <a:latin typeface="微软雅黑" panose="020B0503020204020204" pitchFamily="34" charset="-122"/>
                  <a:ea typeface="微软雅黑" panose="020B0503020204020204" pitchFamily="34" charset="-122"/>
                </a:rPr>
                <a:t>O</a:t>
              </a:r>
            </a:p>
          </p:txBody>
        </p:sp>
        <p:graphicFrame>
          <p:nvGraphicFramePr>
            <p:cNvPr id="31746" name="Object 8"/>
            <p:cNvGraphicFramePr>
              <a:graphicFrameLocks noChangeAspect="1"/>
            </p:cNvGraphicFramePr>
            <p:nvPr/>
          </p:nvGraphicFramePr>
          <p:xfrm>
            <a:off x="2835" y="981"/>
            <a:ext cx="356" cy="163"/>
          </p:xfrm>
          <a:graphic>
            <a:graphicData uri="http://schemas.openxmlformats.org/presentationml/2006/ole">
              <mc:AlternateContent xmlns:mc="http://schemas.openxmlformats.org/markup-compatibility/2006">
                <mc:Choice xmlns:v="urn:schemas-microsoft-com:vml" Requires="v">
                  <p:oleObj spid="_x0000_s733244" name="CS ChemDraw Drawing" r:id="rId3" imgW="781208" imgH="104861" progId="ChemDraw.Document.6.0">
                    <p:embed/>
                  </p:oleObj>
                </mc:Choice>
                <mc:Fallback>
                  <p:oleObj name="CS ChemDraw Drawing" r:id="rId3" imgW="781208" imgH="104861"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 y="981"/>
                          <a:ext cx="35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2" name="Text Box 9"/>
            <p:cNvSpPr txBox="1">
              <a:spLocks noChangeArrowheads="1"/>
            </p:cNvSpPr>
            <p:nvPr/>
          </p:nvSpPr>
          <p:spPr bwMode="auto">
            <a:xfrm>
              <a:off x="703" y="859"/>
              <a:ext cx="172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spcBef>
                  <a:spcPct val="50000"/>
                </a:spcBef>
              </a:pPr>
              <a:r>
                <a:rPr lang="zh-CN" altLang="en-US" sz="2400" b="0">
                  <a:latin typeface="微软雅黑" panose="020B0503020204020204" pitchFamily="34" charset="-122"/>
                  <a:ea typeface="微软雅黑" panose="020B0503020204020204" pitchFamily="34" charset="-122"/>
                </a:rPr>
                <a:t>滴定反应</a:t>
              </a:r>
            </a:p>
          </p:txBody>
        </p:sp>
      </p:grpSp>
    </p:spTree>
    <p:extLst>
      <p:ext uri="{BB962C8B-B14F-4D97-AF65-F5344CB8AC3E}">
        <p14:creationId xmlns:p14="http://schemas.microsoft.com/office/powerpoint/2010/main" val="2622638565"/>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8003"/>
                                        </p:tgtEl>
                                        <p:attrNameLst>
                                          <p:attrName>style.visibility</p:attrName>
                                        </p:attrNameLst>
                                      </p:cBhvr>
                                      <p:to>
                                        <p:strVal val="visible"/>
                                      </p:to>
                                    </p:set>
                                    <p:animEffect transition="in" filter="fade">
                                      <p:cBhvr>
                                        <p:cTn id="12" dur="1000"/>
                                        <p:tgtEl>
                                          <p:spTgt spid="128003"/>
                                        </p:tgtEl>
                                      </p:cBhvr>
                                    </p:animEffect>
                                    <p:anim calcmode="lin" valueType="num">
                                      <p:cBhvr>
                                        <p:cTn id="13" dur="1000" fill="hold"/>
                                        <p:tgtEl>
                                          <p:spTgt spid="128003"/>
                                        </p:tgtEl>
                                        <p:attrNameLst>
                                          <p:attrName>ppt_x</p:attrName>
                                        </p:attrNameLst>
                                      </p:cBhvr>
                                      <p:tavLst>
                                        <p:tav tm="0">
                                          <p:val>
                                            <p:strVal val="#ppt_x"/>
                                          </p:val>
                                        </p:tav>
                                        <p:tav tm="100000">
                                          <p:val>
                                            <p:strVal val="#ppt_x"/>
                                          </p:val>
                                        </p:tav>
                                      </p:tavLst>
                                    </p:anim>
                                    <p:anim calcmode="lin" valueType="num">
                                      <p:cBhvr>
                                        <p:cTn id="14" dur="1000" fill="hold"/>
                                        <p:tgtEl>
                                          <p:spTgt spid="12800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128004"/>
                                        </p:tgtEl>
                                        <p:attrNameLst>
                                          <p:attrName>style.visibility</p:attrName>
                                        </p:attrNameLst>
                                      </p:cBhvr>
                                      <p:to>
                                        <p:strVal val="visible"/>
                                      </p:to>
                                    </p:set>
                                    <p:animEffect transition="in" filter="checkerboard(across)">
                                      <p:cBhvr>
                                        <p:cTn id="19" dur="500"/>
                                        <p:tgtEl>
                                          <p:spTgt spid="128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p:bldP spid="128004"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4" name="Rectangle 2"/>
          <p:cNvSpPr>
            <a:spLocks noChangeArrowheads="1"/>
          </p:cNvSpPr>
          <p:nvPr/>
        </p:nvSpPr>
        <p:spPr bwMode="auto">
          <a:xfrm>
            <a:off x="539750" y="637182"/>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400" b="0">
                <a:solidFill>
                  <a:srgbClr val="0000FF"/>
                </a:solidFill>
                <a:latin typeface="微软雅黑" panose="020B0503020204020204" pitchFamily="34" charset="-122"/>
                <a:ea typeface="微软雅黑" panose="020B0503020204020204" pitchFamily="34" charset="-122"/>
              </a:rPr>
              <a:t>滴定过程中</a:t>
            </a:r>
            <a:r>
              <a:rPr lang="en-US" altLang="zh-CN" sz="2400" b="0">
                <a:solidFill>
                  <a:srgbClr val="0000FF"/>
                </a:solidFill>
                <a:latin typeface="微软雅黑" panose="020B0503020204020204" pitchFamily="34" charset="-122"/>
                <a:ea typeface="微软雅黑" panose="020B0503020204020204" pitchFamily="34" charset="-122"/>
              </a:rPr>
              <a:t>pH</a:t>
            </a:r>
            <a:r>
              <a:rPr lang="zh-CN" altLang="en-US" sz="2400" b="0">
                <a:solidFill>
                  <a:srgbClr val="0000FF"/>
                </a:solidFill>
                <a:latin typeface="微软雅黑" panose="020B0503020204020204" pitchFamily="34" charset="-122"/>
                <a:ea typeface="微软雅黑" panose="020B0503020204020204" pitchFamily="34" charset="-122"/>
              </a:rPr>
              <a:t>值的变化</a:t>
            </a:r>
          </a:p>
        </p:txBody>
      </p:sp>
      <p:sp>
        <p:nvSpPr>
          <p:cNvPr id="129027" name="Rectangle 3"/>
          <p:cNvSpPr>
            <a:spLocks noChangeArrowheads="1"/>
          </p:cNvSpPr>
          <p:nvPr/>
        </p:nvSpPr>
        <p:spPr bwMode="auto">
          <a:xfrm>
            <a:off x="611188" y="1140420"/>
            <a:ext cx="424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400" b="0">
                <a:latin typeface="微软雅黑" panose="020B0503020204020204" pitchFamily="34" charset="-122"/>
                <a:ea typeface="微软雅黑" panose="020B0503020204020204" pitchFamily="34" charset="-122"/>
              </a:rPr>
              <a:t>滴定前：取决于</a:t>
            </a:r>
            <a:r>
              <a:rPr lang="en-GB" altLang="zh-CN" sz="2400" b="0">
                <a:latin typeface="微软雅黑" panose="020B0503020204020204" pitchFamily="34" charset="-122"/>
                <a:ea typeface="微软雅黑" panose="020B0503020204020204" pitchFamily="34" charset="-122"/>
              </a:rPr>
              <a:t>HAc</a:t>
            </a:r>
            <a:r>
              <a:rPr lang="zh-CN" altLang="en-GB" sz="2400" b="0">
                <a:latin typeface="微软雅黑" panose="020B0503020204020204" pitchFamily="34" charset="-122"/>
                <a:ea typeface="微软雅黑" panose="020B0503020204020204" pitchFamily="34" charset="-122"/>
              </a:rPr>
              <a:t>的浓度</a:t>
            </a:r>
            <a:endParaRPr lang="zh-CN" altLang="en-US" sz="2400" b="0">
              <a:latin typeface="微软雅黑" panose="020B0503020204020204" pitchFamily="34" charset="-122"/>
              <a:ea typeface="微软雅黑" panose="020B0503020204020204" pitchFamily="34" charset="-122"/>
            </a:endParaRPr>
          </a:p>
        </p:txBody>
      </p:sp>
      <p:grpSp>
        <p:nvGrpSpPr>
          <p:cNvPr id="2" name="Group 5"/>
          <p:cNvGrpSpPr>
            <a:grpSpLocks/>
          </p:cNvGrpSpPr>
          <p:nvPr/>
        </p:nvGrpSpPr>
        <p:grpSpPr bwMode="auto">
          <a:xfrm>
            <a:off x="1692275" y="1570634"/>
            <a:ext cx="3716338" cy="461963"/>
            <a:chOff x="1429" y="770"/>
            <a:chExt cx="2341" cy="291"/>
          </a:xfrm>
        </p:grpSpPr>
        <p:graphicFrame>
          <p:nvGraphicFramePr>
            <p:cNvPr id="32773" name="Object 6"/>
            <p:cNvGraphicFramePr>
              <a:graphicFrameLocks noChangeAspect="1"/>
            </p:cNvGraphicFramePr>
            <p:nvPr/>
          </p:nvGraphicFramePr>
          <p:xfrm>
            <a:off x="1429" y="799"/>
            <a:ext cx="771" cy="232"/>
          </p:xfrm>
          <a:graphic>
            <a:graphicData uri="http://schemas.openxmlformats.org/presentationml/2006/ole">
              <mc:AlternateContent xmlns:mc="http://schemas.openxmlformats.org/markup-compatibility/2006">
                <mc:Choice xmlns:v="urn:schemas-microsoft-com:vml" Requires="v">
                  <p:oleObj spid="_x0000_s734442" r:id="rId3" imgW="888614" imgH="266584" progId="Equation.DSMT4">
                    <p:embed/>
                  </p:oleObj>
                </mc:Choice>
                <mc:Fallback>
                  <p:oleObj r:id="rId3" imgW="888614" imgH="26658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9" y="799"/>
                          <a:ext cx="771"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8" name="Rectangle 7"/>
            <p:cNvSpPr>
              <a:spLocks noChangeArrowheads="1"/>
            </p:cNvSpPr>
            <p:nvPr/>
          </p:nvSpPr>
          <p:spPr bwMode="auto">
            <a:xfrm>
              <a:off x="2789" y="770"/>
              <a:ext cx="9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en-GB" altLang="zh-CN" sz="2400" b="0">
                  <a:latin typeface="微软雅黑" panose="020B0503020204020204" pitchFamily="34" charset="-122"/>
                  <a:ea typeface="微软雅黑" panose="020B0503020204020204" pitchFamily="34" charset="-122"/>
                </a:rPr>
                <a:t>pH=2.88</a:t>
              </a:r>
              <a:r>
                <a:rPr lang="en-US" altLang="zh-CN" sz="2400" b="0">
                  <a:latin typeface="微软雅黑" panose="020B0503020204020204" pitchFamily="34" charset="-122"/>
                  <a:ea typeface="微软雅黑" panose="020B0503020204020204" pitchFamily="34" charset="-122"/>
                </a:rPr>
                <a:t> </a:t>
              </a:r>
            </a:p>
          </p:txBody>
        </p:sp>
      </p:grpSp>
      <p:sp>
        <p:nvSpPr>
          <p:cNvPr id="129032" name="Rectangle 8"/>
          <p:cNvSpPr>
            <a:spLocks noChangeArrowheads="1"/>
          </p:cNvSpPr>
          <p:nvPr/>
        </p:nvSpPr>
        <p:spPr bwMode="auto">
          <a:xfrm>
            <a:off x="611188" y="2074813"/>
            <a:ext cx="8169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400" b="0">
                <a:latin typeface="微软雅黑" panose="020B0503020204020204" pitchFamily="34" charset="-122"/>
                <a:ea typeface="微软雅黑" panose="020B0503020204020204" pitchFamily="34" charset="-122"/>
              </a:rPr>
              <a:t>滴定开始到化学计量点前：取决于剩余的</a:t>
            </a:r>
            <a:r>
              <a:rPr lang="en-GB" altLang="zh-CN" sz="2400" b="0">
                <a:latin typeface="微软雅黑" panose="020B0503020204020204" pitchFamily="34" charset="-122"/>
                <a:ea typeface="微软雅黑" panose="020B0503020204020204" pitchFamily="34" charset="-122"/>
              </a:rPr>
              <a:t>HAc</a:t>
            </a:r>
            <a:r>
              <a:rPr lang="zh-CN" altLang="en-GB" sz="2400" b="0">
                <a:latin typeface="微软雅黑" panose="020B0503020204020204" pitchFamily="34" charset="-122"/>
                <a:ea typeface="微软雅黑" panose="020B0503020204020204" pitchFamily="34" charset="-122"/>
              </a:rPr>
              <a:t>和生成的</a:t>
            </a:r>
            <a:r>
              <a:rPr lang="en-GB" altLang="zh-CN" sz="2400" b="0">
                <a:latin typeface="微软雅黑" panose="020B0503020204020204" pitchFamily="34" charset="-122"/>
                <a:ea typeface="微软雅黑" panose="020B0503020204020204" pitchFamily="34" charset="-122"/>
              </a:rPr>
              <a:t>Ac</a:t>
            </a:r>
            <a:r>
              <a:rPr lang="en-GB" altLang="zh-CN" sz="2400" b="0" baseline="30000">
                <a:latin typeface="微软雅黑" panose="020B0503020204020204" pitchFamily="34" charset="-122"/>
                <a:ea typeface="微软雅黑" panose="020B0503020204020204" pitchFamily="34" charset="-122"/>
              </a:rPr>
              <a:t>-</a:t>
            </a:r>
            <a:r>
              <a:rPr lang="en-US" altLang="zh-CN" sz="2400" b="0">
                <a:latin typeface="微软雅黑" panose="020B0503020204020204" pitchFamily="34" charset="-122"/>
                <a:ea typeface="微软雅黑" panose="020B0503020204020204" pitchFamily="34" charset="-122"/>
              </a:rPr>
              <a:t> </a:t>
            </a:r>
          </a:p>
        </p:txBody>
      </p:sp>
      <p:sp>
        <p:nvSpPr>
          <p:cNvPr id="129034" name="Rectangle 10"/>
          <p:cNvSpPr>
            <a:spLocks noChangeArrowheads="1"/>
          </p:cNvSpPr>
          <p:nvPr/>
        </p:nvSpPr>
        <p:spPr bwMode="auto">
          <a:xfrm>
            <a:off x="611188" y="3225750"/>
            <a:ext cx="41825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400" b="0">
                <a:latin typeface="微软雅黑" panose="020B0503020204020204" pitchFamily="34" charset="-122"/>
                <a:ea typeface="微软雅黑" panose="020B0503020204020204" pitchFamily="34" charset="-122"/>
              </a:rPr>
              <a:t>化学计量点：生成</a:t>
            </a:r>
            <a:r>
              <a:rPr lang="en-GB" altLang="zh-CN" sz="2400" b="0">
                <a:latin typeface="微软雅黑" panose="020B0503020204020204" pitchFamily="34" charset="-122"/>
                <a:ea typeface="微软雅黑" panose="020B0503020204020204" pitchFamily="34" charset="-122"/>
              </a:rPr>
              <a:t>NaAc</a:t>
            </a:r>
            <a:r>
              <a:rPr lang="zh-CN" altLang="en-GB" sz="2400" b="0">
                <a:latin typeface="微软雅黑" panose="020B0503020204020204" pitchFamily="34" charset="-122"/>
                <a:ea typeface="微软雅黑" panose="020B0503020204020204" pitchFamily="34" charset="-122"/>
              </a:rPr>
              <a:t>弱碱</a:t>
            </a:r>
            <a:r>
              <a:rPr lang="zh-CN" altLang="en-US" sz="2400" b="0">
                <a:latin typeface="微软雅黑" panose="020B0503020204020204" pitchFamily="34" charset="-122"/>
                <a:ea typeface="微软雅黑" panose="020B0503020204020204" pitchFamily="34" charset="-122"/>
              </a:rPr>
              <a:t> </a:t>
            </a:r>
          </a:p>
        </p:txBody>
      </p:sp>
      <p:grpSp>
        <p:nvGrpSpPr>
          <p:cNvPr id="3" name="Group 11"/>
          <p:cNvGrpSpPr>
            <a:grpSpLocks/>
          </p:cNvGrpSpPr>
          <p:nvPr/>
        </p:nvGrpSpPr>
        <p:grpSpPr bwMode="auto">
          <a:xfrm>
            <a:off x="1619250" y="3731223"/>
            <a:ext cx="3990976" cy="461963"/>
            <a:chOff x="1338" y="2176"/>
            <a:chExt cx="2514" cy="291"/>
          </a:xfrm>
        </p:grpSpPr>
        <p:graphicFrame>
          <p:nvGraphicFramePr>
            <p:cNvPr id="32772" name="Object 12"/>
            <p:cNvGraphicFramePr>
              <a:graphicFrameLocks noChangeAspect="1"/>
            </p:cNvGraphicFramePr>
            <p:nvPr/>
          </p:nvGraphicFramePr>
          <p:xfrm>
            <a:off x="1338" y="2205"/>
            <a:ext cx="862" cy="234"/>
          </p:xfrm>
          <a:graphic>
            <a:graphicData uri="http://schemas.openxmlformats.org/presentationml/2006/ole">
              <mc:AlternateContent xmlns:mc="http://schemas.openxmlformats.org/markup-compatibility/2006">
                <mc:Choice xmlns:v="urn:schemas-microsoft-com:vml" Requires="v">
                  <p:oleObj spid="_x0000_s734443" r:id="rId5" imgW="977476" imgH="266584" progId="Equation.DSMT4">
                    <p:embed/>
                  </p:oleObj>
                </mc:Choice>
                <mc:Fallback>
                  <p:oleObj r:id="rId5" imgW="977476" imgH="26658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8" y="2205"/>
                          <a:ext cx="86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7" name="Rectangle 13"/>
            <p:cNvSpPr>
              <a:spLocks noChangeArrowheads="1"/>
            </p:cNvSpPr>
            <p:nvPr/>
          </p:nvSpPr>
          <p:spPr bwMode="auto">
            <a:xfrm>
              <a:off x="2880" y="2176"/>
              <a:ext cx="9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en-GB" altLang="zh-CN" sz="2400" b="0">
                  <a:latin typeface="微软雅黑" panose="020B0503020204020204" pitchFamily="34" charset="-122"/>
                  <a:ea typeface="微软雅黑" panose="020B0503020204020204" pitchFamily="34" charset="-122"/>
                </a:rPr>
                <a:t>pH=8.73</a:t>
              </a:r>
              <a:r>
                <a:rPr lang="en-US" altLang="zh-CN" sz="2000" b="0">
                  <a:latin typeface="微软雅黑" panose="020B0503020204020204" pitchFamily="34" charset="-122"/>
                  <a:ea typeface="微软雅黑" panose="020B0503020204020204" pitchFamily="34" charset="-122"/>
                </a:rPr>
                <a:t> </a:t>
              </a:r>
            </a:p>
          </p:txBody>
        </p:sp>
      </p:grpSp>
      <p:sp>
        <p:nvSpPr>
          <p:cNvPr id="129038" name="Rectangle 14"/>
          <p:cNvSpPr>
            <a:spLocks noChangeArrowheads="1"/>
          </p:cNvSpPr>
          <p:nvPr/>
        </p:nvSpPr>
        <p:spPr bwMode="auto">
          <a:xfrm>
            <a:off x="611188" y="4306838"/>
            <a:ext cx="65117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400" b="0">
                <a:latin typeface="微软雅黑" panose="020B0503020204020204" pitchFamily="34" charset="-122"/>
                <a:ea typeface="微软雅黑" panose="020B0503020204020204" pitchFamily="34" charset="-122"/>
              </a:rPr>
              <a:t>化学计量点后：</a:t>
            </a:r>
            <a:r>
              <a:rPr lang="en-GB" altLang="zh-CN" sz="2400" b="0">
                <a:latin typeface="微软雅黑" panose="020B0503020204020204" pitchFamily="34" charset="-122"/>
                <a:ea typeface="微软雅黑" panose="020B0503020204020204" pitchFamily="34" charset="-122"/>
              </a:rPr>
              <a:t>pH</a:t>
            </a:r>
            <a:r>
              <a:rPr lang="zh-CN" altLang="en-GB" sz="2400" b="0">
                <a:latin typeface="微软雅黑" panose="020B0503020204020204" pitchFamily="34" charset="-122"/>
                <a:ea typeface="微软雅黑" panose="020B0503020204020204" pitchFamily="34" charset="-122"/>
              </a:rPr>
              <a:t>值取决于过量</a:t>
            </a:r>
            <a:r>
              <a:rPr lang="en-GB" altLang="zh-CN" sz="2400" b="0">
                <a:latin typeface="微软雅黑" panose="020B0503020204020204" pitchFamily="34" charset="-122"/>
                <a:ea typeface="微软雅黑" panose="020B0503020204020204" pitchFamily="34" charset="-122"/>
              </a:rPr>
              <a:t>NaOH</a:t>
            </a:r>
            <a:r>
              <a:rPr lang="zh-CN" altLang="en-GB" sz="2400" b="0">
                <a:latin typeface="微软雅黑" panose="020B0503020204020204" pitchFamily="34" charset="-122"/>
                <a:ea typeface="微软雅黑" panose="020B0503020204020204" pitchFamily="34" charset="-122"/>
              </a:rPr>
              <a:t>的浓度</a:t>
            </a:r>
          </a:p>
        </p:txBody>
      </p:sp>
      <p:graphicFrame>
        <p:nvGraphicFramePr>
          <p:cNvPr id="129040" name="Object 16"/>
          <p:cNvGraphicFramePr>
            <a:graphicFrameLocks noChangeAspect="1"/>
          </p:cNvGraphicFramePr>
          <p:nvPr>
            <p:extLst>
              <p:ext uri="{D42A27DB-BD31-4B8C-83A1-F6EECF244321}">
                <p14:modId xmlns:p14="http://schemas.microsoft.com/office/powerpoint/2010/main" val="545653643"/>
              </p:ext>
            </p:extLst>
          </p:nvPr>
        </p:nvGraphicFramePr>
        <p:xfrm>
          <a:off x="1116013" y="2508845"/>
          <a:ext cx="2047875" cy="733425"/>
        </p:xfrm>
        <a:graphic>
          <a:graphicData uri="http://schemas.openxmlformats.org/presentationml/2006/ole">
            <mc:AlternateContent xmlns:mc="http://schemas.openxmlformats.org/markup-compatibility/2006">
              <mc:Choice xmlns:v="urn:schemas-microsoft-com:vml" Requires="v">
                <p:oleObj spid="_x0000_s734444" name="Equation" r:id="rId7" imgW="1282700" imgH="457200" progId="Equation.DSMT4">
                  <p:embed/>
                </p:oleObj>
              </mc:Choice>
              <mc:Fallback>
                <p:oleObj name="Equation" r:id="rId7" imgW="128270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2508845"/>
                        <a:ext cx="20478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9041" name="Rectangle 17"/>
          <p:cNvSpPr>
            <a:spLocks noChangeArrowheads="1"/>
          </p:cNvSpPr>
          <p:nvPr/>
        </p:nvSpPr>
        <p:spPr bwMode="auto">
          <a:xfrm>
            <a:off x="3527425" y="2442597"/>
            <a:ext cx="38163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en-GB" altLang="zh-CN" sz="2400" b="0">
                <a:latin typeface="微软雅黑" panose="020B0503020204020204" pitchFamily="34" charset="-122"/>
                <a:ea typeface="微软雅黑" panose="020B0503020204020204" pitchFamily="34" charset="-122"/>
              </a:rPr>
              <a:t>19.98 mL NaOH    pH=7.75</a:t>
            </a:r>
            <a:r>
              <a:rPr lang="en-US" altLang="zh-CN" sz="2000" b="0">
                <a:latin typeface="微软雅黑" panose="020B0503020204020204" pitchFamily="34" charset="-122"/>
                <a:ea typeface="微软雅黑" panose="020B0503020204020204" pitchFamily="34" charset="-122"/>
              </a:rPr>
              <a:t> </a:t>
            </a:r>
          </a:p>
        </p:txBody>
      </p:sp>
      <p:sp>
        <p:nvSpPr>
          <p:cNvPr id="32784" name="Rectangle 18"/>
          <p:cNvSpPr>
            <a:spLocks noChangeArrowheads="1"/>
          </p:cNvSpPr>
          <p:nvPr/>
        </p:nvSpPr>
        <p:spPr bwMode="auto">
          <a:xfrm>
            <a:off x="-468313" y="3232458"/>
            <a:ext cx="1847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endParaRPr lang="zh-CN" altLang="en-US" b="0">
              <a:latin typeface="微软雅黑" panose="020B0503020204020204" pitchFamily="34" charset="-122"/>
              <a:ea typeface="微软雅黑" panose="020B0503020204020204" pitchFamily="34" charset="-122"/>
            </a:endParaRPr>
          </a:p>
        </p:txBody>
      </p:sp>
      <p:sp>
        <p:nvSpPr>
          <p:cNvPr id="129045" name="Rectangle 21"/>
          <p:cNvSpPr>
            <a:spLocks noChangeArrowheads="1"/>
          </p:cNvSpPr>
          <p:nvPr/>
        </p:nvSpPr>
        <p:spPr bwMode="auto">
          <a:xfrm>
            <a:off x="4716463" y="4981525"/>
            <a:ext cx="3986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en-GB" altLang="zh-CN" sz="2400" b="0">
                <a:latin typeface="微软雅黑" panose="020B0503020204020204" pitchFamily="34" charset="-122"/>
                <a:ea typeface="微软雅黑" panose="020B0503020204020204" pitchFamily="34" charset="-122"/>
              </a:rPr>
              <a:t>20.02 mL NaOH    pH=9.7</a:t>
            </a:r>
          </a:p>
        </p:txBody>
      </p:sp>
      <p:sp>
        <p:nvSpPr>
          <p:cNvPr id="129046" name="Rectangle 22"/>
          <p:cNvSpPr>
            <a:spLocks noChangeArrowheads="1"/>
          </p:cNvSpPr>
          <p:nvPr/>
        </p:nvSpPr>
        <p:spPr bwMode="auto">
          <a:xfrm>
            <a:off x="1763713" y="5790207"/>
            <a:ext cx="5688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GB" sz="2800" b="0">
                <a:solidFill>
                  <a:srgbClr val="FF0000"/>
                </a:solidFill>
                <a:latin typeface="微软雅黑" panose="020B0503020204020204" pitchFamily="34" charset="-122"/>
                <a:ea typeface="微软雅黑" panose="020B0503020204020204" pitchFamily="34" charset="-122"/>
              </a:rPr>
              <a:t>突跃范围：</a:t>
            </a:r>
            <a:r>
              <a:rPr lang="en-GB" altLang="zh-CN" sz="2800" b="0">
                <a:solidFill>
                  <a:srgbClr val="FF0000"/>
                </a:solidFill>
                <a:latin typeface="微软雅黑" panose="020B0503020204020204" pitchFamily="34" charset="-122"/>
                <a:ea typeface="微软雅黑" panose="020B0503020204020204" pitchFamily="34" charset="-122"/>
              </a:rPr>
              <a:t>7.75~9.7</a:t>
            </a:r>
          </a:p>
        </p:txBody>
      </p:sp>
      <p:graphicFrame>
        <p:nvGraphicFramePr>
          <p:cNvPr id="129047" name="Object 23"/>
          <p:cNvGraphicFramePr>
            <a:graphicFrameLocks noChangeAspect="1"/>
          </p:cNvGraphicFramePr>
          <p:nvPr>
            <p:extLst>
              <p:ext uri="{D42A27DB-BD31-4B8C-83A1-F6EECF244321}">
                <p14:modId xmlns:p14="http://schemas.microsoft.com/office/powerpoint/2010/main" val="1328674700"/>
              </p:ext>
            </p:extLst>
          </p:nvPr>
        </p:nvGraphicFramePr>
        <p:xfrm>
          <a:off x="900113" y="4885332"/>
          <a:ext cx="3455987" cy="766763"/>
        </p:xfrm>
        <a:graphic>
          <a:graphicData uri="http://schemas.openxmlformats.org/presentationml/2006/ole">
            <mc:AlternateContent xmlns:mc="http://schemas.openxmlformats.org/markup-compatibility/2006">
              <mc:Choice xmlns:v="urn:schemas-microsoft-com:vml" Requires="v">
                <p:oleObj spid="_x0000_s734445" name="Equation" r:id="rId9" imgW="2005729" imgH="444307" progId="Equation.DSMT4">
                  <p:embed/>
                </p:oleObj>
              </mc:Choice>
              <mc:Fallback>
                <p:oleObj name="Equation" r:id="rId9" imgW="2005729" imgH="44430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4885332"/>
                        <a:ext cx="3455987"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01859679"/>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9027"/>
                                        </p:tgtEl>
                                        <p:attrNameLst>
                                          <p:attrName>style.visibility</p:attrName>
                                        </p:attrNameLst>
                                      </p:cBhvr>
                                      <p:to>
                                        <p:strVal val="visible"/>
                                      </p:to>
                                    </p:set>
                                    <p:animEffect transition="in" filter="box(in)">
                                      <p:cBhvr>
                                        <p:cTn id="7" dur="500"/>
                                        <p:tgtEl>
                                          <p:spTgt spid="1290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29032"/>
                                        </p:tgtEl>
                                        <p:attrNameLst>
                                          <p:attrName>style.visibility</p:attrName>
                                        </p:attrNameLst>
                                      </p:cBhvr>
                                      <p:to>
                                        <p:strVal val="visible"/>
                                      </p:to>
                                    </p:set>
                                    <p:anim calcmode="lin" valueType="num">
                                      <p:cBhvr>
                                        <p:cTn id="17" dur="500" fill="hold"/>
                                        <p:tgtEl>
                                          <p:spTgt spid="129032"/>
                                        </p:tgtEl>
                                        <p:attrNameLst>
                                          <p:attrName>ppt_w</p:attrName>
                                        </p:attrNameLst>
                                      </p:cBhvr>
                                      <p:tavLst>
                                        <p:tav tm="0">
                                          <p:val>
                                            <p:fltVal val="0"/>
                                          </p:val>
                                        </p:tav>
                                        <p:tav tm="100000">
                                          <p:val>
                                            <p:strVal val="#ppt_w"/>
                                          </p:val>
                                        </p:tav>
                                      </p:tavLst>
                                    </p:anim>
                                    <p:anim calcmode="lin" valueType="num">
                                      <p:cBhvr>
                                        <p:cTn id="18" dur="500" fill="hold"/>
                                        <p:tgtEl>
                                          <p:spTgt spid="129032"/>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29040"/>
                                        </p:tgtEl>
                                        <p:attrNameLst>
                                          <p:attrName>style.visibility</p:attrName>
                                        </p:attrNameLst>
                                      </p:cBhvr>
                                      <p:to>
                                        <p:strVal val="visible"/>
                                      </p:to>
                                    </p:set>
                                    <p:anim calcmode="lin" valueType="num">
                                      <p:cBhvr additive="base">
                                        <p:cTn id="23" dur="500" fill="hold"/>
                                        <p:tgtEl>
                                          <p:spTgt spid="129040"/>
                                        </p:tgtEl>
                                        <p:attrNameLst>
                                          <p:attrName>ppt_x</p:attrName>
                                        </p:attrNameLst>
                                      </p:cBhvr>
                                      <p:tavLst>
                                        <p:tav tm="0">
                                          <p:val>
                                            <p:strVal val="#ppt_x"/>
                                          </p:val>
                                        </p:tav>
                                        <p:tav tm="100000">
                                          <p:val>
                                            <p:strVal val="#ppt_x"/>
                                          </p:val>
                                        </p:tav>
                                      </p:tavLst>
                                    </p:anim>
                                    <p:anim calcmode="lin" valueType="num">
                                      <p:cBhvr additive="base">
                                        <p:cTn id="24" dur="500" fill="hold"/>
                                        <p:tgtEl>
                                          <p:spTgt spid="129040"/>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9041"/>
                                        </p:tgtEl>
                                        <p:attrNameLst>
                                          <p:attrName>style.visibility</p:attrName>
                                        </p:attrNameLst>
                                      </p:cBhvr>
                                      <p:to>
                                        <p:strVal val="visible"/>
                                      </p:to>
                                    </p:set>
                                    <p:anim calcmode="lin" valueType="num">
                                      <p:cBhvr additive="base">
                                        <p:cTn id="29" dur="500" fill="hold"/>
                                        <p:tgtEl>
                                          <p:spTgt spid="129041"/>
                                        </p:tgtEl>
                                        <p:attrNameLst>
                                          <p:attrName>ppt_x</p:attrName>
                                        </p:attrNameLst>
                                      </p:cBhvr>
                                      <p:tavLst>
                                        <p:tav tm="0">
                                          <p:val>
                                            <p:strVal val="#ppt_x"/>
                                          </p:val>
                                        </p:tav>
                                        <p:tav tm="100000">
                                          <p:val>
                                            <p:strVal val="#ppt_x"/>
                                          </p:val>
                                        </p:tav>
                                      </p:tavLst>
                                    </p:anim>
                                    <p:anim calcmode="lin" valueType="num">
                                      <p:cBhvr additive="base">
                                        <p:cTn id="30" dur="500" fill="hold"/>
                                        <p:tgtEl>
                                          <p:spTgt spid="129041"/>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29034"/>
                                        </p:tgtEl>
                                        <p:attrNameLst>
                                          <p:attrName>style.visibility</p:attrName>
                                        </p:attrNameLst>
                                      </p:cBhvr>
                                      <p:to>
                                        <p:strVal val="visible"/>
                                      </p:to>
                                    </p:set>
                                    <p:anim calcmode="lin" valueType="num">
                                      <p:cBhvr additive="base">
                                        <p:cTn id="35" dur="500" fill="hold"/>
                                        <p:tgtEl>
                                          <p:spTgt spid="129034"/>
                                        </p:tgtEl>
                                        <p:attrNameLst>
                                          <p:attrName>ppt_x</p:attrName>
                                        </p:attrNameLst>
                                      </p:cBhvr>
                                      <p:tavLst>
                                        <p:tav tm="0">
                                          <p:val>
                                            <p:strVal val="0-#ppt_w/2"/>
                                          </p:val>
                                        </p:tav>
                                        <p:tav tm="100000">
                                          <p:val>
                                            <p:strVal val="#ppt_x"/>
                                          </p:val>
                                        </p:tav>
                                      </p:tavLst>
                                    </p:anim>
                                    <p:anim calcmode="lin" valueType="num">
                                      <p:cBhvr additive="base">
                                        <p:cTn id="36" dur="500" fill="hold"/>
                                        <p:tgtEl>
                                          <p:spTgt spid="129034"/>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1+#ppt_w/2"/>
                                          </p:val>
                                        </p:tav>
                                        <p:tav tm="100000">
                                          <p:val>
                                            <p:strVal val="#ppt_x"/>
                                          </p:val>
                                        </p:tav>
                                      </p:tavLst>
                                    </p:anim>
                                    <p:anim calcmode="lin" valueType="num">
                                      <p:cBhvr additive="base">
                                        <p:cTn id="4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129038"/>
                                        </p:tgtEl>
                                        <p:attrNameLst>
                                          <p:attrName>style.visibility</p:attrName>
                                        </p:attrNameLst>
                                      </p:cBhvr>
                                      <p:to>
                                        <p:strVal val="visible"/>
                                      </p:to>
                                    </p:set>
                                    <p:anim calcmode="lin" valueType="num">
                                      <p:cBhvr>
                                        <p:cTn id="47" dur="500" fill="hold"/>
                                        <p:tgtEl>
                                          <p:spTgt spid="129038"/>
                                        </p:tgtEl>
                                        <p:attrNameLst>
                                          <p:attrName>ppt_w</p:attrName>
                                        </p:attrNameLst>
                                      </p:cBhvr>
                                      <p:tavLst>
                                        <p:tav tm="0">
                                          <p:val>
                                            <p:fltVal val="0"/>
                                          </p:val>
                                        </p:tav>
                                        <p:tav tm="100000">
                                          <p:val>
                                            <p:strVal val="#ppt_w"/>
                                          </p:val>
                                        </p:tav>
                                      </p:tavLst>
                                    </p:anim>
                                    <p:anim calcmode="lin" valueType="num">
                                      <p:cBhvr>
                                        <p:cTn id="48" dur="500" fill="hold"/>
                                        <p:tgtEl>
                                          <p:spTgt spid="129038"/>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0" fill="hold" nodeType="clickEffect">
                                  <p:stCondLst>
                                    <p:cond delay="0"/>
                                  </p:stCondLst>
                                  <p:childTnLst>
                                    <p:set>
                                      <p:cBhvr>
                                        <p:cTn id="52" dur="1" fill="hold">
                                          <p:stCondLst>
                                            <p:cond delay="0"/>
                                          </p:stCondLst>
                                        </p:cTn>
                                        <p:tgtEl>
                                          <p:spTgt spid="129047"/>
                                        </p:tgtEl>
                                        <p:attrNameLst>
                                          <p:attrName>style.visibility</p:attrName>
                                        </p:attrNameLst>
                                      </p:cBhvr>
                                      <p:to>
                                        <p:strVal val="visible"/>
                                      </p:to>
                                    </p:set>
                                    <p:anim calcmode="lin" valueType="num">
                                      <p:cBhvr>
                                        <p:cTn id="53" dur="500" fill="hold"/>
                                        <p:tgtEl>
                                          <p:spTgt spid="129047"/>
                                        </p:tgtEl>
                                        <p:attrNameLst>
                                          <p:attrName>ppt_w</p:attrName>
                                        </p:attrNameLst>
                                      </p:cBhvr>
                                      <p:tavLst>
                                        <p:tav tm="0">
                                          <p:val>
                                            <p:fltVal val="0"/>
                                          </p:val>
                                        </p:tav>
                                        <p:tav tm="100000">
                                          <p:val>
                                            <p:strVal val="#ppt_w"/>
                                          </p:val>
                                        </p:tav>
                                      </p:tavLst>
                                    </p:anim>
                                    <p:anim calcmode="lin" valueType="num">
                                      <p:cBhvr>
                                        <p:cTn id="54" dur="500" fill="hold"/>
                                        <p:tgtEl>
                                          <p:spTgt spid="129047"/>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29045"/>
                                        </p:tgtEl>
                                        <p:attrNameLst>
                                          <p:attrName>style.visibility</p:attrName>
                                        </p:attrNameLst>
                                      </p:cBhvr>
                                      <p:to>
                                        <p:strVal val="visible"/>
                                      </p:to>
                                    </p:set>
                                    <p:anim calcmode="lin" valueType="num">
                                      <p:cBhvr additive="base">
                                        <p:cTn id="59" dur="500" fill="hold"/>
                                        <p:tgtEl>
                                          <p:spTgt spid="129045"/>
                                        </p:tgtEl>
                                        <p:attrNameLst>
                                          <p:attrName>ppt_x</p:attrName>
                                        </p:attrNameLst>
                                      </p:cBhvr>
                                      <p:tavLst>
                                        <p:tav tm="0">
                                          <p:val>
                                            <p:strVal val="#ppt_x"/>
                                          </p:val>
                                        </p:tav>
                                        <p:tav tm="100000">
                                          <p:val>
                                            <p:strVal val="#ppt_x"/>
                                          </p:val>
                                        </p:tav>
                                      </p:tavLst>
                                    </p:anim>
                                    <p:anim calcmode="lin" valueType="num">
                                      <p:cBhvr additive="base">
                                        <p:cTn id="60" dur="500" fill="hold"/>
                                        <p:tgtEl>
                                          <p:spTgt spid="129045"/>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129046"/>
                                        </p:tgtEl>
                                        <p:attrNameLst>
                                          <p:attrName>style.visibility</p:attrName>
                                        </p:attrNameLst>
                                      </p:cBhvr>
                                      <p:to>
                                        <p:strVal val="visible"/>
                                      </p:to>
                                    </p:set>
                                    <p:animEffect transition="in" filter="slide(fromBottom)">
                                      <p:cBhvr>
                                        <p:cTn id="65" dur="500"/>
                                        <p:tgtEl>
                                          <p:spTgt spid="129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p:bldP spid="129032" grpId="0"/>
      <p:bldP spid="129034" grpId="0"/>
      <p:bldP spid="129038" grpId="0"/>
      <p:bldP spid="129041" grpId="0"/>
      <p:bldP spid="129045" grpId="0"/>
      <p:bldP spid="129046"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2"/>
          <p:cNvSpPr>
            <a:spLocks noChangeArrowheads="1"/>
          </p:cNvSpPr>
          <p:nvPr/>
        </p:nvSpPr>
        <p:spPr bwMode="auto">
          <a:xfrm>
            <a:off x="468313" y="539774"/>
            <a:ext cx="3598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400" b="0">
                <a:solidFill>
                  <a:srgbClr val="0000FF"/>
                </a:solidFill>
                <a:latin typeface="微软雅黑" panose="020B0503020204020204" pitchFamily="34" charset="-122"/>
                <a:ea typeface="微软雅黑" panose="020B0503020204020204" pitchFamily="34" charset="-122"/>
              </a:rPr>
              <a:t>滴定曲线的形状</a:t>
            </a:r>
          </a:p>
        </p:txBody>
      </p:sp>
      <p:sp>
        <p:nvSpPr>
          <p:cNvPr id="130051" name="Rectangle 3"/>
          <p:cNvSpPr>
            <a:spLocks noChangeArrowheads="1"/>
          </p:cNvSpPr>
          <p:nvPr/>
        </p:nvSpPr>
        <p:spPr bwMode="auto">
          <a:xfrm>
            <a:off x="4356100" y="1116037"/>
            <a:ext cx="4176713"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50000"/>
              </a:lnSpc>
              <a:buClr>
                <a:srgbClr val="0000FF"/>
              </a:buClr>
              <a:buFontTx/>
              <a:buAutoNum type="circleNumDbPlain"/>
            </a:pPr>
            <a:r>
              <a:rPr lang="zh-CN" altLang="en-US" sz="2000" b="0">
                <a:latin typeface="微软雅黑" panose="020B0503020204020204" pitchFamily="34" charset="-122"/>
                <a:ea typeface="微软雅黑" panose="020B0503020204020204" pitchFamily="34" charset="-122"/>
              </a:rPr>
              <a:t>滴定前，曲线起点高 </a:t>
            </a:r>
          </a:p>
          <a:p>
            <a:pPr algn="l" eaLnBrk="1" hangingPunct="1">
              <a:lnSpc>
                <a:spcPct val="150000"/>
              </a:lnSpc>
              <a:buClr>
                <a:srgbClr val="0000FF"/>
              </a:buClr>
              <a:buFontTx/>
              <a:buAutoNum type="circleNumDbPlain"/>
            </a:pPr>
            <a:r>
              <a:rPr lang="zh-CN" altLang="en-US" sz="2000" b="0">
                <a:latin typeface="微软雅黑" panose="020B0503020204020204" pitchFamily="34" charset="-122"/>
                <a:ea typeface="微软雅黑" panose="020B0503020204020204" pitchFamily="34" charset="-122"/>
              </a:rPr>
              <a:t>滴定开始， </a:t>
            </a:r>
            <a:r>
              <a:rPr lang="en-US" altLang="zh-CN" sz="2000" b="0">
                <a:latin typeface="微软雅黑" panose="020B0503020204020204" pitchFamily="34" charset="-122"/>
                <a:ea typeface="微软雅黑" panose="020B0503020204020204" pitchFamily="34" charset="-122"/>
              </a:rPr>
              <a:t>[HAc]</a:t>
            </a:r>
            <a:r>
              <a:rPr lang="zh-CN" altLang="en-US" sz="2000" b="0">
                <a:latin typeface="微软雅黑" panose="020B0503020204020204" pitchFamily="34" charset="-122"/>
                <a:ea typeface="微软雅黑" panose="020B0503020204020204" pitchFamily="34" charset="-122"/>
              </a:rPr>
              <a:t>减少 ，</a:t>
            </a:r>
            <a:r>
              <a:rPr lang="zh-CN" altLang="en-US" sz="2000" b="0">
                <a:latin typeface="微软雅黑" panose="020B0503020204020204" pitchFamily="34" charset="-122"/>
                <a:ea typeface="微软雅黑" panose="020B0503020204020204" pitchFamily="34" charset="-122"/>
                <a:sym typeface="Symbol" panose="05050102010706020507" pitchFamily="18" charset="2"/>
              </a:rPr>
              <a:t></a:t>
            </a:r>
            <a:r>
              <a:rPr lang="en-US" altLang="zh-CN" sz="2000" b="0">
                <a:latin typeface="微软雅黑" panose="020B0503020204020204" pitchFamily="34" charset="-122"/>
                <a:ea typeface="微软雅黑" panose="020B0503020204020204" pitchFamily="34" charset="-122"/>
              </a:rPr>
              <a:t>pH</a:t>
            </a:r>
            <a:r>
              <a:rPr lang="zh-CN" altLang="en-US" sz="2000" b="0">
                <a:latin typeface="微软雅黑" panose="020B0503020204020204" pitchFamily="34" charset="-122"/>
                <a:ea typeface="微软雅黑" panose="020B0503020204020204" pitchFamily="34" charset="-122"/>
              </a:rPr>
              <a:t>增大</a:t>
            </a:r>
          </a:p>
          <a:p>
            <a:pPr algn="l" eaLnBrk="1" hangingPunct="1">
              <a:lnSpc>
                <a:spcPct val="150000"/>
              </a:lnSpc>
              <a:buClr>
                <a:srgbClr val="0000FF"/>
              </a:buClr>
              <a:buFontTx/>
              <a:buAutoNum type="circleNumDbPlain"/>
            </a:pPr>
            <a:r>
              <a:rPr lang="zh-CN" altLang="en-US" sz="2000" b="0">
                <a:latin typeface="微软雅黑" panose="020B0503020204020204" pitchFamily="34" charset="-122"/>
                <a:ea typeface="微软雅黑" panose="020B0503020204020204" pitchFamily="34" charset="-122"/>
              </a:rPr>
              <a:t>随滴加</a:t>
            </a:r>
            <a:r>
              <a:rPr lang="en-US" altLang="zh-CN" sz="2000" b="0">
                <a:latin typeface="微软雅黑" panose="020B0503020204020204" pitchFamily="34" charset="-122"/>
                <a:ea typeface="微软雅黑" panose="020B0503020204020204" pitchFamily="34" charset="-122"/>
              </a:rPr>
              <a:t>NaOH</a:t>
            </a:r>
            <a:r>
              <a:rPr lang="zh-CN" altLang="en-US" sz="2000" b="0">
                <a:latin typeface="微软雅黑" panose="020B0503020204020204" pitchFamily="34" charset="-122"/>
                <a:ea typeface="微软雅黑" panose="020B0503020204020204" pitchFamily="34" charset="-122"/>
              </a:rPr>
              <a:t>增加，缓冲能力增强， </a:t>
            </a:r>
            <a:r>
              <a:rPr lang="zh-CN" altLang="en-US" sz="2000" b="0">
                <a:latin typeface="微软雅黑" panose="020B0503020204020204" pitchFamily="34" charset="-122"/>
                <a:ea typeface="微软雅黑" panose="020B0503020204020204" pitchFamily="34" charset="-122"/>
                <a:sym typeface="Symbol" panose="05050102010706020507" pitchFamily="18" charset="2"/>
              </a:rPr>
              <a:t></a:t>
            </a:r>
            <a:r>
              <a:rPr lang="en-US" altLang="zh-CN" sz="2000" b="0">
                <a:latin typeface="微软雅黑" panose="020B0503020204020204" pitchFamily="34" charset="-122"/>
                <a:ea typeface="微软雅黑" panose="020B0503020204020204" pitchFamily="34" charset="-122"/>
              </a:rPr>
              <a:t>pH</a:t>
            </a:r>
            <a:r>
              <a:rPr lang="zh-CN" altLang="en-US" sz="2000" b="0">
                <a:latin typeface="微软雅黑" panose="020B0503020204020204" pitchFamily="34" charset="-122"/>
                <a:ea typeface="微软雅黑" panose="020B0503020204020204" pitchFamily="34" charset="-122"/>
              </a:rPr>
              <a:t>微小</a:t>
            </a:r>
          </a:p>
          <a:p>
            <a:pPr algn="l" eaLnBrk="1" hangingPunct="1">
              <a:lnSpc>
                <a:spcPct val="150000"/>
              </a:lnSpc>
              <a:buClr>
                <a:srgbClr val="0000FF"/>
              </a:buClr>
              <a:buFontTx/>
              <a:buAutoNum type="circleNumDbPlain"/>
            </a:pPr>
            <a:r>
              <a:rPr lang="zh-CN" altLang="en-US" sz="2000" b="0">
                <a:latin typeface="微软雅黑" panose="020B0503020204020204" pitchFamily="34" charset="-122"/>
                <a:ea typeface="微软雅黑" panose="020B0503020204020204" pitchFamily="34" charset="-122"/>
              </a:rPr>
              <a:t>滴定近</a:t>
            </a:r>
            <a:r>
              <a:rPr lang="en-US" altLang="zh-CN" sz="2000" b="0">
                <a:latin typeface="微软雅黑" panose="020B0503020204020204" pitchFamily="34" charset="-122"/>
                <a:ea typeface="微软雅黑" panose="020B0503020204020204" pitchFamily="34" charset="-122"/>
              </a:rPr>
              <a:t>sp</a:t>
            </a:r>
            <a:r>
              <a:rPr lang="zh-CN" altLang="en-US" sz="2000" b="0">
                <a:latin typeface="微软雅黑" panose="020B0503020204020204" pitchFamily="34" charset="-122"/>
                <a:ea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rPr>
              <a:t>[HAc]</a:t>
            </a:r>
            <a:r>
              <a:rPr lang="zh-CN" altLang="en-US" sz="2000" b="0">
                <a:latin typeface="微软雅黑" panose="020B0503020204020204" pitchFamily="34" charset="-122"/>
                <a:ea typeface="微软雅黑" panose="020B0503020204020204" pitchFamily="34" charset="-122"/>
              </a:rPr>
              <a:t>减少，缓冲能力减少， </a:t>
            </a:r>
            <a:r>
              <a:rPr lang="zh-CN" altLang="en-US" sz="2000" b="0">
                <a:latin typeface="微软雅黑" panose="020B0503020204020204" pitchFamily="34" charset="-122"/>
                <a:ea typeface="微软雅黑" panose="020B0503020204020204" pitchFamily="34" charset="-122"/>
                <a:sym typeface="Symbol" panose="05050102010706020507" pitchFamily="18" charset="2"/>
              </a:rPr>
              <a:t></a:t>
            </a:r>
            <a:r>
              <a:rPr lang="en-US" altLang="zh-CN" sz="2000" b="0">
                <a:latin typeface="微软雅黑" panose="020B0503020204020204" pitchFamily="34" charset="-122"/>
                <a:ea typeface="微软雅黑" panose="020B0503020204020204" pitchFamily="34" charset="-122"/>
              </a:rPr>
              <a:t>pH</a:t>
            </a:r>
            <a:r>
              <a:rPr lang="zh-CN" altLang="en-US" sz="2000" b="0">
                <a:latin typeface="微软雅黑" panose="020B0503020204020204" pitchFamily="34" charset="-122"/>
                <a:ea typeface="微软雅黑" panose="020B0503020204020204" pitchFamily="34" charset="-122"/>
              </a:rPr>
              <a:t>增加</a:t>
            </a:r>
          </a:p>
          <a:p>
            <a:pPr algn="l" eaLnBrk="1" hangingPunct="1">
              <a:lnSpc>
                <a:spcPct val="150000"/>
              </a:lnSpc>
              <a:buClr>
                <a:srgbClr val="0000FF"/>
              </a:buClr>
              <a:buFontTx/>
              <a:buAutoNum type="circleNumDbPlain"/>
            </a:pPr>
            <a:r>
              <a:rPr lang="en-US" altLang="zh-CN" sz="2000" b="0">
                <a:latin typeface="微软雅黑" panose="020B0503020204020204" pitchFamily="34" charset="-122"/>
                <a:ea typeface="微软雅黑" panose="020B0503020204020204" pitchFamily="34" charset="-122"/>
              </a:rPr>
              <a:t>sp</a:t>
            </a:r>
            <a:r>
              <a:rPr lang="zh-CN" altLang="en-US" sz="2000" b="0">
                <a:latin typeface="微软雅黑" panose="020B0503020204020204" pitchFamily="34" charset="-122"/>
                <a:ea typeface="微软雅黑" panose="020B0503020204020204" pitchFamily="34" charset="-122"/>
              </a:rPr>
              <a:t>前后</a:t>
            </a:r>
            <a:r>
              <a:rPr lang="en-US" altLang="zh-CN" sz="2000" b="0">
                <a:latin typeface="微软雅黑" panose="020B0503020204020204" pitchFamily="34" charset="-122"/>
                <a:ea typeface="微软雅黑" panose="020B0503020204020204" pitchFamily="34" charset="-122"/>
              </a:rPr>
              <a:t>0.1%</a:t>
            </a:r>
            <a:r>
              <a:rPr lang="zh-CN" altLang="en-US" sz="2000" b="0">
                <a:latin typeface="微软雅黑" panose="020B0503020204020204" pitchFamily="34" charset="-122"/>
                <a:ea typeface="微软雅黑" panose="020B0503020204020204" pitchFamily="34" charset="-122"/>
              </a:rPr>
              <a:t>，酸度急剧变化，</a:t>
            </a:r>
          </a:p>
          <a:p>
            <a:pPr algn="l" eaLnBrk="1" hangingPunct="1">
              <a:lnSpc>
                <a:spcPct val="150000"/>
              </a:lnSpc>
              <a:buClr>
                <a:srgbClr val="0000FF"/>
              </a:buClr>
              <a:buFontTx/>
              <a:buAutoNum type="circleNumDbPlain"/>
            </a:pPr>
            <a:r>
              <a:rPr lang="zh-CN" altLang="en-US" sz="2000" b="0">
                <a:latin typeface="微软雅黑" panose="020B0503020204020204" pitchFamily="34" charset="-122"/>
                <a:ea typeface="微软雅黑" panose="020B0503020204020204" pitchFamily="34" charset="-122"/>
              </a:rPr>
              <a:t> </a:t>
            </a:r>
            <a:r>
              <a:rPr lang="zh-CN" altLang="en-US" sz="2000" b="0">
                <a:latin typeface="微软雅黑" panose="020B0503020204020204" pitchFamily="34" charset="-122"/>
                <a:ea typeface="微软雅黑" panose="020B0503020204020204" pitchFamily="34" charset="-122"/>
                <a:sym typeface="Symbol" panose="05050102010706020507" pitchFamily="18" charset="2"/>
              </a:rPr>
              <a:t></a:t>
            </a:r>
            <a:r>
              <a:rPr lang="en-US" altLang="zh-CN" sz="2000" b="0">
                <a:latin typeface="微软雅黑" panose="020B0503020204020204" pitchFamily="34" charset="-122"/>
                <a:ea typeface="微软雅黑" panose="020B0503020204020204" pitchFamily="34" charset="-122"/>
              </a:rPr>
              <a:t>pH =7.76</a:t>
            </a:r>
            <a:r>
              <a:rPr lang="zh-CN" altLang="en-US" sz="2000" b="0">
                <a:latin typeface="微软雅黑" panose="020B0503020204020204" pitchFamily="34" charset="-122"/>
                <a:ea typeface="微软雅黑" panose="020B0503020204020204" pitchFamily="34" charset="-122"/>
              </a:rPr>
              <a:t>～</a:t>
            </a:r>
            <a:r>
              <a:rPr lang="en-US" altLang="zh-CN" sz="2000" b="0">
                <a:latin typeface="微软雅黑" panose="020B0503020204020204" pitchFamily="34" charset="-122"/>
                <a:ea typeface="微软雅黑" panose="020B0503020204020204" pitchFamily="34" charset="-122"/>
              </a:rPr>
              <a:t>9.7</a:t>
            </a:r>
          </a:p>
          <a:p>
            <a:pPr algn="l" eaLnBrk="1" hangingPunct="1">
              <a:lnSpc>
                <a:spcPct val="150000"/>
              </a:lnSpc>
              <a:buClr>
                <a:srgbClr val="0000FF"/>
              </a:buClr>
              <a:buFontTx/>
              <a:buAutoNum type="circleNumDbPlain"/>
            </a:pPr>
            <a:r>
              <a:rPr lang="en-US" altLang="zh-CN" sz="2000" b="0">
                <a:latin typeface="微软雅黑" panose="020B0503020204020204" pitchFamily="34" charset="-122"/>
                <a:ea typeface="微软雅黑" panose="020B0503020204020204" pitchFamily="34" charset="-122"/>
              </a:rPr>
              <a:t>sp</a:t>
            </a:r>
            <a:r>
              <a:rPr lang="zh-CN" altLang="en-US" sz="2000" b="0">
                <a:latin typeface="微软雅黑" panose="020B0503020204020204" pitchFamily="34" charset="-122"/>
                <a:ea typeface="微软雅黑" panose="020B0503020204020204" pitchFamily="34" charset="-122"/>
              </a:rPr>
              <a:t>后， </a:t>
            </a:r>
            <a:r>
              <a:rPr lang="zh-CN" altLang="en-US" sz="2000" b="0">
                <a:latin typeface="微软雅黑" panose="020B0503020204020204" pitchFamily="34" charset="-122"/>
                <a:ea typeface="微软雅黑" panose="020B0503020204020204" pitchFamily="34" charset="-122"/>
                <a:sym typeface="Symbol" panose="05050102010706020507" pitchFamily="18" charset="2"/>
              </a:rPr>
              <a:t></a:t>
            </a:r>
            <a:r>
              <a:rPr lang="en-US" altLang="zh-CN" sz="2000" b="0">
                <a:latin typeface="微软雅黑" panose="020B0503020204020204" pitchFamily="34" charset="-122"/>
                <a:ea typeface="微软雅黑" panose="020B0503020204020204" pitchFamily="34" charset="-122"/>
              </a:rPr>
              <a:t>pH</a:t>
            </a:r>
            <a:r>
              <a:rPr lang="zh-CN" altLang="en-US" sz="2000" b="0">
                <a:latin typeface="微软雅黑" panose="020B0503020204020204" pitchFamily="34" charset="-122"/>
                <a:ea typeface="微软雅黑" panose="020B0503020204020204" pitchFamily="34" charset="-122"/>
              </a:rPr>
              <a:t>逐渐减少（同强碱滴强酸）</a:t>
            </a:r>
          </a:p>
        </p:txBody>
      </p:sp>
      <p:graphicFrame>
        <p:nvGraphicFramePr>
          <p:cNvPr id="33794" name="Object 4"/>
          <p:cNvGraphicFramePr>
            <a:graphicFrameLocks noGrp="1" noChangeAspect="1"/>
          </p:cNvGraphicFramePr>
          <p:nvPr>
            <p:ph/>
            <p:extLst>
              <p:ext uri="{D42A27DB-BD31-4B8C-83A1-F6EECF244321}">
                <p14:modId xmlns:p14="http://schemas.microsoft.com/office/powerpoint/2010/main" val="2090687046"/>
              </p:ext>
            </p:extLst>
          </p:nvPr>
        </p:nvGraphicFramePr>
        <p:xfrm>
          <a:off x="395288" y="1476399"/>
          <a:ext cx="3675062" cy="4106863"/>
        </p:xfrm>
        <a:graphic>
          <a:graphicData uri="http://schemas.openxmlformats.org/presentationml/2006/ole">
            <mc:AlternateContent xmlns:mc="http://schemas.openxmlformats.org/markup-compatibility/2006">
              <mc:Choice xmlns:v="urn:schemas-microsoft-com:vml" Requires="v">
                <p:oleObj spid="_x0000_s735292" name="位图图像" r:id="rId3" imgW="4123810" imgH="4610744" progId="Paint.Picture">
                  <p:embed/>
                </p:oleObj>
              </mc:Choice>
              <mc:Fallback>
                <p:oleObj name="位图图像" r:id="rId3" imgW="4123810" imgH="461074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76399"/>
                        <a:ext cx="3675062" cy="410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88964882"/>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30051"/>
                                        </p:tgtEl>
                                        <p:attrNameLst>
                                          <p:attrName>style.visibility</p:attrName>
                                        </p:attrNameLst>
                                      </p:cBhvr>
                                      <p:to>
                                        <p:strVal val="visible"/>
                                      </p:to>
                                    </p:set>
                                    <p:anim calcmode="lin" valueType="num">
                                      <p:cBhvr>
                                        <p:cTn id="7" dur="500" fill="hold"/>
                                        <p:tgtEl>
                                          <p:spTgt spid="130051"/>
                                        </p:tgtEl>
                                        <p:attrNameLst>
                                          <p:attrName>ppt_w</p:attrName>
                                        </p:attrNameLst>
                                      </p:cBhvr>
                                      <p:tavLst>
                                        <p:tav tm="0">
                                          <p:val>
                                            <p:fltVal val="0"/>
                                          </p:val>
                                        </p:tav>
                                        <p:tav tm="100000">
                                          <p:val>
                                            <p:strVal val="#ppt_w"/>
                                          </p:val>
                                        </p:tav>
                                      </p:tavLst>
                                    </p:anim>
                                    <p:anim calcmode="lin" valueType="num">
                                      <p:cBhvr>
                                        <p:cTn id="8" dur="500" fill="hold"/>
                                        <p:tgtEl>
                                          <p:spTgt spid="1300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2"/>
          <p:cNvSpPr>
            <a:spLocks noChangeArrowheads="1"/>
          </p:cNvSpPr>
          <p:nvPr/>
        </p:nvSpPr>
        <p:spPr bwMode="auto">
          <a:xfrm>
            <a:off x="539750" y="616421"/>
            <a:ext cx="568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spcBef>
                <a:spcPct val="20000"/>
              </a:spcBef>
              <a:buClr>
                <a:schemeClr val="accent1"/>
              </a:buClr>
              <a:buSzPct val="65000"/>
              <a:buFont typeface="Wingdings" panose="05000000000000000000" pitchFamily="2" charset="2"/>
              <a:buNone/>
            </a:pPr>
            <a:r>
              <a:rPr lang="zh-CN" altLang="en-US" sz="2400" b="0">
                <a:solidFill>
                  <a:srgbClr val="0000FF"/>
                </a:solidFill>
                <a:latin typeface="微软雅黑" panose="020B0503020204020204" pitchFamily="34" charset="-122"/>
                <a:ea typeface="微软雅黑" panose="020B0503020204020204" pitchFamily="34" charset="-122"/>
              </a:rPr>
              <a:t>影响滴定突跃的因素和指示剂的选择</a:t>
            </a:r>
          </a:p>
        </p:txBody>
      </p:sp>
      <p:sp>
        <p:nvSpPr>
          <p:cNvPr id="131075" name="Rectangle 3"/>
          <p:cNvSpPr>
            <a:spLocks noChangeArrowheads="1"/>
          </p:cNvSpPr>
          <p:nvPr/>
        </p:nvSpPr>
        <p:spPr bwMode="auto">
          <a:xfrm>
            <a:off x="539750" y="1197446"/>
            <a:ext cx="4752975" cy="51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25000"/>
              </a:lnSpc>
            </a:pPr>
            <a:r>
              <a:rPr lang="zh-CN" altLang="en-US" sz="2400" b="0">
                <a:latin typeface="微软雅黑" panose="020B0503020204020204" pitchFamily="34" charset="-122"/>
                <a:ea typeface="微软雅黑" panose="020B0503020204020204" pitchFamily="34" charset="-122"/>
              </a:rPr>
              <a:t>影响因素：酸的性质</a:t>
            </a:r>
            <a:r>
              <a:rPr lang="en-US" altLang="zh-CN" sz="2400" b="0" i="1">
                <a:latin typeface="微软雅黑" panose="020B0503020204020204" pitchFamily="34" charset="-122"/>
                <a:ea typeface="微软雅黑" panose="020B0503020204020204" pitchFamily="34" charset="-122"/>
              </a:rPr>
              <a:t>K</a:t>
            </a:r>
            <a:r>
              <a:rPr lang="en-US" altLang="zh-CN" sz="2400" b="0" baseline="-25000">
                <a:latin typeface="微软雅黑" panose="020B0503020204020204" pitchFamily="34" charset="-122"/>
                <a:ea typeface="微软雅黑" panose="020B0503020204020204" pitchFamily="34" charset="-122"/>
              </a:rPr>
              <a:t>a</a:t>
            </a:r>
            <a:r>
              <a:rPr lang="zh-CN" altLang="en-US" sz="2400" b="0">
                <a:latin typeface="微软雅黑" panose="020B0503020204020204" pitchFamily="34" charset="-122"/>
                <a:ea typeface="微软雅黑" panose="020B0503020204020204" pitchFamily="34" charset="-122"/>
              </a:rPr>
              <a:t>和浓度</a:t>
            </a:r>
            <a:r>
              <a:rPr lang="en-US" altLang="zh-CN" sz="2400" b="0" i="1">
                <a:latin typeface="微软雅黑" panose="020B0503020204020204" pitchFamily="34" charset="-122"/>
                <a:ea typeface="微软雅黑" panose="020B0503020204020204" pitchFamily="34" charset="-122"/>
              </a:rPr>
              <a:t>c</a:t>
            </a:r>
            <a:r>
              <a:rPr lang="zh-CN" altLang="en-US" sz="2400" b="0">
                <a:latin typeface="微软雅黑" panose="020B0503020204020204" pitchFamily="34" charset="-122"/>
                <a:ea typeface="微软雅黑" panose="020B0503020204020204" pitchFamily="34" charset="-122"/>
              </a:rPr>
              <a:t>。</a:t>
            </a:r>
          </a:p>
        </p:txBody>
      </p:sp>
      <p:graphicFrame>
        <p:nvGraphicFramePr>
          <p:cNvPr id="131076" name="Object 4"/>
          <p:cNvGraphicFramePr>
            <a:graphicFrameLocks noGrp="1" noChangeAspect="1"/>
          </p:cNvGraphicFramePr>
          <p:nvPr>
            <p:ph/>
            <p:extLst>
              <p:ext uri="{D42A27DB-BD31-4B8C-83A1-F6EECF244321}">
                <p14:modId xmlns:p14="http://schemas.microsoft.com/office/powerpoint/2010/main" val="3307042681"/>
              </p:ext>
            </p:extLst>
          </p:nvPr>
        </p:nvGraphicFramePr>
        <p:xfrm>
          <a:off x="4787900" y="1341909"/>
          <a:ext cx="4216400" cy="4751387"/>
        </p:xfrm>
        <a:graphic>
          <a:graphicData uri="http://schemas.openxmlformats.org/presentationml/2006/ole">
            <mc:AlternateContent xmlns:mc="http://schemas.openxmlformats.org/markup-compatibility/2006">
              <mc:Choice xmlns:v="urn:schemas-microsoft-com:vml" Requires="v">
                <p:oleObj spid="_x0000_s736316" name="位图图像" r:id="rId3" imgW="5200000" imgH="5858693" progId="Paint.Picture">
                  <p:embed/>
                </p:oleObj>
              </mc:Choice>
              <mc:Fallback>
                <p:oleObj name="位图图像" r:id="rId3" imgW="5200000" imgH="585869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1341909"/>
                        <a:ext cx="4216400" cy="475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77" name="Text Box 5"/>
          <p:cNvSpPr txBox="1">
            <a:spLocks noChangeArrowheads="1"/>
          </p:cNvSpPr>
          <p:nvPr/>
        </p:nvSpPr>
        <p:spPr bwMode="auto">
          <a:xfrm>
            <a:off x="539750" y="1918171"/>
            <a:ext cx="4319588" cy="398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35000"/>
              </a:lnSpc>
              <a:spcBef>
                <a:spcPct val="25000"/>
              </a:spcBef>
              <a:buClr>
                <a:srgbClr val="FF0000"/>
              </a:buClr>
              <a:buFontTx/>
              <a:buAutoNum type="circleNumDbPlain"/>
            </a:pPr>
            <a:r>
              <a:rPr lang="zh-CN" altLang="en-US" sz="2000" b="0">
                <a:latin typeface="微软雅黑" panose="020B0503020204020204" pitchFamily="34" charset="-122"/>
                <a:ea typeface="微软雅黑" panose="020B0503020204020204" pitchFamily="34" charset="-122"/>
              </a:rPr>
              <a:t>当</a:t>
            </a:r>
            <a:r>
              <a:rPr lang="en-US" altLang="zh-CN" sz="2000" b="0" i="1">
                <a:latin typeface="微软雅黑" panose="020B0503020204020204" pitchFamily="34" charset="-122"/>
                <a:ea typeface="微软雅黑" panose="020B0503020204020204" pitchFamily="34" charset="-122"/>
              </a:rPr>
              <a:t>c</a:t>
            </a:r>
            <a:r>
              <a:rPr lang="zh-CN" altLang="en-US" sz="2000" b="0">
                <a:latin typeface="微软雅黑" panose="020B0503020204020204" pitchFamily="34" charset="-122"/>
                <a:ea typeface="微软雅黑" panose="020B0503020204020204" pitchFamily="34" charset="-122"/>
              </a:rPr>
              <a:t>一定时，</a:t>
            </a:r>
            <a:r>
              <a:rPr lang="en-US" altLang="zh-CN" sz="2000" b="0" i="1">
                <a:latin typeface="微软雅黑" panose="020B0503020204020204" pitchFamily="34" charset="-122"/>
                <a:ea typeface="微软雅黑" panose="020B0503020204020204" pitchFamily="34" charset="-122"/>
              </a:rPr>
              <a:t>K</a:t>
            </a:r>
            <a:r>
              <a:rPr lang="en-US" altLang="zh-CN" sz="2000" b="0" baseline="-25000">
                <a:latin typeface="微软雅黑" panose="020B0503020204020204" pitchFamily="34" charset="-122"/>
                <a:ea typeface="微软雅黑" panose="020B0503020204020204" pitchFamily="34" charset="-122"/>
              </a:rPr>
              <a:t>a</a:t>
            </a:r>
            <a:r>
              <a:rPr lang="zh-CN" altLang="en-US" sz="2000" b="0">
                <a:latin typeface="微软雅黑" panose="020B0503020204020204" pitchFamily="34" charset="-122"/>
                <a:ea typeface="微软雅黑" panose="020B0503020204020204" pitchFamily="34" charset="-122"/>
              </a:rPr>
              <a:t>越大，滴定突跃范围越大； </a:t>
            </a:r>
            <a:r>
              <a:rPr lang="en-US" altLang="zh-CN" sz="2000" b="0" i="1">
                <a:latin typeface="微软雅黑" panose="020B0503020204020204" pitchFamily="34" charset="-122"/>
                <a:ea typeface="微软雅黑" panose="020B0503020204020204" pitchFamily="34" charset="-122"/>
              </a:rPr>
              <a:t>K</a:t>
            </a:r>
            <a:r>
              <a:rPr lang="en-US" altLang="zh-CN" sz="2000" b="0" baseline="-25000">
                <a:latin typeface="微软雅黑" panose="020B0503020204020204" pitchFamily="34" charset="-122"/>
                <a:ea typeface="微软雅黑" panose="020B0503020204020204" pitchFamily="34" charset="-122"/>
              </a:rPr>
              <a:t>a</a:t>
            </a:r>
            <a:r>
              <a:rPr lang="zh-CN" altLang="en-US" sz="2000" b="0">
                <a:latin typeface="微软雅黑" panose="020B0503020204020204" pitchFamily="34" charset="-122"/>
                <a:ea typeface="微软雅黑" panose="020B0503020204020204" pitchFamily="34" charset="-122"/>
              </a:rPr>
              <a:t>越小，滴定突跃范围越小。</a:t>
            </a:r>
          </a:p>
          <a:p>
            <a:pPr algn="l" eaLnBrk="1" hangingPunct="1">
              <a:lnSpc>
                <a:spcPct val="135000"/>
              </a:lnSpc>
              <a:spcBef>
                <a:spcPct val="25000"/>
              </a:spcBef>
              <a:buClr>
                <a:srgbClr val="FF0000"/>
              </a:buClr>
              <a:buFontTx/>
              <a:buAutoNum type="circleNumDbPlain"/>
            </a:pPr>
            <a:r>
              <a:rPr lang="zh-CN" altLang="en-US" sz="2000" b="0">
                <a:latin typeface="微软雅黑" panose="020B0503020204020204" pitchFamily="34" charset="-122"/>
                <a:ea typeface="微软雅黑" panose="020B0503020204020204" pitchFamily="34" charset="-122"/>
              </a:rPr>
              <a:t>滴定突跃范围起点的</a:t>
            </a:r>
            <a:r>
              <a:rPr lang="en-US" altLang="zh-CN" sz="2000" b="0">
                <a:latin typeface="微软雅黑" panose="020B0503020204020204" pitchFamily="34" charset="-122"/>
                <a:ea typeface="微软雅黑" panose="020B0503020204020204" pitchFamily="34" charset="-122"/>
              </a:rPr>
              <a:t>pH</a:t>
            </a:r>
            <a:r>
              <a:rPr lang="zh-CN" altLang="en-US" sz="2000" b="0">
                <a:latin typeface="微软雅黑" panose="020B0503020204020204" pitchFamily="34" charset="-122"/>
                <a:ea typeface="微软雅黑" panose="020B0503020204020204" pitchFamily="34" charset="-122"/>
              </a:rPr>
              <a:t>值随</a:t>
            </a:r>
            <a:r>
              <a:rPr lang="en-US" altLang="zh-CN" sz="2000" b="0">
                <a:latin typeface="微软雅黑" panose="020B0503020204020204" pitchFamily="34" charset="-122"/>
                <a:ea typeface="微软雅黑" panose="020B0503020204020204" pitchFamily="34" charset="-122"/>
              </a:rPr>
              <a:t>K</a:t>
            </a:r>
            <a:r>
              <a:rPr lang="en-US" altLang="zh-CN" sz="2000" b="0" baseline="-25000">
                <a:latin typeface="微软雅黑" panose="020B0503020204020204" pitchFamily="34" charset="-122"/>
                <a:ea typeface="微软雅黑" panose="020B0503020204020204" pitchFamily="34" charset="-122"/>
              </a:rPr>
              <a:t>a</a:t>
            </a:r>
            <a:r>
              <a:rPr lang="zh-CN" altLang="en-US" sz="2000" b="0">
                <a:latin typeface="微软雅黑" panose="020B0503020204020204" pitchFamily="34" charset="-122"/>
                <a:ea typeface="微软雅黑" panose="020B0503020204020204" pitchFamily="34" charset="-122"/>
              </a:rPr>
              <a:t>值的增大而减少，但终点与</a:t>
            </a:r>
            <a:r>
              <a:rPr lang="en-US" altLang="zh-CN" sz="2000" b="0">
                <a:latin typeface="微软雅黑" panose="020B0503020204020204" pitchFamily="34" charset="-122"/>
                <a:ea typeface="微软雅黑" panose="020B0503020204020204" pitchFamily="34" charset="-122"/>
              </a:rPr>
              <a:t>K</a:t>
            </a:r>
            <a:r>
              <a:rPr lang="en-US" altLang="zh-CN" sz="2000" b="0" baseline="-25000">
                <a:latin typeface="微软雅黑" panose="020B0503020204020204" pitchFamily="34" charset="-122"/>
                <a:ea typeface="微软雅黑" panose="020B0503020204020204" pitchFamily="34" charset="-122"/>
              </a:rPr>
              <a:t>a</a:t>
            </a:r>
            <a:r>
              <a:rPr lang="zh-CN" altLang="en-US" sz="2000" b="0">
                <a:latin typeface="微软雅黑" panose="020B0503020204020204" pitchFamily="34" charset="-122"/>
                <a:ea typeface="微软雅黑" panose="020B0503020204020204" pitchFamily="34" charset="-122"/>
              </a:rPr>
              <a:t>无关。</a:t>
            </a:r>
          </a:p>
          <a:p>
            <a:pPr algn="l" eaLnBrk="1" hangingPunct="1">
              <a:lnSpc>
                <a:spcPct val="135000"/>
              </a:lnSpc>
              <a:spcBef>
                <a:spcPct val="25000"/>
              </a:spcBef>
              <a:buClr>
                <a:srgbClr val="FF0000"/>
              </a:buClr>
              <a:buFontTx/>
              <a:buAutoNum type="circleNumDbPlain"/>
            </a:pPr>
            <a:r>
              <a:rPr lang="en-US" altLang="zh-CN" sz="2000" b="0">
                <a:latin typeface="微软雅黑" panose="020B0503020204020204" pitchFamily="34" charset="-122"/>
                <a:ea typeface="微软雅黑" panose="020B0503020204020204" pitchFamily="34" charset="-122"/>
              </a:rPr>
              <a:t>K</a:t>
            </a:r>
            <a:r>
              <a:rPr lang="en-US" altLang="zh-CN" sz="2000" b="0" baseline="-25000">
                <a:latin typeface="微软雅黑" panose="020B0503020204020204" pitchFamily="34" charset="-122"/>
                <a:ea typeface="微软雅黑" panose="020B0503020204020204" pitchFamily="34" charset="-122"/>
              </a:rPr>
              <a:t>a</a:t>
            </a:r>
            <a:r>
              <a:rPr lang="zh-CN" altLang="en-US" sz="2000" b="0">
                <a:latin typeface="微软雅黑" panose="020B0503020204020204" pitchFamily="34" charset="-122"/>
                <a:ea typeface="微软雅黑" panose="020B0503020204020204" pitchFamily="34" charset="-122"/>
              </a:rPr>
              <a:t>值一定时，</a:t>
            </a:r>
            <a:r>
              <a:rPr lang="en-US" altLang="zh-CN" sz="2000" b="0">
                <a:latin typeface="微软雅黑" panose="020B0503020204020204" pitchFamily="34" charset="-122"/>
                <a:ea typeface="微软雅黑" panose="020B0503020204020204" pitchFamily="34" charset="-122"/>
              </a:rPr>
              <a:t>c</a:t>
            </a:r>
            <a:r>
              <a:rPr lang="zh-CN" altLang="en-US" sz="2000" b="0">
                <a:latin typeface="微软雅黑" panose="020B0503020204020204" pitchFamily="34" charset="-122"/>
                <a:ea typeface="微软雅黑" panose="020B0503020204020204" pitchFamily="34" charset="-122"/>
              </a:rPr>
              <a:t>越大，滴定突跃范围越大。当浓度改变时，突跃起点的</a:t>
            </a:r>
            <a:r>
              <a:rPr lang="en-US" altLang="zh-CN" sz="2000" b="0">
                <a:latin typeface="微软雅黑" panose="020B0503020204020204" pitchFamily="34" charset="-122"/>
                <a:ea typeface="微软雅黑" panose="020B0503020204020204" pitchFamily="34" charset="-122"/>
              </a:rPr>
              <a:t>pH</a:t>
            </a:r>
            <a:r>
              <a:rPr lang="zh-CN" altLang="en-US" sz="2000" b="0">
                <a:latin typeface="微软雅黑" panose="020B0503020204020204" pitchFamily="34" charset="-122"/>
                <a:ea typeface="微软雅黑" panose="020B0503020204020204" pitchFamily="34" charset="-122"/>
              </a:rPr>
              <a:t>值不变，但终点</a:t>
            </a:r>
            <a:r>
              <a:rPr lang="en-US" altLang="zh-CN" sz="2000" b="0">
                <a:latin typeface="微软雅黑" panose="020B0503020204020204" pitchFamily="34" charset="-122"/>
                <a:ea typeface="微软雅黑" panose="020B0503020204020204" pitchFamily="34" charset="-122"/>
              </a:rPr>
              <a:t>pH</a:t>
            </a:r>
            <a:r>
              <a:rPr lang="zh-CN" altLang="en-US" sz="2000" b="0">
                <a:latin typeface="微软雅黑" panose="020B0503020204020204" pitchFamily="34" charset="-122"/>
                <a:ea typeface="微软雅黑" panose="020B0503020204020204" pitchFamily="34" charset="-122"/>
              </a:rPr>
              <a:t>随</a:t>
            </a:r>
            <a:r>
              <a:rPr lang="en-US" altLang="zh-CN" sz="2000" b="0" i="1">
                <a:latin typeface="微软雅黑" panose="020B0503020204020204" pitchFamily="34" charset="-122"/>
                <a:ea typeface="微软雅黑" panose="020B0503020204020204" pitchFamily="34" charset="-122"/>
              </a:rPr>
              <a:t>c</a:t>
            </a:r>
            <a:r>
              <a:rPr lang="zh-CN" altLang="en-US" sz="2000" b="0">
                <a:latin typeface="微软雅黑" panose="020B0503020204020204" pitchFamily="34" charset="-122"/>
                <a:ea typeface="微软雅黑" panose="020B0503020204020204" pitchFamily="34" charset="-122"/>
              </a:rPr>
              <a:t>的增大而增大。</a:t>
            </a:r>
          </a:p>
        </p:txBody>
      </p:sp>
    </p:spTree>
    <p:extLst>
      <p:ext uri="{BB962C8B-B14F-4D97-AF65-F5344CB8AC3E}">
        <p14:creationId xmlns:p14="http://schemas.microsoft.com/office/powerpoint/2010/main" val="2219117702"/>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31076"/>
                                        </p:tgtEl>
                                        <p:attrNameLst>
                                          <p:attrName>style.visibility</p:attrName>
                                        </p:attrNameLst>
                                      </p:cBhvr>
                                      <p:to>
                                        <p:strVal val="visible"/>
                                      </p:to>
                                    </p:set>
                                    <p:animEffect transition="in" filter="box(in)">
                                      <p:cBhvr>
                                        <p:cTn id="7" dur="500"/>
                                        <p:tgtEl>
                                          <p:spTgt spid="1310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31075"/>
                                        </p:tgtEl>
                                        <p:attrNameLst>
                                          <p:attrName>style.visibility</p:attrName>
                                        </p:attrNameLst>
                                      </p:cBhvr>
                                      <p:to>
                                        <p:strVal val="visible"/>
                                      </p:to>
                                    </p:set>
                                    <p:anim calcmode="lin" valueType="num">
                                      <p:cBhvr>
                                        <p:cTn id="12" dur="500" fill="hold"/>
                                        <p:tgtEl>
                                          <p:spTgt spid="131075"/>
                                        </p:tgtEl>
                                        <p:attrNameLst>
                                          <p:attrName>ppt_w</p:attrName>
                                        </p:attrNameLst>
                                      </p:cBhvr>
                                      <p:tavLst>
                                        <p:tav tm="0">
                                          <p:val>
                                            <p:fltVal val="0"/>
                                          </p:val>
                                        </p:tav>
                                        <p:tav tm="100000">
                                          <p:val>
                                            <p:strVal val="#ppt_w"/>
                                          </p:val>
                                        </p:tav>
                                      </p:tavLst>
                                    </p:anim>
                                    <p:anim calcmode="lin" valueType="num">
                                      <p:cBhvr>
                                        <p:cTn id="13" dur="500" fill="hold"/>
                                        <p:tgtEl>
                                          <p:spTgt spid="131075"/>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131077">
                                            <p:txEl>
                                              <p:pRg st="0" end="0"/>
                                            </p:txEl>
                                          </p:spTgt>
                                        </p:tgtEl>
                                        <p:attrNameLst>
                                          <p:attrName>style.visibility</p:attrName>
                                        </p:attrNameLst>
                                      </p:cBhvr>
                                      <p:to>
                                        <p:strVal val="visible"/>
                                      </p:to>
                                    </p:set>
                                    <p:animEffect transition="in" filter="slide(fromBottom)">
                                      <p:cBhvr>
                                        <p:cTn id="18" dur="500"/>
                                        <p:tgtEl>
                                          <p:spTgt spid="131077">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0" fill="hold" nodeType="clickEffect">
                                  <p:stCondLst>
                                    <p:cond delay="0"/>
                                  </p:stCondLst>
                                  <p:childTnLst>
                                    <p:set>
                                      <p:cBhvr>
                                        <p:cTn id="22" dur="1" fill="hold">
                                          <p:stCondLst>
                                            <p:cond delay="0"/>
                                          </p:stCondLst>
                                        </p:cTn>
                                        <p:tgtEl>
                                          <p:spTgt spid="131077">
                                            <p:txEl>
                                              <p:pRg st="1" end="1"/>
                                            </p:txEl>
                                          </p:spTgt>
                                        </p:tgtEl>
                                        <p:attrNameLst>
                                          <p:attrName>style.visibility</p:attrName>
                                        </p:attrNameLst>
                                      </p:cBhvr>
                                      <p:to>
                                        <p:strVal val="visible"/>
                                      </p:to>
                                    </p:set>
                                    <p:anim calcmode="lin" valueType="num">
                                      <p:cBhvr>
                                        <p:cTn id="23" dur="500" fill="hold"/>
                                        <p:tgtEl>
                                          <p:spTgt spid="131077">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131077">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131077">
                                            <p:txEl>
                                              <p:pRg st="2" end="2"/>
                                            </p:txEl>
                                          </p:spTgt>
                                        </p:tgtEl>
                                        <p:attrNameLst>
                                          <p:attrName>style.visibility</p:attrName>
                                        </p:attrNameLst>
                                      </p:cBhvr>
                                      <p:to>
                                        <p:strVal val="visible"/>
                                      </p:to>
                                    </p:set>
                                    <p:animEffect transition="in" filter="fade">
                                      <p:cBhvr>
                                        <p:cTn id="29" dur="1000"/>
                                        <p:tgtEl>
                                          <p:spTgt spid="131077">
                                            <p:txEl>
                                              <p:pRg st="2" end="2"/>
                                            </p:txEl>
                                          </p:spTgt>
                                        </p:tgtEl>
                                      </p:cBhvr>
                                    </p:animEffect>
                                    <p:anim calcmode="lin" valueType="num">
                                      <p:cBhvr>
                                        <p:cTn id="30" dur="1000" fill="hold"/>
                                        <p:tgtEl>
                                          <p:spTgt spid="131077">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13107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476375" y="2754858"/>
            <a:ext cx="3960813" cy="1033462"/>
            <a:chOff x="385" y="2523"/>
            <a:chExt cx="2495" cy="651"/>
          </a:xfrm>
        </p:grpSpPr>
        <p:sp>
          <p:nvSpPr>
            <p:cNvPr id="63496" name="Rectangle 3"/>
            <p:cNvSpPr>
              <a:spLocks noChangeArrowheads="1"/>
            </p:cNvSpPr>
            <p:nvPr/>
          </p:nvSpPr>
          <p:spPr bwMode="auto">
            <a:xfrm>
              <a:off x="385" y="2523"/>
              <a:ext cx="24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400" b="0">
                  <a:solidFill>
                    <a:srgbClr val="0000FF"/>
                  </a:solidFill>
                  <a:latin typeface="微软雅黑" panose="020B0503020204020204" pitchFamily="34" charset="-122"/>
                  <a:ea typeface="微软雅黑" panose="020B0503020204020204" pitchFamily="34" charset="-122"/>
                </a:rPr>
                <a:t>弱酸能被准确滴定的判别式</a:t>
              </a:r>
            </a:p>
          </p:txBody>
        </p:sp>
        <p:sp>
          <p:nvSpPr>
            <p:cNvPr id="63497" name="Rectangle 4"/>
            <p:cNvSpPr>
              <a:spLocks noChangeArrowheads="1"/>
            </p:cNvSpPr>
            <p:nvPr/>
          </p:nvSpPr>
          <p:spPr bwMode="auto">
            <a:xfrm>
              <a:off x="703" y="2886"/>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spcBef>
                  <a:spcPct val="20000"/>
                </a:spcBef>
                <a:buClr>
                  <a:schemeClr val="accent1"/>
                </a:buClr>
                <a:buSzPct val="65000"/>
                <a:buFont typeface="Wingdings" panose="05000000000000000000" pitchFamily="2" charset="2"/>
                <a:buNone/>
              </a:pPr>
              <a:r>
                <a:rPr lang="en-US" altLang="zh-CN" sz="2400" b="0" i="1">
                  <a:solidFill>
                    <a:srgbClr val="FF0000"/>
                  </a:solidFill>
                  <a:latin typeface="微软雅黑" panose="020B0503020204020204" pitchFamily="34" charset="-122"/>
                  <a:ea typeface="微软雅黑" panose="020B0503020204020204" pitchFamily="34" charset="-122"/>
                </a:rPr>
                <a:t>c </a:t>
              </a:r>
              <a:r>
                <a:rPr lang="en-US" altLang="zh-CN" sz="2400" b="0">
                  <a:solidFill>
                    <a:srgbClr val="FF0000"/>
                  </a:solidFill>
                  <a:latin typeface="微软雅黑" panose="020B0503020204020204" pitchFamily="34" charset="-122"/>
                  <a:ea typeface="微软雅黑" panose="020B0503020204020204" pitchFamily="34" charset="-122"/>
                </a:rPr>
                <a:t>•</a:t>
              </a:r>
              <a:r>
                <a:rPr lang="en-US" altLang="zh-CN" sz="2400" b="0" i="1">
                  <a:solidFill>
                    <a:srgbClr val="FF0000"/>
                  </a:solidFill>
                  <a:latin typeface="微软雅黑" panose="020B0503020204020204" pitchFamily="34" charset="-122"/>
                  <a:ea typeface="微软雅黑" panose="020B0503020204020204" pitchFamily="34" charset="-122"/>
                </a:rPr>
                <a:t>K</a:t>
              </a:r>
              <a:r>
                <a:rPr lang="en-US" altLang="zh-CN" sz="2400" b="0" baseline="-25000">
                  <a:solidFill>
                    <a:srgbClr val="FF0000"/>
                  </a:solidFill>
                  <a:latin typeface="微软雅黑" panose="020B0503020204020204" pitchFamily="34" charset="-122"/>
                  <a:ea typeface="微软雅黑" panose="020B0503020204020204" pitchFamily="34" charset="-122"/>
                </a:rPr>
                <a:t>a</a:t>
              </a:r>
              <a:r>
                <a:rPr lang="en-US" altLang="zh-CN" sz="2400" b="0">
                  <a:solidFill>
                    <a:srgbClr val="FF0000"/>
                  </a:solidFill>
                  <a:latin typeface="微软雅黑" panose="020B0503020204020204" pitchFamily="34" charset="-122"/>
                  <a:ea typeface="微软雅黑" panose="020B0503020204020204" pitchFamily="34" charset="-122"/>
                </a:rPr>
                <a:t>≥ 10</a:t>
              </a:r>
              <a:r>
                <a:rPr lang="en-US" altLang="zh-CN" sz="2400" b="0" baseline="30000">
                  <a:solidFill>
                    <a:srgbClr val="FF0000"/>
                  </a:solidFill>
                  <a:latin typeface="微软雅黑" panose="020B0503020204020204" pitchFamily="34" charset="-122"/>
                  <a:ea typeface="微软雅黑" panose="020B0503020204020204" pitchFamily="34" charset="-122"/>
                </a:rPr>
                <a:t>-8</a:t>
              </a:r>
            </a:p>
          </p:txBody>
        </p:sp>
      </p:grpSp>
      <p:grpSp>
        <p:nvGrpSpPr>
          <p:cNvPr id="3" name="Group 5"/>
          <p:cNvGrpSpPr>
            <a:grpSpLocks/>
          </p:cNvGrpSpPr>
          <p:nvPr/>
        </p:nvGrpSpPr>
        <p:grpSpPr bwMode="auto">
          <a:xfrm>
            <a:off x="1547813" y="4267745"/>
            <a:ext cx="4537075" cy="1033463"/>
            <a:chOff x="340" y="3203"/>
            <a:chExt cx="2858" cy="651"/>
          </a:xfrm>
        </p:grpSpPr>
        <p:sp>
          <p:nvSpPr>
            <p:cNvPr id="63494" name="Rectangle 6"/>
            <p:cNvSpPr>
              <a:spLocks noChangeArrowheads="1"/>
            </p:cNvSpPr>
            <p:nvPr/>
          </p:nvSpPr>
          <p:spPr bwMode="auto">
            <a:xfrm>
              <a:off x="340" y="3203"/>
              <a:ext cx="28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400" b="0">
                  <a:solidFill>
                    <a:srgbClr val="0000FF"/>
                  </a:solidFill>
                  <a:latin typeface="微软雅黑" panose="020B0503020204020204" pitchFamily="34" charset="-122"/>
                  <a:ea typeface="微软雅黑" panose="020B0503020204020204" pitchFamily="34" charset="-122"/>
                </a:rPr>
                <a:t>弱碱能被准确滴定的判别式</a:t>
              </a:r>
            </a:p>
          </p:txBody>
        </p:sp>
        <p:sp>
          <p:nvSpPr>
            <p:cNvPr id="63495" name="Rectangle 7"/>
            <p:cNvSpPr>
              <a:spLocks noChangeArrowheads="1"/>
            </p:cNvSpPr>
            <p:nvPr/>
          </p:nvSpPr>
          <p:spPr bwMode="auto">
            <a:xfrm>
              <a:off x="839" y="3566"/>
              <a:ext cx="14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en-US" altLang="zh-CN" sz="2400" b="0" i="1">
                  <a:solidFill>
                    <a:srgbClr val="FF0000"/>
                  </a:solidFill>
                  <a:latin typeface="微软雅黑" panose="020B0503020204020204" pitchFamily="34" charset="-122"/>
                  <a:ea typeface="微软雅黑" panose="020B0503020204020204" pitchFamily="34" charset="-122"/>
                </a:rPr>
                <a:t>c</a:t>
              </a:r>
              <a:r>
                <a:rPr lang="en-US" altLang="zh-CN" sz="2400" b="0">
                  <a:solidFill>
                    <a:srgbClr val="FF0000"/>
                  </a:solidFill>
                  <a:latin typeface="微软雅黑" panose="020B0503020204020204" pitchFamily="34" charset="-122"/>
                  <a:ea typeface="微软雅黑" panose="020B0503020204020204" pitchFamily="34" charset="-122"/>
                </a:rPr>
                <a:t> •</a:t>
              </a:r>
              <a:r>
                <a:rPr lang="en-US" altLang="zh-CN" sz="2400" b="0" i="1">
                  <a:solidFill>
                    <a:srgbClr val="FF0000"/>
                  </a:solidFill>
                  <a:latin typeface="微软雅黑" panose="020B0503020204020204" pitchFamily="34" charset="-122"/>
                  <a:ea typeface="微软雅黑" panose="020B0503020204020204" pitchFamily="34" charset="-122"/>
                </a:rPr>
                <a:t>K</a:t>
              </a:r>
              <a:r>
                <a:rPr lang="en-US" altLang="zh-CN" sz="2400" b="0" baseline="-25000">
                  <a:solidFill>
                    <a:srgbClr val="FF0000"/>
                  </a:solidFill>
                  <a:latin typeface="微软雅黑" panose="020B0503020204020204" pitchFamily="34" charset="-122"/>
                  <a:ea typeface="微软雅黑" panose="020B0503020204020204" pitchFamily="34" charset="-122"/>
                </a:rPr>
                <a:t>b</a:t>
              </a:r>
              <a:r>
                <a:rPr lang="en-US" altLang="zh-CN" sz="2400" b="0">
                  <a:solidFill>
                    <a:srgbClr val="FF0000"/>
                  </a:solidFill>
                  <a:latin typeface="微软雅黑" panose="020B0503020204020204" pitchFamily="34" charset="-122"/>
                  <a:ea typeface="微软雅黑" panose="020B0503020204020204" pitchFamily="34" charset="-122"/>
                </a:rPr>
                <a:t>≥ 10</a:t>
              </a:r>
              <a:r>
                <a:rPr lang="en-US" altLang="zh-CN" sz="2400" b="0" baseline="30000">
                  <a:solidFill>
                    <a:srgbClr val="FF0000"/>
                  </a:solidFill>
                  <a:latin typeface="微软雅黑" panose="020B0503020204020204" pitchFamily="34" charset="-122"/>
                  <a:ea typeface="微软雅黑" panose="020B0503020204020204" pitchFamily="34" charset="-122"/>
                </a:rPr>
                <a:t>-8</a:t>
              </a:r>
            </a:p>
          </p:txBody>
        </p:sp>
      </p:grpSp>
      <p:sp>
        <p:nvSpPr>
          <p:cNvPr id="63492" name="Text Box 8"/>
          <p:cNvSpPr txBox="1">
            <a:spLocks noChangeArrowheads="1"/>
          </p:cNvSpPr>
          <p:nvPr/>
        </p:nvSpPr>
        <p:spPr bwMode="auto">
          <a:xfrm>
            <a:off x="468313" y="810170"/>
            <a:ext cx="7775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spcBef>
                <a:spcPct val="50000"/>
              </a:spcBef>
            </a:pPr>
            <a:r>
              <a:rPr lang="zh-CN" altLang="en-US" sz="2400" b="0">
                <a:solidFill>
                  <a:srgbClr val="0000FF"/>
                </a:solidFill>
                <a:latin typeface="微软雅黑" panose="020B0503020204020204" pitchFamily="34" charset="-122"/>
                <a:ea typeface="微软雅黑" panose="020B0503020204020204" pitchFamily="34" charset="-122"/>
              </a:rPr>
              <a:t>一元弱酸（碱）能被直接准确滴定的可行性判据</a:t>
            </a:r>
          </a:p>
        </p:txBody>
      </p:sp>
      <p:sp>
        <p:nvSpPr>
          <p:cNvPr id="63493" name="Text Box 9"/>
          <p:cNvSpPr txBox="1">
            <a:spLocks noChangeArrowheads="1"/>
          </p:cNvSpPr>
          <p:nvPr/>
        </p:nvSpPr>
        <p:spPr bwMode="auto">
          <a:xfrm>
            <a:off x="1763713" y="1459458"/>
            <a:ext cx="41036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spcBef>
                <a:spcPct val="50000"/>
              </a:spcBef>
            </a:pPr>
            <a:r>
              <a:rPr lang="zh-CN" altLang="en-US" sz="2400" b="0">
                <a:latin typeface="微软雅黑" panose="020B0503020204020204" pitchFamily="34" charset="-122"/>
                <a:ea typeface="微软雅黑" panose="020B0503020204020204" pitchFamily="34" charset="-122"/>
                <a:sym typeface="Symbol" panose="05050102010706020507" pitchFamily="18" charset="2"/>
              </a:rPr>
              <a:t>视觉误差：</a:t>
            </a:r>
            <a:r>
              <a:rPr lang="en-US" altLang="zh-CN" sz="2400" b="0">
                <a:latin typeface="微软雅黑" panose="020B0503020204020204" pitchFamily="34" charset="-122"/>
                <a:ea typeface="微软雅黑" panose="020B0503020204020204" pitchFamily="34" charset="-122"/>
                <a:sym typeface="Symbol" panose="05050102010706020507" pitchFamily="18" charset="2"/>
              </a:rPr>
              <a:t>pH=</a:t>
            </a:r>
            <a:r>
              <a:rPr lang="en-US" altLang="zh-CN" sz="2400" b="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±0.22</a:t>
            </a:r>
          </a:p>
          <a:p>
            <a:pPr algn="l" eaLnBrk="1" hangingPunct="1">
              <a:spcBef>
                <a:spcPct val="50000"/>
              </a:spcBef>
            </a:pPr>
            <a:r>
              <a:rPr lang="zh-CN" altLang="en-US" sz="2400" b="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滴定误差： </a:t>
            </a:r>
            <a:r>
              <a:rPr lang="en-US" altLang="zh-CN" sz="2400" b="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0.1%</a:t>
            </a:r>
          </a:p>
        </p:txBody>
      </p:sp>
    </p:spTree>
    <p:extLst>
      <p:ext uri="{BB962C8B-B14F-4D97-AF65-F5344CB8AC3E}">
        <p14:creationId xmlns:p14="http://schemas.microsoft.com/office/powerpoint/2010/main" val="3790986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3" name="Rectangle 3"/>
          <p:cNvSpPr>
            <a:spLocks noChangeArrowheads="1"/>
          </p:cNvSpPr>
          <p:nvPr/>
        </p:nvSpPr>
        <p:spPr bwMode="auto">
          <a:xfrm>
            <a:off x="684213" y="1429469"/>
            <a:ext cx="6983412" cy="519112"/>
          </a:xfrm>
          <a:prstGeom prst="rect">
            <a:avLst/>
          </a:prstGeom>
          <a:noFill/>
          <a:ln w="9525">
            <a:noFill/>
            <a:miter lim="800000"/>
            <a:headEnd/>
            <a:tailEnd/>
          </a:ln>
          <a:effectLst/>
        </p:spPr>
        <p:txBody>
          <a:bodyPr>
            <a:spAutoFit/>
          </a:bodyPr>
          <a:lstStyle/>
          <a:p>
            <a:pPr algn="l">
              <a:defRPr/>
            </a:pPr>
            <a:r>
              <a:rPr lang="zh-CN" altLang="en-US" sz="2800" dirty="0">
                <a:solidFill>
                  <a:srgbClr val="C00000"/>
                </a:solidFill>
                <a:latin typeface="微软雅黑" panose="020B0503020204020204" pitchFamily="34" charset="-122"/>
                <a:ea typeface="微软雅黑" panose="020B0503020204020204" pitchFamily="34" charset="-122"/>
              </a:rPr>
              <a:t>酸碱溶液的配制与标定</a:t>
            </a:r>
          </a:p>
        </p:txBody>
      </p:sp>
      <p:sp>
        <p:nvSpPr>
          <p:cNvPr id="64515" name="Rectangle 4"/>
          <p:cNvSpPr>
            <a:spLocks noChangeArrowheads="1"/>
          </p:cNvSpPr>
          <p:nvPr/>
        </p:nvSpPr>
        <p:spPr bwMode="auto">
          <a:xfrm>
            <a:off x="4500563" y="1502494"/>
            <a:ext cx="5040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en-US" altLang="zh-CN" sz="2400" b="0" dirty="0" err="1">
                <a:solidFill>
                  <a:srgbClr val="0000FF"/>
                </a:solidFill>
                <a:latin typeface="微软雅黑" panose="020B0503020204020204" pitchFamily="34" charset="-122"/>
                <a:ea typeface="微软雅黑" panose="020B0503020204020204" pitchFamily="34" charset="-122"/>
              </a:rPr>
              <a:t>HCl</a:t>
            </a:r>
            <a:r>
              <a:rPr lang="zh-CN" altLang="en-US" sz="2400" b="0" dirty="0">
                <a:solidFill>
                  <a:srgbClr val="0000FF"/>
                </a:solidFill>
                <a:latin typeface="微软雅黑" panose="020B0503020204020204" pitchFamily="34" charset="-122"/>
                <a:ea typeface="微软雅黑" panose="020B0503020204020204" pitchFamily="34" charset="-122"/>
              </a:rPr>
              <a:t>标准溶液</a:t>
            </a:r>
          </a:p>
        </p:txBody>
      </p:sp>
      <p:sp>
        <p:nvSpPr>
          <p:cNvPr id="133125" name="Rectangle 5"/>
          <p:cNvSpPr>
            <a:spLocks noChangeArrowheads="1"/>
          </p:cNvSpPr>
          <p:nvPr/>
        </p:nvSpPr>
        <p:spPr bwMode="auto">
          <a:xfrm>
            <a:off x="755650" y="2145606"/>
            <a:ext cx="8064500"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25000"/>
              </a:lnSpc>
            </a:pPr>
            <a:r>
              <a:rPr lang="zh-CN" altLang="en-US" sz="2000" b="0" dirty="0">
                <a:latin typeface="微软雅黑" panose="020B0503020204020204" pitchFamily="34" charset="-122"/>
                <a:ea typeface="微软雅黑" panose="020B0503020204020204" pitchFamily="34" charset="-122"/>
              </a:rPr>
              <a:t>配制方法： </a:t>
            </a:r>
            <a:r>
              <a:rPr lang="en-US" altLang="zh-CN" sz="2000" b="0" dirty="0" err="1">
                <a:latin typeface="微软雅黑" panose="020B0503020204020204" pitchFamily="34" charset="-122"/>
                <a:ea typeface="微软雅黑" panose="020B0503020204020204" pitchFamily="34" charset="-122"/>
              </a:rPr>
              <a:t>HCl</a:t>
            </a:r>
            <a:r>
              <a:rPr lang="zh-CN" altLang="en-US" sz="2000" b="0" dirty="0">
                <a:latin typeface="微软雅黑" panose="020B0503020204020204" pitchFamily="34" charset="-122"/>
                <a:ea typeface="微软雅黑" panose="020B0503020204020204" pitchFamily="34" charset="-122"/>
              </a:rPr>
              <a:t>易挥发，间接法（标定法）</a:t>
            </a:r>
          </a:p>
          <a:p>
            <a:pPr algn="l" eaLnBrk="1" hangingPunct="1">
              <a:lnSpc>
                <a:spcPct val="125000"/>
              </a:lnSpc>
            </a:pPr>
            <a:r>
              <a:rPr lang="zh-CN" altLang="en-US" sz="2000" b="0" dirty="0">
                <a:latin typeface="微软雅黑" panose="020B0503020204020204" pitchFamily="34" charset="-122"/>
                <a:ea typeface="微软雅黑" panose="020B0503020204020204" pitchFamily="34" charset="-122"/>
              </a:rPr>
              <a:t>基准物：</a:t>
            </a:r>
          </a:p>
          <a:p>
            <a:pPr algn="l" eaLnBrk="1" hangingPunct="1">
              <a:lnSpc>
                <a:spcPct val="125000"/>
              </a:lnSpc>
            </a:pPr>
            <a:r>
              <a:rPr lang="zh-CN" altLang="en-US" sz="2000" b="0" dirty="0">
                <a:latin typeface="微软雅黑" panose="020B0503020204020204" pitchFamily="34" charset="-122"/>
                <a:ea typeface="微软雅黑" panose="020B0503020204020204" pitchFamily="34" charset="-122"/>
              </a:rPr>
              <a:t>①无水碳酸钠</a:t>
            </a:r>
            <a:r>
              <a:rPr lang="en-US" altLang="zh-CN" sz="2000" b="0" dirty="0">
                <a:latin typeface="微软雅黑" panose="020B0503020204020204" pitchFamily="34" charset="-122"/>
                <a:ea typeface="微软雅黑" panose="020B0503020204020204" pitchFamily="34" charset="-122"/>
              </a:rPr>
              <a:t>(Na</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CO</a:t>
            </a:r>
            <a:r>
              <a:rPr lang="en-US" altLang="zh-CN" sz="2000" b="0" baseline="-25000" dirty="0">
                <a:latin typeface="微软雅黑" panose="020B0503020204020204" pitchFamily="34" charset="-122"/>
                <a:ea typeface="微软雅黑" panose="020B0503020204020204" pitchFamily="34" charset="-122"/>
              </a:rPr>
              <a:t>3</a:t>
            </a:r>
            <a:r>
              <a:rPr lang="en-US" altLang="zh-CN" sz="2000" b="0" dirty="0">
                <a:latin typeface="微软雅黑" panose="020B0503020204020204" pitchFamily="34" charset="-122"/>
                <a:ea typeface="微软雅黑" panose="020B0503020204020204" pitchFamily="34" charset="-122"/>
              </a:rPr>
              <a:t>)</a:t>
            </a:r>
            <a:r>
              <a:rPr lang="zh-CN" altLang="en-US" sz="2000" b="0" dirty="0">
                <a:latin typeface="微软雅黑" panose="020B0503020204020204" pitchFamily="34" charset="-122"/>
                <a:ea typeface="微软雅黑" panose="020B0503020204020204" pitchFamily="34" charset="-122"/>
              </a:rPr>
              <a:t>：易提纯，便宜；有强烈吸湿性，</a:t>
            </a:r>
            <a:r>
              <a:rPr lang="en-US" altLang="zh-CN" sz="2000" b="0" dirty="0">
                <a:latin typeface="微软雅黑" panose="020B0503020204020204" pitchFamily="34" charset="-122"/>
                <a:ea typeface="微软雅黑" panose="020B0503020204020204" pitchFamily="34" charset="-122"/>
              </a:rPr>
              <a:t>270~300</a:t>
            </a:r>
            <a:r>
              <a:rPr lang="en-US" altLang="zh-CN" sz="2000" b="0" baseline="30000" dirty="0">
                <a:latin typeface="微软雅黑" panose="020B0503020204020204" pitchFamily="34" charset="-122"/>
                <a:ea typeface="微软雅黑" panose="020B0503020204020204" pitchFamily="34" charset="-122"/>
              </a:rPr>
              <a:t>o</a:t>
            </a:r>
            <a:r>
              <a:rPr lang="en-US" altLang="zh-CN" sz="2000" b="0" dirty="0">
                <a:latin typeface="微软雅黑" panose="020B0503020204020204" pitchFamily="34" charset="-122"/>
                <a:ea typeface="微软雅黑" panose="020B0503020204020204" pitchFamily="34" charset="-122"/>
              </a:rPr>
              <a:t>C</a:t>
            </a:r>
            <a:r>
              <a:rPr lang="zh-CN" altLang="en-US" sz="2000" b="0" dirty="0">
                <a:latin typeface="微软雅黑" panose="020B0503020204020204" pitchFamily="34" charset="-122"/>
                <a:ea typeface="微软雅黑" panose="020B0503020204020204" pitchFamily="34" charset="-122"/>
              </a:rPr>
              <a:t>干燥</a:t>
            </a:r>
            <a:r>
              <a:rPr lang="en-US" altLang="zh-CN" sz="2000" b="0" dirty="0">
                <a:latin typeface="微软雅黑" panose="020B0503020204020204" pitchFamily="34" charset="-122"/>
                <a:ea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rPr>
              <a:t>小时，干燥器中冷却；摩尔质量小，称量误差大。</a:t>
            </a:r>
          </a:p>
          <a:p>
            <a:pPr algn="l" eaLnBrk="1" hangingPunct="1">
              <a:lnSpc>
                <a:spcPct val="125000"/>
              </a:lnSpc>
            </a:pPr>
            <a:r>
              <a:rPr lang="en-US" altLang="zh-CN" sz="2000" b="0" dirty="0">
                <a:latin typeface="微软雅黑" panose="020B0503020204020204" pitchFamily="34" charset="-122"/>
                <a:ea typeface="微软雅黑" panose="020B0503020204020204" pitchFamily="34" charset="-122"/>
              </a:rPr>
              <a:t>Na</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CO</a:t>
            </a:r>
            <a:r>
              <a:rPr lang="en-US" altLang="zh-CN" sz="2000" b="0" baseline="-25000" dirty="0">
                <a:latin typeface="微软雅黑" panose="020B0503020204020204" pitchFamily="34" charset="-122"/>
                <a:ea typeface="微软雅黑" panose="020B0503020204020204" pitchFamily="34" charset="-122"/>
              </a:rPr>
              <a:t>3</a:t>
            </a:r>
            <a:r>
              <a:rPr lang="en-US" altLang="zh-CN" sz="2000" b="0" dirty="0">
                <a:latin typeface="微软雅黑" panose="020B0503020204020204" pitchFamily="34" charset="-122"/>
                <a:ea typeface="微软雅黑" panose="020B0503020204020204" pitchFamily="34" charset="-122"/>
              </a:rPr>
              <a:t> + </a:t>
            </a:r>
            <a:r>
              <a:rPr lang="en-US" altLang="zh-CN" sz="2000" b="0" dirty="0" err="1">
                <a:latin typeface="微软雅黑" panose="020B0503020204020204" pitchFamily="34" charset="-122"/>
                <a:ea typeface="微软雅黑" panose="020B0503020204020204" pitchFamily="34" charset="-122"/>
              </a:rPr>
              <a:t>HCl</a:t>
            </a:r>
            <a:r>
              <a:rPr lang="en-US" altLang="zh-CN" sz="2000" b="0" dirty="0">
                <a:latin typeface="微软雅黑" panose="020B0503020204020204" pitchFamily="34" charset="-122"/>
                <a:ea typeface="微软雅黑" panose="020B0503020204020204" pitchFamily="34" charset="-122"/>
              </a:rPr>
              <a:t> = NaHCO</a:t>
            </a:r>
            <a:r>
              <a:rPr lang="en-US" altLang="zh-CN" sz="2000" b="0" baseline="-25000" dirty="0">
                <a:latin typeface="微软雅黑" panose="020B0503020204020204" pitchFamily="34" charset="-122"/>
                <a:ea typeface="微软雅黑" panose="020B0503020204020204" pitchFamily="34" charset="-122"/>
              </a:rPr>
              <a:t>3</a:t>
            </a:r>
            <a:r>
              <a:rPr lang="en-US" altLang="zh-CN" sz="2000" b="0" dirty="0">
                <a:latin typeface="微软雅黑" panose="020B0503020204020204" pitchFamily="34" charset="-122"/>
                <a:ea typeface="微软雅黑" panose="020B0503020204020204" pitchFamily="34" charset="-122"/>
              </a:rPr>
              <a:t> + </a:t>
            </a:r>
            <a:r>
              <a:rPr lang="en-US" altLang="zh-CN" sz="2000" b="0" dirty="0" err="1">
                <a:latin typeface="微软雅黑" panose="020B0503020204020204" pitchFamily="34" charset="-122"/>
                <a:ea typeface="微软雅黑" panose="020B0503020204020204" pitchFamily="34" charset="-122"/>
              </a:rPr>
              <a:t>NaCl</a:t>
            </a:r>
            <a:r>
              <a:rPr lang="en-US" altLang="zh-CN" sz="2000" b="0" dirty="0">
                <a:latin typeface="微软雅黑" panose="020B0503020204020204" pitchFamily="34" charset="-122"/>
                <a:ea typeface="微软雅黑" panose="020B0503020204020204" pitchFamily="34" charset="-122"/>
              </a:rPr>
              <a:t>       pH=8.3 </a:t>
            </a:r>
            <a:r>
              <a:rPr lang="zh-CN" altLang="en-US" sz="2000" b="0" dirty="0">
                <a:latin typeface="微软雅黑" panose="020B0503020204020204" pitchFamily="34" charset="-122"/>
                <a:ea typeface="微软雅黑" panose="020B0503020204020204" pitchFamily="34" charset="-122"/>
              </a:rPr>
              <a:t>酚酞</a:t>
            </a:r>
          </a:p>
          <a:p>
            <a:pPr algn="l" eaLnBrk="1" hangingPunct="1">
              <a:lnSpc>
                <a:spcPct val="125000"/>
              </a:lnSpc>
            </a:pPr>
            <a:r>
              <a:rPr lang="en-US" altLang="zh-CN" sz="2000" b="0" dirty="0">
                <a:latin typeface="微软雅黑" panose="020B0503020204020204" pitchFamily="34" charset="-122"/>
                <a:ea typeface="微软雅黑" panose="020B0503020204020204" pitchFamily="34" charset="-122"/>
              </a:rPr>
              <a:t>NaHCO</a:t>
            </a:r>
            <a:r>
              <a:rPr lang="en-US" altLang="zh-CN" sz="2000" b="0" baseline="-25000" dirty="0">
                <a:latin typeface="微软雅黑" panose="020B0503020204020204" pitchFamily="34" charset="-122"/>
                <a:ea typeface="微软雅黑" panose="020B0503020204020204" pitchFamily="34" charset="-122"/>
              </a:rPr>
              <a:t>3</a:t>
            </a:r>
            <a:r>
              <a:rPr lang="en-US" altLang="zh-CN" sz="2000" b="0" dirty="0">
                <a:latin typeface="微软雅黑" panose="020B0503020204020204" pitchFamily="34" charset="-122"/>
                <a:ea typeface="微软雅黑" panose="020B0503020204020204" pitchFamily="34" charset="-122"/>
              </a:rPr>
              <a:t> +</a:t>
            </a:r>
            <a:r>
              <a:rPr lang="en-US" altLang="zh-CN" sz="2000" b="0" dirty="0" err="1">
                <a:latin typeface="微软雅黑" panose="020B0503020204020204" pitchFamily="34" charset="-122"/>
                <a:ea typeface="微软雅黑" panose="020B0503020204020204" pitchFamily="34" charset="-122"/>
              </a:rPr>
              <a:t>HCl</a:t>
            </a:r>
            <a:r>
              <a:rPr lang="en-US" altLang="zh-CN" sz="2000" b="0" dirty="0">
                <a:latin typeface="微软雅黑" panose="020B0503020204020204" pitchFamily="34" charset="-122"/>
                <a:ea typeface="微软雅黑" panose="020B0503020204020204" pitchFamily="34" charset="-122"/>
              </a:rPr>
              <a:t> = CO</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 + H</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O + </a:t>
            </a:r>
            <a:r>
              <a:rPr lang="en-US" altLang="zh-CN" sz="2000" b="0" dirty="0" err="1">
                <a:latin typeface="微软雅黑" panose="020B0503020204020204" pitchFamily="34" charset="-122"/>
                <a:ea typeface="微软雅黑" panose="020B0503020204020204" pitchFamily="34" charset="-122"/>
              </a:rPr>
              <a:t>NaCl</a:t>
            </a:r>
            <a:r>
              <a:rPr lang="en-US" altLang="zh-CN" sz="2000" b="0" dirty="0">
                <a:latin typeface="微软雅黑" panose="020B0503020204020204" pitchFamily="34" charset="-122"/>
                <a:ea typeface="微软雅黑" panose="020B0503020204020204" pitchFamily="34" charset="-122"/>
              </a:rPr>
              <a:t>   pH=3.9 </a:t>
            </a:r>
            <a:r>
              <a:rPr lang="zh-CN" altLang="en-US" sz="2000" b="0" dirty="0">
                <a:latin typeface="微软雅黑" panose="020B0503020204020204" pitchFamily="34" charset="-122"/>
                <a:ea typeface="微软雅黑" panose="020B0503020204020204" pitchFamily="34" charset="-122"/>
              </a:rPr>
              <a:t>甲基橙</a:t>
            </a:r>
          </a:p>
          <a:p>
            <a:pPr algn="l" eaLnBrk="1" hangingPunct="1">
              <a:lnSpc>
                <a:spcPct val="125000"/>
              </a:lnSpc>
            </a:pPr>
            <a:endParaRPr lang="en-US" altLang="zh-CN" sz="2000" b="0" dirty="0" smtClean="0">
              <a:latin typeface="微软雅黑" panose="020B0503020204020204" pitchFamily="34" charset="-122"/>
              <a:ea typeface="微软雅黑" panose="020B0503020204020204" pitchFamily="34" charset="-122"/>
            </a:endParaRPr>
          </a:p>
          <a:p>
            <a:pPr algn="l" eaLnBrk="1" hangingPunct="1">
              <a:lnSpc>
                <a:spcPct val="125000"/>
              </a:lnSpc>
            </a:pPr>
            <a:r>
              <a:rPr lang="zh-CN" altLang="en-US" sz="2000" b="0" dirty="0" smtClean="0">
                <a:latin typeface="微软雅黑" panose="020B0503020204020204" pitchFamily="34" charset="-122"/>
                <a:ea typeface="微软雅黑" panose="020B0503020204020204" pitchFamily="34" charset="-122"/>
              </a:rPr>
              <a:t>②</a:t>
            </a:r>
            <a:r>
              <a:rPr lang="zh-CN" altLang="en-US" sz="2000" b="0" dirty="0">
                <a:latin typeface="微软雅黑" panose="020B0503020204020204" pitchFamily="34" charset="-122"/>
                <a:ea typeface="微软雅黑" panose="020B0503020204020204" pitchFamily="34" charset="-122"/>
              </a:rPr>
              <a:t>硼砂：稳定，易制得纯品；易风化失水，湿度为</a:t>
            </a:r>
            <a:r>
              <a:rPr lang="en-US" altLang="zh-CN" sz="2000" b="0" dirty="0">
                <a:latin typeface="微软雅黑" panose="020B0503020204020204" pitchFamily="34" charset="-122"/>
                <a:ea typeface="微软雅黑" panose="020B0503020204020204" pitchFamily="34" charset="-122"/>
              </a:rPr>
              <a:t>60%</a:t>
            </a:r>
            <a:r>
              <a:rPr lang="zh-CN" altLang="en-US" sz="2000" b="0" dirty="0">
                <a:latin typeface="微软雅黑" panose="020B0503020204020204" pitchFamily="34" charset="-122"/>
                <a:ea typeface="微软雅黑" panose="020B0503020204020204" pitchFamily="34" charset="-122"/>
              </a:rPr>
              <a:t>密闭容器保存；摩尔质量大，称量误差小。</a:t>
            </a:r>
          </a:p>
          <a:p>
            <a:pPr algn="l" eaLnBrk="1" hangingPunct="1">
              <a:lnSpc>
                <a:spcPct val="125000"/>
              </a:lnSpc>
            </a:pPr>
            <a:r>
              <a:rPr lang="en-US" altLang="zh-CN" sz="2000" b="0" dirty="0">
                <a:latin typeface="微软雅黑" panose="020B0503020204020204" pitchFamily="34" charset="-122"/>
                <a:ea typeface="微软雅黑" panose="020B0503020204020204" pitchFamily="34" charset="-122"/>
              </a:rPr>
              <a:t>Na</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B</a:t>
            </a:r>
            <a:r>
              <a:rPr lang="en-US" altLang="zh-CN" sz="2000" b="0" baseline="-25000" dirty="0">
                <a:latin typeface="微软雅黑" panose="020B0503020204020204" pitchFamily="34" charset="-122"/>
                <a:ea typeface="微软雅黑" panose="020B0503020204020204" pitchFamily="34" charset="-122"/>
              </a:rPr>
              <a:t>4</a:t>
            </a:r>
            <a:r>
              <a:rPr lang="en-US" altLang="zh-CN" sz="2000" b="0" dirty="0">
                <a:latin typeface="微软雅黑" panose="020B0503020204020204" pitchFamily="34" charset="-122"/>
                <a:ea typeface="微软雅黑" panose="020B0503020204020204" pitchFamily="34" charset="-122"/>
              </a:rPr>
              <a:t>O</a:t>
            </a:r>
            <a:r>
              <a:rPr lang="en-US" altLang="zh-CN" sz="2000" b="0" baseline="-25000" dirty="0">
                <a:latin typeface="微软雅黑" panose="020B0503020204020204" pitchFamily="34" charset="-122"/>
                <a:ea typeface="微软雅黑" panose="020B0503020204020204" pitchFamily="34" charset="-122"/>
              </a:rPr>
              <a:t>7</a:t>
            </a:r>
            <a:r>
              <a:rPr lang="en-US" altLang="zh-CN" sz="2000" b="0" dirty="0">
                <a:latin typeface="微软雅黑" panose="020B0503020204020204" pitchFamily="34" charset="-122"/>
                <a:ea typeface="微软雅黑" panose="020B0503020204020204" pitchFamily="34" charset="-122"/>
              </a:rPr>
              <a:t> + 2 </a:t>
            </a:r>
            <a:r>
              <a:rPr lang="en-US" altLang="zh-CN" sz="2000" b="0" dirty="0" err="1">
                <a:latin typeface="微软雅黑" panose="020B0503020204020204" pitchFamily="34" charset="-122"/>
                <a:ea typeface="微软雅黑" panose="020B0503020204020204" pitchFamily="34" charset="-122"/>
              </a:rPr>
              <a:t>HCl</a:t>
            </a:r>
            <a:r>
              <a:rPr lang="en-US" altLang="zh-CN" sz="2000" b="0" dirty="0">
                <a:latin typeface="微软雅黑" panose="020B0503020204020204" pitchFamily="34" charset="-122"/>
                <a:ea typeface="微软雅黑" panose="020B0503020204020204" pitchFamily="34" charset="-122"/>
              </a:rPr>
              <a:t> + 5H</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O = 4H</a:t>
            </a:r>
            <a:r>
              <a:rPr lang="en-US" altLang="zh-CN" sz="2000" b="0" baseline="-25000" dirty="0">
                <a:latin typeface="微软雅黑" panose="020B0503020204020204" pitchFamily="34" charset="-122"/>
                <a:ea typeface="微软雅黑" panose="020B0503020204020204" pitchFamily="34" charset="-122"/>
              </a:rPr>
              <a:t>3</a:t>
            </a:r>
            <a:r>
              <a:rPr lang="en-US" altLang="zh-CN" sz="2000" b="0" dirty="0">
                <a:latin typeface="微软雅黑" panose="020B0503020204020204" pitchFamily="34" charset="-122"/>
                <a:ea typeface="微软雅黑" panose="020B0503020204020204" pitchFamily="34" charset="-122"/>
              </a:rPr>
              <a:t>BO</a:t>
            </a:r>
            <a:r>
              <a:rPr lang="en-US" altLang="zh-CN" sz="2000" b="0" baseline="-25000" dirty="0">
                <a:latin typeface="微软雅黑" panose="020B0503020204020204" pitchFamily="34" charset="-122"/>
                <a:ea typeface="微软雅黑" panose="020B0503020204020204" pitchFamily="34" charset="-122"/>
              </a:rPr>
              <a:t>3</a:t>
            </a:r>
            <a:r>
              <a:rPr lang="en-US" altLang="zh-CN" sz="2000" b="0" dirty="0">
                <a:latin typeface="微软雅黑" panose="020B0503020204020204" pitchFamily="34" charset="-122"/>
                <a:ea typeface="微软雅黑" panose="020B0503020204020204" pitchFamily="34" charset="-122"/>
              </a:rPr>
              <a:t> + 2NaCl pH=5.1 </a:t>
            </a:r>
            <a:r>
              <a:rPr lang="zh-CN" altLang="en-US" sz="2000" b="0" dirty="0">
                <a:latin typeface="微软雅黑" panose="020B0503020204020204" pitchFamily="34" charset="-122"/>
                <a:ea typeface="微软雅黑" panose="020B0503020204020204" pitchFamily="34" charset="-122"/>
              </a:rPr>
              <a:t>甲基红</a:t>
            </a:r>
          </a:p>
        </p:txBody>
      </p:sp>
      <p:sp>
        <p:nvSpPr>
          <p:cNvPr id="64517" name="Rectangle 6"/>
          <p:cNvSpPr>
            <a:spLocks noChangeArrowheads="1"/>
          </p:cNvSpPr>
          <p:nvPr/>
        </p:nvSpPr>
        <p:spPr bwMode="auto">
          <a:xfrm>
            <a:off x="4052888" y="4056151"/>
            <a:ext cx="22634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en-US" altLang="zh-CN" sz="1100" b="0">
                <a:latin typeface="微软雅黑" panose="020B0503020204020204" pitchFamily="34" charset="-122"/>
                <a:ea typeface="微软雅黑" panose="020B0503020204020204" pitchFamily="34" charset="-122"/>
              </a:rPr>
              <a:t> </a:t>
            </a:r>
            <a:endParaRPr lang="en-US" altLang="zh-CN" sz="1800" b="0">
              <a:latin typeface="微软雅黑" panose="020B0503020204020204" pitchFamily="34" charset="-122"/>
              <a:ea typeface="微软雅黑" panose="020B0503020204020204" pitchFamily="34" charset="-122"/>
            </a:endParaRPr>
          </a:p>
        </p:txBody>
      </p:sp>
      <p:sp>
        <p:nvSpPr>
          <p:cNvPr id="64518" name="Rectangle 7"/>
          <p:cNvSpPr>
            <a:spLocks noChangeArrowheads="1"/>
          </p:cNvSpPr>
          <p:nvPr/>
        </p:nvSpPr>
        <p:spPr bwMode="auto">
          <a:xfrm>
            <a:off x="323528" y="562955"/>
            <a:ext cx="5616575" cy="63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lnSpc>
                <a:spcPct val="120000"/>
              </a:lnSpc>
            </a:pPr>
            <a:r>
              <a:rPr lang="zh-CN" altLang="en-US" b="0" dirty="0" smtClean="0">
                <a:solidFill>
                  <a:srgbClr val="0000FF"/>
                </a:solidFill>
                <a:latin typeface="微软雅黑" panose="020B0503020204020204" pitchFamily="34" charset="-122"/>
                <a:ea typeface="微软雅黑" panose="020B0503020204020204" pitchFamily="34" charset="-122"/>
              </a:rPr>
              <a:t>酸碱滴定法</a:t>
            </a:r>
            <a:r>
              <a:rPr lang="zh-CN" altLang="en-US" b="0" dirty="0">
                <a:solidFill>
                  <a:srgbClr val="0000FF"/>
                </a:solidFill>
                <a:latin typeface="微软雅黑" panose="020B0503020204020204" pitchFamily="34" charset="-122"/>
                <a:ea typeface="微软雅黑" panose="020B0503020204020204" pitchFamily="34" charset="-122"/>
              </a:rPr>
              <a:t>的应用</a:t>
            </a:r>
          </a:p>
        </p:txBody>
      </p:sp>
    </p:spTree>
    <p:extLst>
      <p:ext uri="{BB962C8B-B14F-4D97-AF65-F5344CB8AC3E}">
        <p14:creationId xmlns:p14="http://schemas.microsoft.com/office/powerpoint/2010/main" val="3825107428"/>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3125">
                                            <p:txEl>
                                              <p:pRg st="0" end="0"/>
                                            </p:txEl>
                                          </p:spTgt>
                                        </p:tgtEl>
                                        <p:attrNameLst>
                                          <p:attrName>style.visibility</p:attrName>
                                        </p:attrNameLst>
                                      </p:cBhvr>
                                      <p:to>
                                        <p:strVal val="visible"/>
                                      </p:to>
                                    </p:set>
                                    <p:anim calcmode="lin" valueType="num">
                                      <p:cBhvr additive="base">
                                        <p:cTn id="7" dur="500" fill="hold"/>
                                        <p:tgtEl>
                                          <p:spTgt spid="1331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3125">
                                            <p:txEl>
                                              <p:pRg st="1" end="1"/>
                                            </p:txEl>
                                          </p:spTgt>
                                        </p:tgtEl>
                                        <p:attrNameLst>
                                          <p:attrName>style.visibility</p:attrName>
                                        </p:attrNameLst>
                                      </p:cBhvr>
                                      <p:to>
                                        <p:strVal val="visible"/>
                                      </p:to>
                                    </p:set>
                                    <p:anim calcmode="lin" valueType="num">
                                      <p:cBhvr additive="base">
                                        <p:cTn id="13" dur="500" fill="hold"/>
                                        <p:tgtEl>
                                          <p:spTgt spid="13312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3125">
                                            <p:txEl>
                                              <p:pRg st="2" end="2"/>
                                            </p:txEl>
                                          </p:spTgt>
                                        </p:tgtEl>
                                        <p:attrNameLst>
                                          <p:attrName>style.visibility</p:attrName>
                                        </p:attrNameLst>
                                      </p:cBhvr>
                                      <p:to>
                                        <p:strVal val="visible"/>
                                      </p:to>
                                    </p:set>
                                    <p:anim calcmode="lin" valueType="num">
                                      <p:cBhvr additive="base">
                                        <p:cTn id="19" dur="500" fill="hold"/>
                                        <p:tgtEl>
                                          <p:spTgt spid="13312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33125">
                                            <p:txEl>
                                              <p:pRg st="3" end="3"/>
                                            </p:txEl>
                                          </p:spTgt>
                                        </p:tgtEl>
                                        <p:attrNameLst>
                                          <p:attrName>style.visibility</p:attrName>
                                        </p:attrNameLst>
                                      </p:cBhvr>
                                      <p:to>
                                        <p:strVal val="visible"/>
                                      </p:to>
                                    </p:set>
                                    <p:anim calcmode="lin" valueType="num">
                                      <p:cBhvr additive="base">
                                        <p:cTn id="25" dur="500" fill="hold"/>
                                        <p:tgtEl>
                                          <p:spTgt spid="13312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33125">
                                            <p:txEl>
                                              <p:pRg st="4" end="4"/>
                                            </p:txEl>
                                          </p:spTgt>
                                        </p:tgtEl>
                                        <p:attrNameLst>
                                          <p:attrName>style.visibility</p:attrName>
                                        </p:attrNameLst>
                                      </p:cBhvr>
                                      <p:to>
                                        <p:strVal val="visible"/>
                                      </p:to>
                                    </p:set>
                                    <p:anim calcmode="lin" valueType="num">
                                      <p:cBhvr additive="base">
                                        <p:cTn id="31" dur="500" fill="hold"/>
                                        <p:tgtEl>
                                          <p:spTgt spid="13312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2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33125">
                                            <p:txEl>
                                              <p:pRg st="6" end="6"/>
                                            </p:txEl>
                                          </p:spTgt>
                                        </p:tgtEl>
                                        <p:attrNameLst>
                                          <p:attrName>style.visibility</p:attrName>
                                        </p:attrNameLst>
                                      </p:cBhvr>
                                      <p:to>
                                        <p:strVal val="visible"/>
                                      </p:to>
                                    </p:set>
                                    <p:anim calcmode="lin" valueType="num">
                                      <p:cBhvr additive="base">
                                        <p:cTn id="37" dur="500" fill="hold"/>
                                        <p:tgtEl>
                                          <p:spTgt spid="13312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312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33125">
                                            <p:txEl>
                                              <p:pRg st="7" end="7"/>
                                            </p:txEl>
                                          </p:spTgt>
                                        </p:tgtEl>
                                        <p:attrNameLst>
                                          <p:attrName>style.visibility</p:attrName>
                                        </p:attrNameLst>
                                      </p:cBhvr>
                                      <p:to>
                                        <p:strVal val="visible"/>
                                      </p:to>
                                    </p:set>
                                    <p:anim calcmode="lin" valueType="num">
                                      <p:cBhvr additive="base">
                                        <p:cTn id="43" dur="500" fill="hold"/>
                                        <p:tgtEl>
                                          <p:spTgt spid="133125">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312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68313" y="641374"/>
            <a:ext cx="496728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buClr>
                <a:schemeClr val="accent1"/>
              </a:buClr>
              <a:buSzPct val="65000"/>
              <a:buFont typeface="Wingdings" panose="05000000000000000000" pitchFamily="2" charset="2"/>
              <a:buNone/>
            </a:pPr>
            <a:r>
              <a:rPr lang="en-US" altLang="zh-CN" sz="2400" b="0">
                <a:solidFill>
                  <a:srgbClr val="0000FF"/>
                </a:solidFill>
                <a:latin typeface="微软雅黑" panose="020B0503020204020204" pitchFamily="34" charset="-122"/>
                <a:ea typeface="微软雅黑" panose="020B0503020204020204" pitchFamily="34" charset="-122"/>
              </a:rPr>
              <a:t>NaOH</a:t>
            </a:r>
            <a:r>
              <a:rPr lang="zh-CN" altLang="en-US" sz="2400" b="0">
                <a:solidFill>
                  <a:srgbClr val="0000FF"/>
                </a:solidFill>
                <a:latin typeface="微软雅黑" panose="020B0503020204020204" pitchFamily="34" charset="-122"/>
                <a:ea typeface="微软雅黑" panose="020B0503020204020204" pitchFamily="34" charset="-122"/>
              </a:rPr>
              <a:t>标准溶液</a:t>
            </a:r>
          </a:p>
        </p:txBody>
      </p:sp>
      <p:sp>
        <p:nvSpPr>
          <p:cNvPr id="134147" name="Rectangle 3"/>
          <p:cNvSpPr>
            <a:spLocks noChangeArrowheads="1"/>
          </p:cNvSpPr>
          <p:nvPr/>
        </p:nvSpPr>
        <p:spPr bwMode="auto">
          <a:xfrm>
            <a:off x="900113" y="1216049"/>
            <a:ext cx="76327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50000"/>
              </a:lnSpc>
            </a:pPr>
            <a:r>
              <a:rPr lang="zh-CN" altLang="en-US" sz="2000" b="0" dirty="0">
                <a:latin typeface="微软雅黑" panose="020B0503020204020204" pitchFamily="34" charset="-122"/>
                <a:ea typeface="微软雅黑" panose="020B0503020204020204" pitchFamily="34" charset="-122"/>
              </a:rPr>
              <a:t>配制方法：浓碱法（饱和溶液，约</a:t>
            </a:r>
            <a:r>
              <a:rPr lang="en-US" altLang="zh-CN" sz="2000" b="0" dirty="0">
                <a:latin typeface="微软雅黑" panose="020B0503020204020204" pitchFamily="34" charset="-122"/>
                <a:ea typeface="微软雅黑" panose="020B0503020204020204" pitchFamily="34" charset="-122"/>
              </a:rPr>
              <a:t>50%</a:t>
            </a:r>
            <a:r>
              <a:rPr lang="zh-CN" altLang="en-US" sz="2000" b="0" dirty="0">
                <a:latin typeface="微软雅黑" panose="020B0503020204020204" pitchFamily="34" charset="-122"/>
                <a:ea typeface="微软雅黑" panose="020B0503020204020204" pitchFamily="34" charset="-122"/>
              </a:rPr>
              <a:t>）</a:t>
            </a:r>
          </a:p>
          <a:p>
            <a:pPr algn="l" eaLnBrk="1" hangingPunct="1">
              <a:lnSpc>
                <a:spcPct val="150000"/>
              </a:lnSpc>
            </a:pPr>
            <a:r>
              <a:rPr lang="zh-CN" altLang="en-US" sz="2000" b="0" dirty="0">
                <a:latin typeface="微软雅黑" panose="020B0503020204020204" pitchFamily="34" charset="-122"/>
                <a:ea typeface="微软雅黑" panose="020B0503020204020204" pitchFamily="34" charset="-122"/>
              </a:rPr>
              <a:t>标定法</a:t>
            </a:r>
          </a:p>
          <a:p>
            <a:pPr algn="l" eaLnBrk="1" hangingPunct="1">
              <a:lnSpc>
                <a:spcPct val="150000"/>
              </a:lnSpc>
            </a:pPr>
            <a:r>
              <a:rPr lang="zh-CN" altLang="en-US" sz="2000" b="0" dirty="0">
                <a:latin typeface="微软雅黑" panose="020B0503020204020204" pitchFamily="34" charset="-122"/>
                <a:ea typeface="微软雅黑" panose="020B0503020204020204" pitchFamily="34" charset="-122"/>
              </a:rPr>
              <a:t>基准物</a:t>
            </a:r>
          </a:p>
          <a:p>
            <a:pPr algn="l" eaLnBrk="1" hangingPunct="1">
              <a:lnSpc>
                <a:spcPct val="150000"/>
              </a:lnSpc>
            </a:pPr>
            <a:r>
              <a:rPr lang="zh-CN" altLang="en-US" sz="2000" b="0" dirty="0">
                <a:latin typeface="微软雅黑" panose="020B0503020204020204" pitchFamily="34" charset="-122"/>
                <a:ea typeface="微软雅黑" panose="020B0503020204020204" pitchFamily="34" charset="-122"/>
              </a:rPr>
              <a:t>①邻苯二甲酸氢钾： 稳定性高，易保存，摩尔质量大</a:t>
            </a:r>
          </a:p>
          <a:p>
            <a:pPr algn="l" eaLnBrk="1" hangingPunct="1">
              <a:lnSpc>
                <a:spcPct val="150000"/>
              </a:lnSpc>
            </a:pPr>
            <a:r>
              <a:rPr lang="en-US" altLang="zh-CN" sz="2000" b="0" dirty="0">
                <a:latin typeface="微软雅黑" panose="020B0503020204020204" pitchFamily="34" charset="-122"/>
                <a:ea typeface="微软雅黑" panose="020B0503020204020204" pitchFamily="34" charset="-122"/>
              </a:rPr>
              <a:t>KHC</a:t>
            </a:r>
            <a:r>
              <a:rPr lang="en-US" altLang="zh-CN" sz="2000" b="0" baseline="-25000" dirty="0">
                <a:latin typeface="微软雅黑" panose="020B0503020204020204" pitchFamily="34" charset="-122"/>
                <a:ea typeface="微软雅黑" panose="020B0503020204020204" pitchFamily="34" charset="-122"/>
              </a:rPr>
              <a:t>8</a:t>
            </a:r>
            <a:r>
              <a:rPr lang="en-US" altLang="zh-CN" sz="2000" b="0" dirty="0">
                <a:latin typeface="微软雅黑" panose="020B0503020204020204" pitchFamily="34" charset="-122"/>
                <a:ea typeface="微软雅黑" panose="020B0503020204020204" pitchFamily="34" charset="-122"/>
              </a:rPr>
              <a:t>H</a:t>
            </a:r>
            <a:r>
              <a:rPr lang="en-US" altLang="zh-CN" sz="2000" b="0" baseline="-25000" dirty="0">
                <a:latin typeface="微软雅黑" panose="020B0503020204020204" pitchFamily="34" charset="-122"/>
                <a:ea typeface="微软雅黑" panose="020B0503020204020204" pitchFamily="34" charset="-122"/>
              </a:rPr>
              <a:t>4</a:t>
            </a:r>
            <a:r>
              <a:rPr lang="en-US" altLang="zh-CN" sz="2000" b="0" dirty="0">
                <a:latin typeface="微软雅黑" panose="020B0503020204020204" pitchFamily="34" charset="-122"/>
                <a:ea typeface="微软雅黑" panose="020B0503020204020204" pitchFamily="34" charset="-122"/>
              </a:rPr>
              <a:t>O</a:t>
            </a:r>
            <a:r>
              <a:rPr lang="en-US" altLang="zh-CN" sz="2000" b="0" baseline="-25000" dirty="0">
                <a:latin typeface="微软雅黑" panose="020B0503020204020204" pitchFamily="34" charset="-122"/>
                <a:ea typeface="微软雅黑" panose="020B0503020204020204" pitchFamily="34" charset="-122"/>
              </a:rPr>
              <a:t>4</a:t>
            </a:r>
            <a:r>
              <a:rPr lang="en-US" altLang="zh-CN" sz="2000" b="0" dirty="0">
                <a:latin typeface="微软雅黑" panose="020B0503020204020204" pitchFamily="34" charset="-122"/>
                <a:ea typeface="微软雅黑" panose="020B0503020204020204" pitchFamily="34" charset="-122"/>
              </a:rPr>
              <a:t> + </a:t>
            </a:r>
            <a:r>
              <a:rPr lang="en-US" altLang="zh-CN" sz="2000" b="0" dirty="0" err="1">
                <a:latin typeface="微软雅黑" panose="020B0503020204020204" pitchFamily="34" charset="-122"/>
                <a:ea typeface="微软雅黑" panose="020B0503020204020204" pitchFamily="34" charset="-122"/>
              </a:rPr>
              <a:t>NaOH</a:t>
            </a:r>
            <a:r>
              <a:rPr lang="en-US" altLang="zh-CN" sz="2000" b="0" dirty="0">
                <a:latin typeface="微软雅黑" panose="020B0503020204020204" pitchFamily="34" charset="-122"/>
                <a:ea typeface="微软雅黑" panose="020B0503020204020204" pitchFamily="34" charset="-122"/>
              </a:rPr>
              <a:t> = KNaC</a:t>
            </a:r>
            <a:r>
              <a:rPr lang="en-US" altLang="zh-CN" sz="2000" b="0" baseline="-25000" dirty="0">
                <a:latin typeface="微软雅黑" panose="020B0503020204020204" pitchFamily="34" charset="-122"/>
                <a:ea typeface="微软雅黑" panose="020B0503020204020204" pitchFamily="34" charset="-122"/>
              </a:rPr>
              <a:t>8</a:t>
            </a:r>
            <a:r>
              <a:rPr lang="en-US" altLang="zh-CN" sz="2000" b="0" dirty="0">
                <a:latin typeface="微软雅黑" panose="020B0503020204020204" pitchFamily="34" charset="-122"/>
                <a:ea typeface="微软雅黑" panose="020B0503020204020204" pitchFamily="34" charset="-122"/>
              </a:rPr>
              <a:t>H</a:t>
            </a:r>
            <a:r>
              <a:rPr lang="en-US" altLang="zh-CN" sz="2000" b="0" baseline="-25000" dirty="0">
                <a:latin typeface="微软雅黑" panose="020B0503020204020204" pitchFamily="34" charset="-122"/>
                <a:ea typeface="微软雅黑" panose="020B0503020204020204" pitchFamily="34" charset="-122"/>
              </a:rPr>
              <a:t>4</a:t>
            </a:r>
            <a:r>
              <a:rPr lang="en-US" altLang="zh-CN" sz="2000" b="0" dirty="0">
                <a:latin typeface="微软雅黑" panose="020B0503020204020204" pitchFamily="34" charset="-122"/>
                <a:ea typeface="微软雅黑" panose="020B0503020204020204" pitchFamily="34" charset="-122"/>
              </a:rPr>
              <a:t>O</a:t>
            </a:r>
            <a:r>
              <a:rPr lang="en-US" altLang="zh-CN" sz="2000" b="0" baseline="-25000" dirty="0">
                <a:latin typeface="微软雅黑" panose="020B0503020204020204" pitchFamily="34" charset="-122"/>
                <a:ea typeface="微软雅黑" panose="020B0503020204020204" pitchFamily="34" charset="-122"/>
              </a:rPr>
              <a:t>4</a:t>
            </a:r>
            <a:r>
              <a:rPr lang="en-US" altLang="zh-CN" sz="2000" b="0" dirty="0">
                <a:latin typeface="微软雅黑" panose="020B0503020204020204" pitchFamily="34" charset="-122"/>
                <a:ea typeface="微软雅黑" panose="020B0503020204020204" pitchFamily="34" charset="-122"/>
              </a:rPr>
              <a:t> + H</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O</a:t>
            </a:r>
          </a:p>
          <a:p>
            <a:pPr algn="l" eaLnBrk="1" hangingPunct="1">
              <a:lnSpc>
                <a:spcPct val="150000"/>
              </a:lnSpc>
            </a:pPr>
            <a:r>
              <a:rPr lang="zh-CN" altLang="en-US" sz="2000" b="0" dirty="0">
                <a:latin typeface="微软雅黑" panose="020B0503020204020204" pitchFamily="34" charset="-122"/>
                <a:ea typeface="微软雅黑" panose="020B0503020204020204" pitchFamily="34" charset="-122"/>
              </a:rPr>
              <a:t>指示剂：酚酞</a:t>
            </a:r>
          </a:p>
          <a:p>
            <a:pPr algn="l" eaLnBrk="1" hangingPunct="1">
              <a:lnSpc>
                <a:spcPct val="150000"/>
              </a:lnSpc>
            </a:pPr>
            <a:endParaRPr lang="en-US" altLang="zh-CN" sz="2000" b="0" dirty="0" smtClean="0">
              <a:latin typeface="微软雅黑" panose="020B0503020204020204" pitchFamily="34" charset="-122"/>
              <a:ea typeface="微软雅黑" panose="020B0503020204020204" pitchFamily="34" charset="-122"/>
            </a:endParaRPr>
          </a:p>
          <a:p>
            <a:pPr algn="l" eaLnBrk="1" hangingPunct="1">
              <a:lnSpc>
                <a:spcPct val="150000"/>
              </a:lnSpc>
            </a:pPr>
            <a:r>
              <a:rPr lang="zh-CN" altLang="en-US" sz="2000" b="0" dirty="0" smtClean="0">
                <a:latin typeface="微软雅黑" panose="020B0503020204020204" pitchFamily="34" charset="-122"/>
                <a:ea typeface="微软雅黑" panose="020B0503020204020204" pitchFamily="34" charset="-122"/>
              </a:rPr>
              <a:t>②</a:t>
            </a:r>
            <a:r>
              <a:rPr lang="zh-CN" altLang="en-US" sz="2000" b="0" dirty="0">
                <a:latin typeface="微软雅黑" panose="020B0503020204020204" pitchFamily="34" charset="-122"/>
                <a:ea typeface="微软雅黑" panose="020B0503020204020204" pitchFamily="34" charset="-122"/>
              </a:rPr>
              <a:t>草酸：稳定</a:t>
            </a:r>
          </a:p>
          <a:p>
            <a:pPr algn="l" eaLnBrk="1" hangingPunct="1">
              <a:lnSpc>
                <a:spcPct val="150000"/>
              </a:lnSpc>
            </a:pPr>
            <a:r>
              <a:rPr lang="en-US" altLang="zh-CN" sz="2000" b="0" dirty="0">
                <a:latin typeface="微软雅黑" panose="020B0503020204020204" pitchFamily="34" charset="-122"/>
                <a:ea typeface="微软雅黑" panose="020B0503020204020204" pitchFamily="34" charset="-122"/>
              </a:rPr>
              <a:t>H</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C</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O</a:t>
            </a:r>
            <a:r>
              <a:rPr lang="en-US" altLang="zh-CN" sz="2000" b="0" baseline="-25000" dirty="0">
                <a:latin typeface="微软雅黑" panose="020B0503020204020204" pitchFamily="34" charset="-122"/>
                <a:ea typeface="微软雅黑" panose="020B0503020204020204" pitchFamily="34" charset="-122"/>
              </a:rPr>
              <a:t>4</a:t>
            </a:r>
            <a:r>
              <a:rPr lang="en-US" altLang="zh-CN" sz="2000" b="0" dirty="0">
                <a:latin typeface="微软雅黑" panose="020B0503020204020204" pitchFamily="34" charset="-122"/>
                <a:ea typeface="微软雅黑" panose="020B0503020204020204" pitchFamily="34" charset="-122"/>
              </a:rPr>
              <a:t> + 2NaOH = Na</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C</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O</a:t>
            </a:r>
            <a:r>
              <a:rPr lang="en-US" altLang="zh-CN" sz="2000" b="0" baseline="-25000" dirty="0">
                <a:latin typeface="微软雅黑" panose="020B0503020204020204" pitchFamily="34" charset="-122"/>
                <a:ea typeface="微软雅黑" panose="020B0503020204020204" pitchFamily="34" charset="-122"/>
              </a:rPr>
              <a:t>4</a:t>
            </a:r>
            <a:r>
              <a:rPr lang="en-US" altLang="zh-CN" sz="2000" b="0" dirty="0">
                <a:latin typeface="微软雅黑" panose="020B0503020204020204" pitchFamily="34" charset="-122"/>
                <a:ea typeface="微软雅黑" panose="020B0503020204020204" pitchFamily="34" charset="-122"/>
              </a:rPr>
              <a:t> + 2H</a:t>
            </a:r>
            <a:r>
              <a:rPr lang="en-US" altLang="zh-CN" sz="2000" b="0" baseline="-25000" dirty="0">
                <a:latin typeface="微软雅黑" panose="020B0503020204020204" pitchFamily="34" charset="-122"/>
                <a:ea typeface="微软雅黑" panose="020B0503020204020204" pitchFamily="34" charset="-122"/>
              </a:rPr>
              <a:t>2</a:t>
            </a:r>
            <a:r>
              <a:rPr lang="en-US" altLang="zh-CN" sz="2000" b="0" dirty="0">
                <a:latin typeface="微软雅黑" panose="020B0503020204020204" pitchFamily="34" charset="-122"/>
                <a:ea typeface="微软雅黑" panose="020B0503020204020204" pitchFamily="34" charset="-122"/>
              </a:rPr>
              <a:t>O</a:t>
            </a:r>
          </a:p>
          <a:p>
            <a:pPr algn="l" eaLnBrk="1" hangingPunct="1">
              <a:lnSpc>
                <a:spcPct val="150000"/>
              </a:lnSpc>
            </a:pPr>
            <a:r>
              <a:rPr lang="zh-CN" altLang="en-US" sz="2000" b="0" dirty="0">
                <a:latin typeface="微软雅黑" panose="020B0503020204020204" pitchFamily="34" charset="-122"/>
                <a:ea typeface="微软雅黑" panose="020B0503020204020204" pitchFamily="34" charset="-122"/>
              </a:rPr>
              <a:t>指示剂：酚酞</a:t>
            </a:r>
          </a:p>
        </p:txBody>
      </p:sp>
    </p:spTree>
    <p:extLst>
      <p:ext uri="{BB962C8B-B14F-4D97-AF65-F5344CB8AC3E}">
        <p14:creationId xmlns:p14="http://schemas.microsoft.com/office/powerpoint/2010/main" val="1297299782"/>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anim calcmode="lin" valueType="num">
                                      <p:cBhvr additive="base">
                                        <p:cTn id="7" dur="500" fill="hold"/>
                                        <p:tgtEl>
                                          <p:spTgt spid="134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4147">
                                            <p:txEl>
                                              <p:pRg st="1" end="1"/>
                                            </p:txEl>
                                          </p:spTgt>
                                        </p:tgtEl>
                                        <p:attrNameLst>
                                          <p:attrName>style.visibility</p:attrName>
                                        </p:attrNameLst>
                                      </p:cBhvr>
                                      <p:to>
                                        <p:strVal val="visible"/>
                                      </p:to>
                                    </p:set>
                                    <p:anim calcmode="lin" valueType="num">
                                      <p:cBhvr additive="base">
                                        <p:cTn id="13" dur="500" fill="hold"/>
                                        <p:tgtEl>
                                          <p:spTgt spid="134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414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4147">
                                            <p:txEl>
                                              <p:pRg st="2" end="2"/>
                                            </p:txEl>
                                          </p:spTgt>
                                        </p:tgtEl>
                                        <p:attrNameLst>
                                          <p:attrName>style.visibility</p:attrName>
                                        </p:attrNameLst>
                                      </p:cBhvr>
                                      <p:to>
                                        <p:strVal val="visible"/>
                                      </p:to>
                                    </p:set>
                                    <p:anim calcmode="lin" valueType="num">
                                      <p:cBhvr additive="base">
                                        <p:cTn id="17" dur="500" fill="hold"/>
                                        <p:tgtEl>
                                          <p:spTgt spid="13414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4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34147">
                                            <p:txEl>
                                              <p:pRg st="3" end="3"/>
                                            </p:txEl>
                                          </p:spTgt>
                                        </p:tgtEl>
                                        <p:attrNameLst>
                                          <p:attrName>style.visibility</p:attrName>
                                        </p:attrNameLst>
                                      </p:cBhvr>
                                      <p:to>
                                        <p:strVal val="visible"/>
                                      </p:to>
                                    </p:set>
                                    <p:anim calcmode="lin" valueType="num">
                                      <p:cBhvr additive="base">
                                        <p:cTn id="23" dur="500" fill="hold"/>
                                        <p:tgtEl>
                                          <p:spTgt spid="13414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414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4147">
                                            <p:txEl>
                                              <p:pRg st="4" end="4"/>
                                            </p:txEl>
                                          </p:spTgt>
                                        </p:tgtEl>
                                        <p:attrNameLst>
                                          <p:attrName>style.visibility</p:attrName>
                                        </p:attrNameLst>
                                      </p:cBhvr>
                                      <p:to>
                                        <p:strVal val="visible"/>
                                      </p:to>
                                    </p:set>
                                    <p:anim calcmode="lin" valueType="num">
                                      <p:cBhvr additive="base">
                                        <p:cTn id="27" dur="500" fill="hold"/>
                                        <p:tgtEl>
                                          <p:spTgt spid="13414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41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34147">
                                            <p:txEl>
                                              <p:pRg st="5" end="5"/>
                                            </p:txEl>
                                          </p:spTgt>
                                        </p:tgtEl>
                                        <p:attrNameLst>
                                          <p:attrName>style.visibility</p:attrName>
                                        </p:attrNameLst>
                                      </p:cBhvr>
                                      <p:to>
                                        <p:strVal val="visible"/>
                                      </p:to>
                                    </p:set>
                                    <p:anim calcmode="lin" valueType="num">
                                      <p:cBhvr additive="base">
                                        <p:cTn id="33" dur="500" fill="hold"/>
                                        <p:tgtEl>
                                          <p:spTgt spid="134147">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41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34147">
                                            <p:txEl>
                                              <p:pRg st="7" end="7"/>
                                            </p:txEl>
                                          </p:spTgt>
                                        </p:tgtEl>
                                        <p:attrNameLst>
                                          <p:attrName>style.visibility</p:attrName>
                                        </p:attrNameLst>
                                      </p:cBhvr>
                                      <p:to>
                                        <p:strVal val="visible"/>
                                      </p:to>
                                    </p:set>
                                    <p:anim calcmode="lin" valueType="num">
                                      <p:cBhvr additive="base">
                                        <p:cTn id="39" dur="500" fill="hold"/>
                                        <p:tgtEl>
                                          <p:spTgt spid="134147">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4147">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4147">
                                            <p:txEl>
                                              <p:pRg st="8" end="8"/>
                                            </p:txEl>
                                          </p:spTgt>
                                        </p:tgtEl>
                                        <p:attrNameLst>
                                          <p:attrName>style.visibility</p:attrName>
                                        </p:attrNameLst>
                                      </p:cBhvr>
                                      <p:to>
                                        <p:strVal val="visible"/>
                                      </p:to>
                                    </p:set>
                                    <p:anim calcmode="lin" valueType="num">
                                      <p:cBhvr additive="base">
                                        <p:cTn id="43" dur="500" fill="hold"/>
                                        <p:tgtEl>
                                          <p:spTgt spid="13414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414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34147">
                                            <p:txEl>
                                              <p:pRg st="9" end="9"/>
                                            </p:txEl>
                                          </p:spTgt>
                                        </p:tgtEl>
                                        <p:attrNameLst>
                                          <p:attrName>style.visibility</p:attrName>
                                        </p:attrNameLst>
                                      </p:cBhvr>
                                      <p:to>
                                        <p:strVal val="visible"/>
                                      </p:to>
                                    </p:set>
                                    <p:anim calcmode="lin" valueType="num">
                                      <p:cBhvr additive="base">
                                        <p:cTn id="49" dur="500" fill="hold"/>
                                        <p:tgtEl>
                                          <p:spTgt spid="13414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414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539750" y="467122"/>
            <a:ext cx="3384550" cy="519112"/>
          </a:xfrm>
          <a:prstGeom prst="rect">
            <a:avLst/>
          </a:prstGeom>
          <a:noFill/>
          <a:ln w="9525">
            <a:noFill/>
            <a:miter lim="800000"/>
            <a:headEnd/>
            <a:tailEnd/>
          </a:ln>
          <a:effectLst/>
        </p:spPr>
        <p:txBody>
          <a:bodyPr>
            <a:spAutoFit/>
          </a:bodyPr>
          <a:lstStyle/>
          <a:p>
            <a:pPr algn="l">
              <a:defRPr/>
            </a:pPr>
            <a:r>
              <a:rPr lang="zh-CN" altLang="en-US" sz="2800">
                <a:solidFill>
                  <a:srgbClr val="C00000"/>
                </a:solidFill>
                <a:latin typeface="微软雅黑" panose="020B0503020204020204" pitchFamily="34" charset="-122"/>
                <a:ea typeface="微软雅黑" panose="020B0503020204020204" pitchFamily="34" charset="-122"/>
              </a:rPr>
              <a:t>应用示例</a:t>
            </a:r>
          </a:p>
        </p:txBody>
      </p:sp>
      <p:sp>
        <p:nvSpPr>
          <p:cNvPr id="40965" name="Rectangle 3"/>
          <p:cNvSpPr>
            <a:spLocks noChangeArrowheads="1"/>
          </p:cNvSpPr>
          <p:nvPr/>
        </p:nvSpPr>
        <p:spPr bwMode="auto">
          <a:xfrm>
            <a:off x="827088" y="1100534"/>
            <a:ext cx="6481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r>
              <a:rPr lang="zh-CN" altLang="en-US" sz="2400" b="0">
                <a:solidFill>
                  <a:srgbClr val="0000FF"/>
                </a:solidFill>
                <a:latin typeface="微软雅黑" panose="020B0503020204020204" pitchFamily="34" charset="-122"/>
                <a:ea typeface="微软雅黑" panose="020B0503020204020204" pitchFamily="34" charset="-122"/>
              </a:rPr>
              <a:t>混合碱</a:t>
            </a:r>
            <a:r>
              <a:rPr lang="en-US" altLang="zh-CN" sz="2400" b="0">
                <a:solidFill>
                  <a:srgbClr val="0000FF"/>
                </a:solidFill>
                <a:latin typeface="微软雅黑" panose="020B0503020204020204" pitchFamily="34" charset="-122"/>
                <a:ea typeface="微软雅黑" panose="020B0503020204020204" pitchFamily="34" charset="-122"/>
              </a:rPr>
              <a:t>(NaOH+Na</a:t>
            </a:r>
            <a:r>
              <a:rPr lang="en-US" altLang="zh-CN" sz="2400" b="0" baseline="-25000">
                <a:solidFill>
                  <a:srgbClr val="0000FF"/>
                </a:solidFill>
                <a:latin typeface="微软雅黑" panose="020B0503020204020204" pitchFamily="34" charset="-122"/>
                <a:ea typeface="微软雅黑" panose="020B0503020204020204" pitchFamily="34" charset="-122"/>
              </a:rPr>
              <a:t>2</a:t>
            </a:r>
            <a:r>
              <a:rPr lang="en-US" altLang="zh-CN" sz="2400" b="0">
                <a:solidFill>
                  <a:srgbClr val="0000FF"/>
                </a:solidFill>
                <a:latin typeface="微软雅黑" panose="020B0503020204020204" pitchFamily="34" charset="-122"/>
                <a:ea typeface="微软雅黑" panose="020B0503020204020204" pitchFamily="34" charset="-122"/>
              </a:rPr>
              <a:t>CO</a:t>
            </a:r>
            <a:r>
              <a:rPr lang="en-US" altLang="zh-CN" sz="2400" b="0" baseline="-25000">
                <a:solidFill>
                  <a:srgbClr val="0000FF"/>
                </a:solidFill>
                <a:latin typeface="微软雅黑" panose="020B0503020204020204" pitchFamily="34" charset="-122"/>
                <a:ea typeface="微软雅黑" panose="020B0503020204020204" pitchFamily="34" charset="-122"/>
              </a:rPr>
              <a:t>3</a:t>
            </a:r>
            <a:r>
              <a:rPr lang="zh-CN" altLang="en-US" sz="2400" b="0">
                <a:solidFill>
                  <a:srgbClr val="0000FF"/>
                </a:solidFill>
                <a:latin typeface="微软雅黑" panose="020B0503020204020204" pitchFamily="34" charset="-122"/>
                <a:ea typeface="微软雅黑" panose="020B0503020204020204" pitchFamily="34" charset="-122"/>
              </a:rPr>
              <a:t>）分析</a:t>
            </a:r>
          </a:p>
        </p:txBody>
      </p:sp>
      <p:sp>
        <p:nvSpPr>
          <p:cNvPr id="135172" name="Text Box 4"/>
          <p:cNvSpPr txBox="1">
            <a:spLocks noChangeArrowheads="1"/>
          </p:cNvSpPr>
          <p:nvPr/>
        </p:nvSpPr>
        <p:spPr bwMode="auto">
          <a:xfrm>
            <a:off x="457200" y="2541984"/>
            <a:ext cx="8686800" cy="854075"/>
          </a:xfrm>
          <a:prstGeom prst="rect">
            <a:avLst/>
          </a:prstGeom>
          <a:noFill/>
          <a:ln w="12700">
            <a:noFill/>
            <a:miter lim="800000"/>
            <a:headEnd/>
            <a:tailEnd/>
          </a:ln>
          <a:effectLst/>
        </p:spPr>
        <p:txBody>
          <a:bodyPr>
            <a:spAutoFit/>
          </a:bodyPr>
          <a:lstStyle/>
          <a:p>
            <a:pPr algn="just">
              <a:spcBef>
                <a:spcPct val="50000"/>
              </a:spcBef>
              <a:buClr>
                <a:schemeClr val="hlink"/>
              </a:buClr>
              <a:buSzPct val="75000"/>
              <a:buFont typeface="Wingdings" pitchFamily="2" charset="2"/>
              <a:buNone/>
              <a:defRPr/>
            </a:pPr>
            <a:r>
              <a:rPr kumimoji="1" lang="zh-CN" altLang="en-US" sz="2000" dirty="0">
                <a:latin typeface="微软雅黑" panose="020B0503020204020204" pitchFamily="34" charset="-122"/>
                <a:ea typeface="微软雅黑" panose="020B0503020204020204" pitchFamily="34" charset="-122"/>
              </a:rPr>
              <a:t>过程： </a:t>
            </a:r>
            <a:r>
              <a:rPr kumimoji="1" lang="en-US" altLang="zh-CN" sz="2000" dirty="0" err="1">
                <a:latin typeface="微软雅黑" panose="020B0503020204020204" pitchFamily="34" charset="-122"/>
                <a:ea typeface="微软雅黑" panose="020B0503020204020204" pitchFamily="34" charset="-122"/>
              </a:rPr>
              <a:t>NaOH</a:t>
            </a:r>
            <a:r>
              <a:rPr kumimoji="1" lang="en-US" altLang="zh-CN" sz="2000" dirty="0">
                <a:latin typeface="微软雅黑" panose="020B0503020204020204" pitchFamily="34" charset="-122"/>
                <a:ea typeface="微软雅黑" panose="020B0503020204020204" pitchFamily="34" charset="-122"/>
              </a:rPr>
              <a:t>     </a:t>
            </a:r>
            <a:r>
              <a:rPr kumimoji="1" lang="en-US" altLang="zh-CN" sz="2000" dirty="0" err="1">
                <a:latin typeface="微软雅黑" panose="020B0503020204020204" pitchFamily="34" charset="-122"/>
                <a:ea typeface="微软雅黑" panose="020B0503020204020204" pitchFamily="34" charset="-122"/>
              </a:rPr>
              <a:t>HCl</a:t>
            </a:r>
            <a:r>
              <a:rPr kumimoji="1" lang="en-US" altLang="zh-CN" sz="2000" dirty="0">
                <a:latin typeface="微软雅黑" panose="020B0503020204020204" pitchFamily="34" charset="-122"/>
                <a:ea typeface="微软雅黑" panose="020B0503020204020204" pitchFamily="34" charset="-122"/>
              </a:rPr>
              <a:t> / </a:t>
            </a:r>
            <a:r>
              <a:rPr kumimoji="1" lang="zh-CN" altLang="en-US" sz="2000" dirty="0">
                <a:solidFill>
                  <a:srgbClr val="FF3300"/>
                </a:solidFill>
                <a:latin typeface="微软雅黑" panose="020B0503020204020204" pitchFamily="34" charset="-122"/>
                <a:ea typeface="微软雅黑" panose="020B0503020204020204" pitchFamily="34" charset="-122"/>
              </a:rPr>
              <a:t>酚酞</a:t>
            </a:r>
            <a:r>
              <a:rPr kumimoji="1" lang="zh-CN" altLang="en-US" sz="2000" dirty="0">
                <a:solidFill>
                  <a:srgbClr val="FFCC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err="1">
                <a:latin typeface="微软雅黑" panose="020B0503020204020204" pitchFamily="34" charset="-122"/>
                <a:ea typeface="微软雅黑" panose="020B0503020204020204" pitchFamily="34" charset="-122"/>
              </a:rPr>
              <a:t>NaCl</a:t>
            </a:r>
            <a:r>
              <a:rPr kumimoji="1" lang="en-US" altLang="zh-CN" sz="2000" dirty="0">
                <a:latin typeface="微软雅黑" panose="020B0503020204020204" pitchFamily="34" charset="-122"/>
                <a:ea typeface="微软雅黑" panose="020B0503020204020204" pitchFamily="34" charset="-122"/>
              </a:rPr>
              <a:t>    </a:t>
            </a:r>
            <a:r>
              <a:rPr kumimoji="1" lang="en-US" altLang="zh-CN" sz="2000" dirty="0" err="1">
                <a:latin typeface="微软雅黑" panose="020B0503020204020204" pitchFamily="34" charset="-122"/>
                <a:ea typeface="微软雅黑" panose="020B0503020204020204" pitchFamily="34" charset="-122"/>
              </a:rPr>
              <a:t>HCl</a:t>
            </a:r>
            <a:r>
              <a:rPr kumimoji="1" lang="en-US" altLang="zh-CN" sz="2000" dirty="0">
                <a:latin typeface="微软雅黑" panose="020B0503020204020204" pitchFamily="34" charset="-122"/>
                <a:ea typeface="微软雅黑" panose="020B0503020204020204" pitchFamily="34" charset="-122"/>
              </a:rPr>
              <a:t> /</a:t>
            </a:r>
            <a:r>
              <a:rPr kumimoji="1" lang="zh-CN" altLang="en-US" sz="2000" dirty="0">
                <a:solidFill>
                  <a:srgbClr val="C00000"/>
                </a:solidFill>
                <a:latin typeface="微软雅黑" panose="020B0503020204020204" pitchFamily="34" charset="-122"/>
                <a:ea typeface="微软雅黑" panose="020B0503020204020204" pitchFamily="34" charset="-122"/>
              </a:rPr>
              <a:t>甲基橙</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a:t>
            </a:r>
          </a:p>
          <a:p>
            <a:pPr algn="just">
              <a:spcBef>
                <a:spcPct val="50000"/>
              </a:spcBef>
              <a:buClr>
                <a:schemeClr val="hlink"/>
              </a:buClr>
              <a:buSzPct val="75000"/>
              <a:buFont typeface="Wingdings" pitchFamily="2" charset="2"/>
              <a:buNone/>
              <a:defRPr/>
            </a:pPr>
            <a:r>
              <a:rPr kumimoji="1" lang="en-US" altLang="zh-CN" sz="2000" dirty="0">
                <a:latin typeface="微软雅黑" panose="020B0503020204020204" pitchFamily="34" charset="-122"/>
                <a:ea typeface="微软雅黑" panose="020B0503020204020204" pitchFamily="34" charset="-122"/>
              </a:rPr>
              <a:t>            Na</a:t>
            </a:r>
            <a:r>
              <a:rPr kumimoji="1" lang="en-US" altLang="zh-CN" sz="2000" baseline="-30000" dirty="0">
                <a:latin typeface="微软雅黑" panose="020B0503020204020204" pitchFamily="34" charset="-122"/>
                <a:ea typeface="微软雅黑" panose="020B0503020204020204" pitchFamily="34" charset="-122"/>
              </a:rPr>
              <a:t>2</a:t>
            </a:r>
            <a:r>
              <a:rPr kumimoji="1" lang="en-US" altLang="zh-CN" sz="2000" dirty="0">
                <a:latin typeface="微软雅黑" panose="020B0503020204020204" pitchFamily="34" charset="-122"/>
                <a:ea typeface="微软雅黑" panose="020B0503020204020204" pitchFamily="34" charset="-122"/>
              </a:rPr>
              <a:t>CO</a:t>
            </a:r>
            <a:r>
              <a:rPr kumimoji="1" lang="en-US" altLang="zh-CN" sz="2000" baseline="-30000" dirty="0">
                <a:latin typeface="微软雅黑" panose="020B0503020204020204" pitchFamily="34" charset="-122"/>
                <a:ea typeface="微软雅黑" panose="020B0503020204020204" pitchFamily="34" charset="-122"/>
              </a:rPr>
              <a:t>3              </a:t>
            </a:r>
            <a:r>
              <a:rPr kumimoji="1" lang="en-US" altLang="zh-CN" sz="2000" dirty="0">
                <a:latin typeface="微软雅黑" panose="020B0503020204020204" pitchFamily="34" charset="-122"/>
                <a:ea typeface="微软雅黑" panose="020B0503020204020204" pitchFamily="34" charset="-122"/>
              </a:rPr>
              <a:t>V</a:t>
            </a:r>
            <a:r>
              <a:rPr kumimoji="1" lang="en-US" altLang="zh-CN" sz="2000" baseline="-30000" dirty="0">
                <a:latin typeface="微软雅黑" panose="020B0503020204020204" pitchFamily="34" charset="-122"/>
                <a:ea typeface="微软雅黑" panose="020B0503020204020204" pitchFamily="34" charset="-122"/>
              </a:rPr>
              <a:t>1                    </a:t>
            </a:r>
            <a:r>
              <a:rPr kumimoji="1" lang="en-US" altLang="zh-CN" sz="2000" dirty="0">
                <a:latin typeface="微软雅黑" panose="020B0503020204020204" pitchFamily="34" charset="-122"/>
                <a:ea typeface="微软雅黑" panose="020B0503020204020204" pitchFamily="34" charset="-122"/>
              </a:rPr>
              <a:t>NaHCO</a:t>
            </a:r>
            <a:r>
              <a:rPr kumimoji="1" lang="en-US" altLang="zh-CN" sz="2000" baseline="-30000" dirty="0">
                <a:latin typeface="微软雅黑" panose="020B0503020204020204" pitchFamily="34" charset="-122"/>
                <a:ea typeface="微软雅黑" panose="020B0503020204020204" pitchFamily="34" charset="-122"/>
              </a:rPr>
              <a:t>3</a:t>
            </a:r>
            <a:r>
              <a:rPr kumimoji="1" lang="en-US" altLang="zh-CN" sz="2000" dirty="0">
                <a:latin typeface="微软雅黑" panose="020B0503020204020204" pitchFamily="34" charset="-122"/>
                <a:ea typeface="微软雅黑" panose="020B0503020204020204" pitchFamily="34" charset="-122"/>
              </a:rPr>
              <a:t>      V</a:t>
            </a:r>
            <a:r>
              <a:rPr kumimoji="1" lang="en-US" altLang="zh-CN" sz="2000" baseline="-30000" dirty="0">
                <a:latin typeface="微软雅黑" panose="020B0503020204020204" pitchFamily="34" charset="-122"/>
                <a:ea typeface="微软雅黑" panose="020B0503020204020204" pitchFamily="34" charset="-122"/>
              </a:rPr>
              <a:t>2</a:t>
            </a:r>
            <a:r>
              <a:rPr kumimoji="1" lang="en-US" altLang="zh-CN" sz="2000" dirty="0">
                <a:latin typeface="微软雅黑" panose="020B0503020204020204" pitchFamily="34" charset="-122"/>
                <a:ea typeface="微软雅黑" panose="020B0503020204020204" pitchFamily="34" charset="-122"/>
              </a:rPr>
              <a:t>            H</a:t>
            </a:r>
            <a:r>
              <a:rPr kumimoji="1" lang="en-US" altLang="zh-CN" sz="2000" baseline="-25000" dirty="0">
                <a:latin typeface="微软雅黑" panose="020B0503020204020204" pitchFamily="34" charset="-122"/>
                <a:ea typeface="微软雅黑" panose="020B0503020204020204" pitchFamily="34" charset="-122"/>
              </a:rPr>
              <a:t>2</a:t>
            </a:r>
            <a:r>
              <a:rPr kumimoji="1" lang="en-US" altLang="zh-CN" sz="2000" dirty="0">
                <a:latin typeface="微软雅黑" panose="020B0503020204020204" pitchFamily="34" charset="-122"/>
                <a:ea typeface="微软雅黑" panose="020B0503020204020204" pitchFamily="34" charset="-122"/>
              </a:rPr>
              <a:t>O+CO</a:t>
            </a:r>
            <a:r>
              <a:rPr kumimoji="1" lang="en-US" altLang="zh-CN" sz="2000" baseline="-25000" dirty="0">
                <a:latin typeface="微软雅黑" panose="020B0503020204020204" pitchFamily="34" charset="-122"/>
                <a:ea typeface="微软雅黑" panose="020B0503020204020204" pitchFamily="34" charset="-122"/>
              </a:rPr>
              <a:t>2</a:t>
            </a:r>
            <a:r>
              <a:rPr kumimoji="1" lang="en-US" altLang="zh-CN" sz="2400" baseline="-25000" dirty="0">
                <a:latin typeface="微软雅黑" panose="020B0503020204020204" pitchFamily="34" charset="-122"/>
                <a:ea typeface="微软雅黑" panose="020B0503020204020204" pitchFamily="34" charset="-122"/>
              </a:rPr>
              <a:t> </a:t>
            </a:r>
          </a:p>
        </p:txBody>
      </p:sp>
      <p:sp>
        <p:nvSpPr>
          <p:cNvPr id="40967" name="AutoShape 5"/>
          <p:cNvSpPr>
            <a:spLocks/>
          </p:cNvSpPr>
          <p:nvPr/>
        </p:nvSpPr>
        <p:spPr bwMode="auto">
          <a:xfrm>
            <a:off x="2340323" y="2684859"/>
            <a:ext cx="71437" cy="647700"/>
          </a:xfrm>
          <a:prstGeom prst="rightBrace">
            <a:avLst>
              <a:gd name="adj1" fmla="val 7555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endParaRPr lang="zh-CN" altLang="en-US" b="0">
              <a:latin typeface="微软雅黑" panose="020B0503020204020204" pitchFamily="34" charset="-122"/>
              <a:ea typeface="微软雅黑" panose="020B0503020204020204" pitchFamily="34" charset="-122"/>
            </a:endParaRPr>
          </a:p>
        </p:txBody>
      </p:sp>
      <p:sp>
        <p:nvSpPr>
          <p:cNvPr id="40968" name="Line 6"/>
          <p:cNvSpPr>
            <a:spLocks noChangeShapeType="1"/>
          </p:cNvSpPr>
          <p:nvPr/>
        </p:nvSpPr>
        <p:spPr bwMode="auto">
          <a:xfrm>
            <a:off x="2556520" y="2973784"/>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969" name="AutoShape 7"/>
          <p:cNvSpPr>
            <a:spLocks/>
          </p:cNvSpPr>
          <p:nvPr/>
        </p:nvSpPr>
        <p:spPr bwMode="auto">
          <a:xfrm>
            <a:off x="3924498" y="2684859"/>
            <a:ext cx="71438" cy="576263"/>
          </a:xfrm>
          <a:prstGeom prst="leftBrace">
            <a:avLst>
              <a:gd name="adj1" fmla="val 6722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endParaRPr lang="zh-CN" altLang="zh-CN" sz="1800" b="0">
              <a:latin typeface="微软雅黑" panose="020B0503020204020204" pitchFamily="34" charset="-122"/>
              <a:ea typeface="微软雅黑" panose="020B0503020204020204" pitchFamily="34" charset="-122"/>
            </a:endParaRPr>
          </a:p>
        </p:txBody>
      </p:sp>
      <p:sp>
        <p:nvSpPr>
          <p:cNvPr id="40970" name="Line 8"/>
          <p:cNvSpPr>
            <a:spLocks noChangeShapeType="1"/>
          </p:cNvSpPr>
          <p:nvPr/>
        </p:nvSpPr>
        <p:spPr bwMode="auto">
          <a:xfrm>
            <a:off x="4427985" y="2973784"/>
            <a:ext cx="16569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971" name="AutoShape 9"/>
          <p:cNvSpPr>
            <a:spLocks/>
          </p:cNvSpPr>
          <p:nvPr/>
        </p:nvSpPr>
        <p:spPr bwMode="auto">
          <a:xfrm>
            <a:off x="6373341" y="2613422"/>
            <a:ext cx="142875" cy="792162"/>
          </a:xfrm>
          <a:prstGeom prst="leftBrace">
            <a:avLst>
              <a:gd name="adj1" fmla="val 4620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endParaRPr lang="zh-CN" altLang="en-US" b="0">
              <a:latin typeface="微软雅黑" panose="020B0503020204020204" pitchFamily="34" charset="-122"/>
              <a:ea typeface="微软雅黑" panose="020B0503020204020204" pitchFamily="34" charset="-122"/>
            </a:endParaRPr>
          </a:p>
        </p:txBody>
      </p:sp>
      <p:sp>
        <p:nvSpPr>
          <p:cNvPr id="135178" name="Rectangle 10"/>
          <p:cNvSpPr>
            <a:spLocks noChangeArrowheads="1"/>
          </p:cNvSpPr>
          <p:nvPr/>
        </p:nvSpPr>
        <p:spPr bwMode="auto">
          <a:xfrm>
            <a:off x="611188" y="1821259"/>
            <a:ext cx="1731564" cy="461665"/>
          </a:xfrm>
          <a:prstGeom prst="rect">
            <a:avLst/>
          </a:prstGeom>
          <a:noFill/>
          <a:ln w="9525">
            <a:noFill/>
            <a:miter lim="800000"/>
            <a:headEnd/>
            <a:tailEnd/>
          </a:ln>
          <a:effectLst/>
        </p:spPr>
        <p:txBody>
          <a:bodyPr wrap="none">
            <a:spAutoFit/>
          </a:bodyPr>
          <a:lstStyle/>
          <a:p>
            <a:pPr algn="l">
              <a:defRPr/>
            </a:pPr>
            <a:r>
              <a:rPr kumimoji="1" lang="zh-CN" altLang="en-US" sz="2400" dirty="0">
                <a:solidFill>
                  <a:srgbClr val="0000FF"/>
                </a:solidFill>
                <a:latin typeface="微软雅黑" panose="020B0503020204020204" pitchFamily="34" charset="-122"/>
                <a:ea typeface="微软雅黑" panose="020B0503020204020204" pitchFamily="34" charset="-122"/>
              </a:rPr>
              <a:t>双指示剂法</a:t>
            </a:r>
          </a:p>
        </p:txBody>
      </p:sp>
      <p:sp>
        <p:nvSpPr>
          <p:cNvPr id="135179" name="Rectangle 11"/>
          <p:cNvSpPr>
            <a:spLocks noChangeArrowheads="1"/>
          </p:cNvSpPr>
          <p:nvPr/>
        </p:nvSpPr>
        <p:spPr bwMode="auto">
          <a:xfrm>
            <a:off x="466923" y="3570246"/>
            <a:ext cx="8137525"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25000"/>
              </a:lnSpc>
            </a:pPr>
            <a:r>
              <a:rPr lang="zh-CN" altLang="en-GB" sz="2000" b="0" dirty="0">
                <a:latin typeface="微软雅黑" panose="020B0503020204020204" pitchFamily="34" charset="-122"/>
                <a:ea typeface="微软雅黑" panose="020B0503020204020204" pitchFamily="34" charset="-122"/>
              </a:rPr>
              <a:t>原理：①</a:t>
            </a:r>
            <a:r>
              <a:rPr lang="en-GB" altLang="zh-CN" sz="2000" b="0" dirty="0" err="1">
                <a:latin typeface="微软雅黑" panose="020B0503020204020204" pitchFamily="34" charset="-122"/>
                <a:ea typeface="微软雅黑" panose="020B0503020204020204" pitchFamily="34" charset="-122"/>
              </a:rPr>
              <a:t>NaOH+HCl</a:t>
            </a:r>
            <a:r>
              <a:rPr lang="en-GB" altLang="zh-CN" sz="2000" b="0" dirty="0">
                <a:latin typeface="微软雅黑" panose="020B0503020204020204" pitchFamily="34" charset="-122"/>
                <a:ea typeface="微软雅黑" panose="020B0503020204020204" pitchFamily="34" charset="-122"/>
              </a:rPr>
              <a:t>=NaCl+H</a:t>
            </a:r>
            <a:r>
              <a:rPr lang="en-GB" altLang="zh-CN" sz="2000" b="0" baseline="-25000" dirty="0">
                <a:latin typeface="微软雅黑" panose="020B0503020204020204" pitchFamily="34" charset="-122"/>
                <a:ea typeface="微软雅黑" panose="020B0503020204020204" pitchFamily="34" charset="-122"/>
              </a:rPr>
              <a:t>2</a:t>
            </a:r>
            <a:r>
              <a:rPr lang="en-GB" altLang="zh-CN" sz="2000" b="0" dirty="0">
                <a:latin typeface="微软雅黑" panose="020B0503020204020204" pitchFamily="34" charset="-122"/>
                <a:ea typeface="微软雅黑" panose="020B0503020204020204" pitchFamily="34" charset="-122"/>
              </a:rPr>
              <a:t>O                    (V</a:t>
            </a:r>
            <a:r>
              <a:rPr lang="en-GB" altLang="zh-CN" sz="2000" b="0" baseline="-25000" dirty="0">
                <a:latin typeface="微软雅黑" panose="020B0503020204020204" pitchFamily="34" charset="-122"/>
                <a:ea typeface="微软雅黑" panose="020B0503020204020204" pitchFamily="34" charset="-122"/>
              </a:rPr>
              <a:t>1</a:t>
            </a:r>
            <a:r>
              <a:rPr lang="en-GB" altLang="zh-CN" sz="2000" b="0" dirty="0">
                <a:latin typeface="微软雅黑" panose="020B0503020204020204" pitchFamily="34" charset="-122"/>
                <a:ea typeface="微软雅黑" panose="020B0503020204020204" pitchFamily="34" charset="-122"/>
              </a:rPr>
              <a:t>-V</a:t>
            </a:r>
            <a:r>
              <a:rPr lang="en-GB" altLang="zh-CN" sz="2000" b="0" baseline="-25000" dirty="0">
                <a:latin typeface="微软雅黑" panose="020B0503020204020204" pitchFamily="34" charset="-122"/>
                <a:ea typeface="微软雅黑" panose="020B0503020204020204" pitchFamily="34" charset="-122"/>
              </a:rPr>
              <a:t>2</a:t>
            </a:r>
            <a:r>
              <a:rPr lang="en-GB" altLang="zh-CN" sz="2000" b="0" dirty="0">
                <a:latin typeface="微软雅黑" panose="020B0503020204020204" pitchFamily="34" charset="-122"/>
                <a:ea typeface="微软雅黑" panose="020B0503020204020204" pitchFamily="34" charset="-122"/>
              </a:rPr>
              <a:t>) mL</a:t>
            </a:r>
          </a:p>
          <a:p>
            <a:pPr algn="l" eaLnBrk="1" hangingPunct="1">
              <a:lnSpc>
                <a:spcPct val="125000"/>
              </a:lnSpc>
            </a:pPr>
            <a:r>
              <a:rPr lang="en-GB" altLang="zh-CN" sz="2000" b="0" dirty="0">
                <a:latin typeface="微软雅黑" panose="020B0503020204020204" pitchFamily="34" charset="-122"/>
                <a:ea typeface="微软雅黑" panose="020B0503020204020204" pitchFamily="34" charset="-122"/>
              </a:rPr>
              <a:t>                Na</a:t>
            </a:r>
            <a:r>
              <a:rPr lang="en-GB" altLang="zh-CN" sz="2000" b="0" baseline="-25000" dirty="0">
                <a:latin typeface="微软雅黑" panose="020B0503020204020204" pitchFamily="34" charset="-122"/>
                <a:ea typeface="微软雅黑" panose="020B0503020204020204" pitchFamily="34" charset="-122"/>
              </a:rPr>
              <a:t>2</a:t>
            </a:r>
            <a:r>
              <a:rPr lang="en-GB" altLang="zh-CN" sz="2000" b="0" dirty="0">
                <a:latin typeface="微软雅黑" panose="020B0503020204020204" pitchFamily="34" charset="-122"/>
                <a:ea typeface="微软雅黑" panose="020B0503020204020204" pitchFamily="34" charset="-122"/>
              </a:rPr>
              <a:t>CO</a:t>
            </a:r>
            <a:r>
              <a:rPr lang="en-GB" altLang="zh-CN" sz="2000" b="0" baseline="-25000" dirty="0">
                <a:latin typeface="微软雅黑" panose="020B0503020204020204" pitchFamily="34" charset="-122"/>
                <a:ea typeface="微软雅黑" panose="020B0503020204020204" pitchFamily="34" charset="-122"/>
              </a:rPr>
              <a:t>3</a:t>
            </a:r>
            <a:r>
              <a:rPr lang="en-GB" altLang="zh-CN" sz="2000" b="0" dirty="0">
                <a:latin typeface="微软雅黑" panose="020B0503020204020204" pitchFamily="34" charset="-122"/>
                <a:ea typeface="微软雅黑" panose="020B0503020204020204" pitchFamily="34" charset="-122"/>
              </a:rPr>
              <a:t>+HCl=NaHCO</a:t>
            </a:r>
            <a:r>
              <a:rPr lang="en-GB" altLang="zh-CN" sz="2000" b="0" baseline="-25000" dirty="0">
                <a:latin typeface="微软雅黑" panose="020B0503020204020204" pitchFamily="34" charset="-122"/>
                <a:ea typeface="微软雅黑" panose="020B0503020204020204" pitchFamily="34" charset="-122"/>
              </a:rPr>
              <a:t>3</a:t>
            </a:r>
            <a:r>
              <a:rPr lang="en-GB" altLang="zh-CN" sz="2000" b="0" dirty="0">
                <a:latin typeface="微软雅黑" panose="020B0503020204020204" pitchFamily="34" charset="-122"/>
                <a:ea typeface="微软雅黑" panose="020B0503020204020204" pitchFamily="34" charset="-122"/>
              </a:rPr>
              <a:t>+NaCl          V</a:t>
            </a:r>
            <a:r>
              <a:rPr lang="en-GB" altLang="zh-CN" sz="2000" b="0" baseline="-25000" dirty="0">
                <a:latin typeface="微软雅黑" panose="020B0503020204020204" pitchFamily="34" charset="-122"/>
                <a:ea typeface="微软雅黑" panose="020B0503020204020204" pitchFamily="34" charset="-122"/>
              </a:rPr>
              <a:t>2</a:t>
            </a:r>
          </a:p>
          <a:p>
            <a:pPr algn="l" eaLnBrk="1" hangingPunct="1">
              <a:lnSpc>
                <a:spcPct val="125000"/>
              </a:lnSpc>
            </a:pPr>
            <a:r>
              <a:rPr lang="en-GB" altLang="zh-CN" sz="2000" b="0" dirty="0">
                <a:latin typeface="微软雅黑" panose="020B0503020204020204" pitchFamily="34" charset="-122"/>
                <a:ea typeface="微软雅黑" panose="020B0503020204020204" pitchFamily="34" charset="-122"/>
              </a:rPr>
              <a:t>            ②NaHCO</a:t>
            </a:r>
            <a:r>
              <a:rPr lang="en-GB" altLang="zh-CN" sz="2000" b="0" baseline="-25000" dirty="0">
                <a:latin typeface="微软雅黑" panose="020B0503020204020204" pitchFamily="34" charset="-122"/>
                <a:ea typeface="微软雅黑" panose="020B0503020204020204" pitchFamily="34" charset="-122"/>
              </a:rPr>
              <a:t>3</a:t>
            </a:r>
            <a:r>
              <a:rPr lang="en-GB" altLang="zh-CN" sz="2000" b="0" dirty="0">
                <a:latin typeface="微软雅黑" panose="020B0503020204020204" pitchFamily="34" charset="-122"/>
                <a:ea typeface="微软雅黑" panose="020B0503020204020204" pitchFamily="34" charset="-122"/>
              </a:rPr>
              <a:t>+HCl=NaCl+H</a:t>
            </a:r>
            <a:r>
              <a:rPr lang="en-GB" altLang="zh-CN" sz="2000" b="0" baseline="-25000" dirty="0">
                <a:latin typeface="微软雅黑" panose="020B0503020204020204" pitchFamily="34" charset="-122"/>
                <a:ea typeface="微软雅黑" panose="020B0503020204020204" pitchFamily="34" charset="-122"/>
              </a:rPr>
              <a:t>2</a:t>
            </a:r>
            <a:r>
              <a:rPr lang="en-GB" altLang="zh-CN" sz="2000" b="0" dirty="0">
                <a:latin typeface="微软雅黑" panose="020B0503020204020204" pitchFamily="34" charset="-122"/>
                <a:ea typeface="微软雅黑" panose="020B0503020204020204" pitchFamily="34" charset="-122"/>
              </a:rPr>
              <a:t>CO</a:t>
            </a:r>
            <a:r>
              <a:rPr lang="en-GB" altLang="zh-CN" sz="2000" b="0" baseline="-25000" dirty="0">
                <a:latin typeface="微软雅黑" panose="020B0503020204020204" pitchFamily="34" charset="-122"/>
                <a:ea typeface="微软雅黑" panose="020B0503020204020204" pitchFamily="34" charset="-122"/>
              </a:rPr>
              <a:t>3</a:t>
            </a:r>
            <a:r>
              <a:rPr lang="en-GB" altLang="zh-CN" sz="2000" b="0" dirty="0">
                <a:latin typeface="微软雅黑" panose="020B0503020204020204" pitchFamily="34" charset="-122"/>
                <a:ea typeface="微软雅黑" panose="020B0503020204020204" pitchFamily="34" charset="-122"/>
              </a:rPr>
              <a:t>            V</a:t>
            </a:r>
            <a:r>
              <a:rPr lang="en-GB" altLang="zh-CN" sz="2000" b="0" baseline="-25000" dirty="0">
                <a:latin typeface="微软雅黑" panose="020B0503020204020204" pitchFamily="34" charset="-122"/>
                <a:ea typeface="微软雅黑" panose="020B0503020204020204" pitchFamily="34" charset="-122"/>
              </a:rPr>
              <a:t>2</a:t>
            </a:r>
            <a:r>
              <a:rPr lang="en-GB" altLang="zh-CN" sz="2000" b="0" dirty="0">
                <a:latin typeface="微软雅黑" panose="020B0503020204020204" pitchFamily="34" charset="-122"/>
                <a:ea typeface="微软雅黑" panose="020B0503020204020204" pitchFamily="34" charset="-122"/>
              </a:rPr>
              <a:t> mL</a:t>
            </a:r>
          </a:p>
        </p:txBody>
      </p:sp>
      <p:graphicFrame>
        <p:nvGraphicFramePr>
          <p:cNvPr id="135180" name="Object 12"/>
          <p:cNvGraphicFramePr>
            <a:graphicFrameLocks noGrp="1" noChangeAspect="1"/>
          </p:cNvGraphicFramePr>
          <p:nvPr>
            <p:ph sz="half" idx="1"/>
            <p:extLst>
              <p:ext uri="{D42A27DB-BD31-4B8C-83A1-F6EECF244321}">
                <p14:modId xmlns:p14="http://schemas.microsoft.com/office/powerpoint/2010/main" val="412901128"/>
              </p:ext>
            </p:extLst>
          </p:nvPr>
        </p:nvGraphicFramePr>
        <p:xfrm>
          <a:off x="1331913" y="4916884"/>
          <a:ext cx="5472112" cy="920750"/>
        </p:xfrm>
        <a:graphic>
          <a:graphicData uri="http://schemas.openxmlformats.org/presentationml/2006/ole">
            <mc:AlternateContent xmlns:mc="http://schemas.openxmlformats.org/markup-compatibility/2006">
              <mc:Choice xmlns:v="urn:schemas-microsoft-com:vml" Requires="v">
                <p:oleObj spid="_x0000_s742518" name="Equation" r:id="rId3" imgW="2038249" imgH="285713" progId="Equation.DSMT4">
                  <p:embed/>
                </p:oleObj>
              </mc:Choice>
              <mc:Fallback>
                <p:oleObj name="Equation" r:id="rId3" imgW="2038249" imgH="2857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916884"/>
                        <a:ext cx="5472112" cy="92075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1" name="Object 13"/>
          <p:cNvGraphicFramePr>
            <a:graphicFrameLocks noGrp="1" noChangeAspect="1"/>
          </p:cNvGraphicFramePr>
          <p:nvPr>
            <p:ph sz="half" idx="2"/>
            <p:extLst>
              <p:ext uri="{D42A27DB-BD31-4B8C-83A1-F6EECF244321}">
                <p14:modId xmlns:p14="http://schemas.microsoft.com/office/powerpoint/2010/main" val="3643839003"/>
              </p:ext>
            </p:extLst>
          </p:nvPr>
        </p:nvGraphicFramePr>
        <p:xfrm>
          <a:off x="1331913" y="5926534"/>
          <a:ext cx="5689600" cy="958850"/>
        </p:xfrm>
        <a:graphic>
          <a:graphicData uri="http://schemas.openxmlformats.org/presentationml/2006/ole">
            <mc:AlternateContent xmlns:mc="http://schemas.openxmlformats.org/markup-compatibility/2006">
              <mc:Choice xmlns:v="urn:schemas-microsoft-com:vml" Requires="v">
                <p:oleObj spid="_x0000_s742519" name="Equation" r:id="rId5" imgW="2114507" imgH="304960" progId="Equation.DSMT4">
                  <p:embed/>
                </p:oleObj>
              </mc:Choice>
              <mc:Fallback>
                <p:oleObj name="Equation" r:id="rId5" imgW="2114507" imgH="304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5926534"/>
                        <a:ext cx="5689600" cy="958850"/>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09320973"/>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5179">
                                            <p:txEl>
                                              <p:pRg st="0" end="0"/>
                                            </p:txEl>
                                          </p:spTgt>
                                        </p:tgtEl>
                                        <p:attrNameLst>
                                          <p:attrName>style.visibility</p:attrName>
                                        </p:attrNameLst>
                                      </p:cBhvr>
                                      <p:to>
                                        <p:strVal val="visible"/>
                                      </p:to>
                                    </p:set>
                                    <p:anim calcmode="lin" valueType="num">
                                      <p:cBhvr additive="base">
                                        <p:cTn id="7" dur="500" fill="hold"/>
                                        <p:tgtEl>
                                          <p:spTgt spid="1351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1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3" fill="hold" nodeType="clickEffect">
                                  <p:stCondLst>
                                    <p:cond delay="0"/>
                                  </p:stCondLst>
                                  <p:childTnLst>
                                    <p:set>
                                      <p:cBhvr>
                                        <p:cTn id="12" dur="1" fill="hold">
                                          <p:stCondLst>
                                            <p:cond delay="0"/>
                                          </p:stCondLst>
                                        </p:cTn>
                                        <p:tgtEl>
                                          <p:spTgt spid="135180"/>
                                        </p:tgtEl>
                                        <p:attrNameLst>
                                          <p:attrName>style.visibility</p:attrName>
                                        </p:attrNameLst>
                                      </p:cBhvr>
                                      <p:to>
                                        <p:strVal val="visible"/>
                                      </p:to>
                                    </p:set>
                                    <p:animEffect transition="in" filter="strips(upRight)">
                                      <p:cBhvr>
                                        <p:cTn id="13" dur="500"/>
                                        <p:tgtEl>
                                          <p:spTgt spid="1351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6" fill="hold" nodeType="clickEffect">
                                  <p:stCondLst>
                                    <p:cond delay="0"/>
                                  </p:stCondLst>
                                  <p:childTnLst>
                                    <p:set>
                                      <p:cBhvr>
                                        <p:cTn id="17" dur="1" fill="hold">
                                          <p:stCondLst>
                                            <p:cond delay="0"/>
                                          </p:stCondLst>
                                        </p:cTn>
                                        <p:tgtEl>
                                          <p:spTgt spid="135181"/>
                                        </p:tgtEl>
                                        <p:attrNameLst>
                                          <p:attrName>style.visibility</p:attrName>
                                        </p:attrNameLst>
                                      </p:cBhvr>
                                      <p:to>
                                        <p:strVal val="visible"/>
                                      </p:to>
                                    </p:set>
                                    <p:animEffect transition="in" filter="strips(downRight)">
                                      <p:cBhvr>
                                        <p:cTn id="18" dur="500"/>
                                        <p:tgtEl>
                                          <p:spTgt spid="135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4800" y="1310853"/>
            <a:ext cx="8839200" cy="3786188"/>
            <a:chOff x="192" y="712"/>
            <a:chExt cx="5568" cy="2385"/>
          </a:xfrm>
        </p:grpSpPr>
        <p:sp>
          <p:nvSpPr>
            <p:cNvPr id="136195" name="Text Box 3"/>
            <p:cNvSpPr txBox="1">
              <a:spLocks noChangeArrowheads="1"/>
            </p:cNvSpPr>
            <p:nvPr/>
          </p:nvSpPr>
          <p:spPr bwMode="auto">
            <a:xfrm>
              <a:off x="192" y="712"/>
              <a:ext cx="5568" cy="2385"/>
            </a:xfrm>
            <a:prstGeom prst="rect">
              <a:avLst/>
            </a:prstGeom>
            <a:noFill/>
            <a:ln w="12700">
              <a:noFill/>
              <a:miter lim="800000"/>
              <a:headEnd/>
              <a:tailEnd/>
            </a:ln>
            <a:effectLst/>
          </p:spPr>
          <p:txBody>
            <a:bodyPr>
              <a:spAutoFit/>
            </a:bodyPr>
            <a:lstStyle/>
            <a:p>
              <a:pPr algn="just">
                <a:spcBef>
                  <a:spcPct val="50000"/>
                </a:spcBef>
                <a:buClr>
                  <a:schemeClr val="hlink"/>
                </a:buClr>
                <a:buSzPct val="75000"/>
                <a:buFont typeface="Wingdings" pitchFamily="2" charset="2"/>
                <a:buNone/>
                <a:defRPr/>
              </a:pPr>
              <a:r>
                <a:rPr kumimoji="1" lang="zh-CN" altLang="en-US" sz="2400" b="0" dirty="0">
                  <a:latin typeface="Times New Roman" pitchFamily="18" charset="0"/>
                  <a:ea typeface="宋体" pitchFamily="2" charset="-122"/>
                </a:rPr>
                <a:t>过程：                                 </a:t>
              </a:r>
              <a:r>
                <a:rPr kumimoji="1" lang="en-US" altLang="zh-CN" sz="2000" b="0" dirty="0" err="1">
                  <a:latin typeface="Times New Roman" pitchFamily="18" charset="0"/>
                  <a:ea typeface="宋体" pitchFamily="2" charset="-122"/>
                </a:rPr>
                <a:t>HCl</a:t>
              </a:r>
              <a:r>
                <a:rPr kumimoji="1" lang="en-US" altLang="zh-CN" sz="2000" b="0" dirty="0">
                  <a:latin typeface="Times New Roman" pitchFamily="18" charset="0"/>
                  <a:ea typeface="宋体" pitchFamily="2" charset="-122"/>
                </a:rPr>
                <a:t> / </a:t>
              </a:r>
              <a:r>
                <a:rPr kumimoji="1" lang="zh-CN" altLang="en-US" sz="2000" b="1" dirty="0">
                  <a:solidFill>
                    <a:srgbClr val="C00000"/>
                  </a:solidFill>
                  <a:latin typeface="Times New Roman" pitchFamily="18" charset="0"/>
                  <a:ea typeface="宋体" pitchFamily="2" charset="-122"/>
                </a:rPr>
                <a:t>甲基橙</a:t>
              </a:r>
              <a:r>
                <a:rPr kumimoji="1" lang="zh-CN" altLang="en-US" sz="2400" b="0" dirty="0">
                  <a:latin typeface="Times New Roman" pitchFamily="18" charset="0"/>
                  <a:ea typeface="宋体" pitchFamily="2" charset="-122"/>
                </a:rPr>
                <a:t>，</a:t>
              </a:r>
              <a:r>
                <a:rPr kumimoji="1" lang="en-US" altLang="zh-CN" sz="2400" b="0" dirty="0">
                  <a:latin typeface="Times New Roman" pitchFamily="18" charset="0"/>
                  <a:ea typeface="宋体" pitchFamily="2" charset="-122"/>
                </a:rPr>
                <a:t>V</a:t>
              </a:r>
              <a:r>
                <a:rPr kumimoji="1" lang="en-US" altLang="zh-CN" sz="2400" b="0" baseline="-30000" dirty="0">
                  <a:latin typeface="Times New Roman" pitchFamily="18" charset="0"/>
                  <a:ea typeface="宋体" pitchFamily="2" charset="-122"/>
                </a:rPr>
                <a:t>1</a:t>
              </a:r>
              <a:endParaRPr kumimoji="1" lang="en-US" altLang="zh-CN" sz="2400" b="0" dirty="0">
                <a:latin typeface="Times New Roman" pitchFamily="18" charset="0"/>
                <a:ea typeface="宋体" pitchFamily="2" charset="-122"/>
              </a:endParaRPr>
            </a:p>
            <a:p>
              <a:pPr algn="just">
                <a:spcBef>
                  <a:spcPct val="50000"/>
                </a:spcBef>
                <a:buClr>
                  <a:schemeClr val="hlink"/>
                </a:buClr>
                <a:buSzPct val="75000"/>
                <a:buFont typeface="Wingdings" pitchFamily="2" charset="2"/>
                <a:buNone/>
                <a:defRPr/>
              </a:pPr>
              <a:r>
                <a:rPr kumimoji="1" lang="en-US" altLang="zh-CN" sz="2400" b="0" dirty="0">
                  <a:latin typeface="Times New Roman" pitchFamily="18" charset="0"/>
                  <a:ea typeface="宋体" pitchFamily="2" charset="-122"/>
                </a:rPr>
                <a:t>                                                                         CO</a:t>
              </a:r>
              <a:r>
                <a:rPr kumimoji="1" lang="en-US" altLang="zh-CN" sz="2400" b="0" baseline="-30000" dirty="0">
                  <a:latin typeface="Times New Roman" pitchFamily="18" charset="0"/>
                  <a:ea typeface="宋体" pitchFamily="2" charset="-122"/>
                </a:rPr>
                <a:t>2</a:t>
              </a:r>
              <a:r>
                <a:rPr kumimoji="1" lang="en-US" altLang="zh-CN" sz="2400" b="0" dirty="0">
                  <a:latin typeface="Times New Roman" pitchFamily="18" charset="0"/>
                  <a:ea typeface="宋体" pitchFamily="2" charset="-122"/>
                </a:rPr>
                <a:t> + H</a:t>
              </a:r>
              <a:r>
                <a:rPr kumimoji="1" lang="en-US" altLang="zh-CN" sz="2400" b="0" baseline="-30000" dirty="0">
                  <a:latin typeface="Times New Roman" pitchFamily="18" charset="0"/>
                  <a:ea typeface="宋体" pitchFamily="2" charset="-122"/>
                </a:rPr>
                <a:t>2</a:t>
              </a:r>
              <a:r>
                <a:rPr kumimoji="1" lang="en-US" altLang="zh-CN" sz="2400" b="0" dirty="0">
                  <a:latin typeface="Times New Roman" pitchFamily="18" charset="0"/>
                  <a:ea typeface="宋体" pitchFamily="2" charset="-122"/>
                </a:rPr>
                <a:t>O</a:t>
              </a:r>
            </a:p>
            <a:p>
              <a:pPr algn="just">
                <a:spcBef>
                  <a:spcPct val="50000"/>
                </a:spcBef>
                <a:buClr>
                  <a:schemeClr val="hlink"/>
                </a:buClr>
                <a:buSzPct val="75000"/>
                <a:buFont typeface="Wingdings" pitchFamily="2" charset="2"/>
                <a:buNone/>
                <a:defRPr/>
              </a:pPr>
              <a:r>
                <a:rPr kumimoji="1" lang="en-US" altLang="zh-CN" sz="2400" b="0" dirty="0" err="1">
                  <a:latin typeface="Times New Roman" pitchFamily="18" charset="0"/>
                  <a:ea typeface="宋体" pitchFamily="2" charset="-122"/>
                </a:rPr>
                <a:t>NaOH</a:t>
              </a:r>
              <a:r>
                <a:rPr kumimoji="1" lang="en-US" altLang="zh-CN" sz="2400" b="0" dirty="0">
                  <a:latin typeface="Times New Roman" pitchFamily="18" charset="0"/>
                  <a:ea typeface="宋体" pitchFamily="2" charset="-122"/>
                </a:rPr>
                <a:t> + Na</a:t>
              </a:r>
              <a:r>
                <a:rPr kumimoji="1" lang="en-US" altLang="zh-CN" sz="2400" b="0" baseline="-30000" dirty="0">
                  <a:latin typeface="Times New Roman" pitchFamily="18" charset="0"/>
                  <a:ea typeface="宋体" pitchFamily="2" charset="-122"/>
                </a:rPr>
                <a:t>2</a:t>
              </a:r>
              <a:r>
                <a:rPr kumimoji="1" lang="en-US" altLang="zh-CN" sz="2400" b="0" dirty="0">
                  <a:latin typeface="Times New Roman" pitchFamily="18" charset="0"/>
                  <a:ea typeface="宋体" pitchFamily="2" charset="-122"/>
                </a:rPr>
                <a:t>CO</a:t>
              </a:r>
              <a:r>
                <a:rPr kumimoji="1" lang="en-US" altLang="zh-CN" sz="2400" b="0" baseline="-30000" dirty="0">
                  <a:latin typeface="Times New Roman" pitchFamily="18" charset="0"/>
                  <a:ea typeface="宋体" pitchFamily="2" charset="-122"/>
                </a:rPr>
                <a:t>3</a:t>
              </a:r>
              <a:r>
                <a:rPr kumimoji="1" lang="en-US" altLang="zh-CN" sz="2400" b="0" dirty="0">
                  <a:latin typeface="Times New Roman" pitchFamily="18" charset="0"/>
                  <a:ea typeface="宋体" pitchFamily="2" charset="-122"/>
                </a:rPr>
                <a:t>   </a:t>
              </a:r>
            </a:p>
            <a:p>
              <a:pPr algn="just">
                <a:spcBef>
                  <a:spcPct val="50000"/>
                </a:spcBef>
                <a:buClr>
                  <a:schemeClr val="hlink"/>
                </a:buClr>
                <a:buSzPct val="75000"/>
                <a:buFont typeface="Wingdings" pitchFamily="2" charset="2"/>
                <a:buNone/>
                <a:defRPr/>
              </a:pPr>
              <a:r>
                <a:rPr kumimoji="1" lang="en-US" altLang="zh-CN" sz="2400" b="0" dirty="0">
                  <a:latin typeface="Times New Roman" pitchFamily="18" charset="0"/>
                  <a:ea typeface="宋体" pitchFamily="2" charset="-122"/>
                </a:rPr>
                <a:t>                                                                         </a:t>
              </a:r>
              <a:r>
                <a:rPr kumimoji="1" lang="en-US" altLang="zh-CN" sz="2400" b="0" dirty="0" err="1">
                  <a:latin typeface="Times New Roman" pitchFamily="18" charset="0"/>
                  <a:ea typeface="宋体" pitchFamily="2" charset="-122"/>
                </a:rPr>
                <a:t>NaOH</a:t>
              </a:r>
              <a:r>
                <a:rPr kumimoji="1" lang="en-US" altLang="zh-CN" sz="2400" b="0" dirty="0">
                  <a:latin typeface="Times New Roman" pitchFamily="18" charset="0"/>
                  <a:ea typeface="宋体" pitchFamily="2" charset="-122"/>
                </a:rPr>
                <a:t> + BaCO</a:t>
              </a:r>
              <a:r>
                <a:rPr kumimoji="1" lang="en-US" altLang="zh-CN" sz="2400" b="0" baseline="-30000" dirty="0">
                  <a:latin typeface="Times New Roman" pitchFamily="18" charset="0"/>
                  <a:ea typeface="宋体" pitchFamily="2" charset="-122"/>
                </a:rPr>
                <a:t>3</a:t>
              </a:r>
              <a:r>
                <a:rPr kumimoji="1" lang="en-US" altLang="zh-CN" sz="2400" b="0" dirty="0">
                  <a:latin typeface="Times New Roman" pitchFamily="18" charset="0"/>
                  <a:ea typeface="宋体" pitchFamily="2" charset="-122"/>
                </a:rPr>
                <a:t>↓ </a:t>
              </a:r>
            </a:p>
            <a:p>
              <a:pPr algn="just">
                <a:spcBef>
                  <a:spcPct val="50000"/>
                </a:spcBef>
                <a:buClr>
                  <a:schemeClr val="hlink"/>
                </a:buClr>
                <a:buSzPct val="75000"/>
                <a:buFont typeface="Wingdings" pitchFamily="2" charset="2"/>
                <a:buNone/>
                <a:defRPr/>
              </a:pPr>
              <a:r>
                <a:rPr kumimoji="1" lang="en-US" altLang="zh-CN" sz="2400" b="0" dirty="0">
                  <a:latin typeface="Times New Roman" pitchFamily="18" charset="0"/>
                  <a:ea typeface="宋体" pitchFamily="2" charset="-122"/>
                </a:rPr>
                <a:t>                                                  </a:t>
              </a:r>
              <a:r>
                <a:rPr kumimoji="1" lang="en-US" altLang="zh-CN" sz="2000" b="0" dirty="0">
                  <a:latin typeface="Times New Roman" pitchFamily="18" charset="0"/>
                  <a:ea typeface="宋体" pitchFamily="2" charset="-122"/>
                </a:rPr>
                <a:t>BaCl</a:t>
              </a:r>
              <a:r>
                <a:rPr kumimoji="1" lang="en-US" altLang="zh-CN" sz="2000" b="0" baseline="-30000" dirty="0">
                  <a:latin typeface="Times New Roman" pitchFamily="18" charset="0"/>
                  <a:ea typeface="宋体" pitchFamily="2" charset="-122"/>
                </a:rPr>
                <a:t>2</a:t>
              </a:r>
              <a:r>
                <a:rPr kumimoji="1" lang="en-US" altLang="zh-CN" sz="2000" b="0" dirty="0">
                  <a:latin typeface="Times New Roman" pitchFamily="18" charset="0"/>
                  <a:ea typeface="宋体" pitchFamily="2" charset="-122"/>
                </a:rPr>
                <a:t>  </a:t>
              </a:r>
              <a:r>
                <a:rPr kumimoji="1" lang="en-US" altLang="zh-CN" sz="2400" b="0" dirty="0">
                  <a:latin typeface="Times New Roman" pitchFamily="18" charset="0"/>
                  <a:ea typeface="宋体" pitchFamily="2" charset="-122"/>
                </a:rPr>
                <a:t>                         V</a:t>
              </a:r>
              <a:r>
                <a:rPr kumimoji="1" lang="en-US" altLang="zh-CN" sz="2400" b="0" baseline="-30000" dirty="0">
                  <a:latin typeface="Times New Roman" pitchFamily="18" charset="0"/>
                  <a:ea typeface="宋体" pitchFamily="2" charset="-122"/>
                </a:rPr>
                <a:t>2   </a:t>
              </a:r>
              <a:r>
                <a:rPr kumimoji="1" lang="en-US" altLang="zh-CN" sz="2400" b="0" dirty="0">
                  <a:latin typeface="Times New Roman" pitchFamily="18" charset="0"/>
                  <a:ea typeface="宋体" pitchFamily="2" charset="-122"/>
                </a:rPr>
                <a:t> </a:t>
              </a:r>
              <a:r>
                <a:rPr kumimoji="1" lang="en-US" altLang="zh-CN" sz="2000" b="0" dirty="0" err="1">
                  <a:latin typeface="Times New Roman" pitchFamily="18" charset="0"/>
                  <a:ea typeface="宋体" pitchFamily="2" charset="-122"/>
                </a:rPr>
                <a:t>HCl</a:t>
              </a:r>
              <a:r>
                <a:rPr kumimoji="1" lang="en-US" altLang="zh-CN" sz="2000" b="0" dirty="0">
                  <a:latin typeface="Times New Roman" pitchFamily="18" charset="0"/>
                  <a:ea typeface="宋体" pitchFamily="2" charset="-122"/>
                </a:rPr>
                <a:t> / </a:t>
              </a:r>
              <a:r>
                <a:rPr kumimoji="1" lang="zh-CN" altLang="en-US" sz="2000" b="1" dirty="0">
                  <a:solidFill>
                    <a:srgbClr val="C00000"/>
                  </a:solidFill>
                  <a:latin typeface="Times New Roman" pitchFamily="18" charset="0"/>
                  <a:ea typeface="宋体" pitchFamily="2" charset="-122"/>
                </a:rPr>
                <a:t>酚酞</a:t>
              </a:r>
              <a:r>
                <a:rPr kumimoji="1" lang="zh-CN" altLang="en-US" sz="2400" b="0" dirty="0">
                  <a:effectLst>
                    <a:outerShdw blurRad="38100" dist="38100" dir="2700000" algn="tl">
                      <a:srgbClr val="C0C0C0"/>
                    </a:outerShdw>
                  </a:effectLst>
                  <a:latin typeface="Times New Roman" pitchFamily="18" charset="0"/>
                  <a:ea typeface="宋体" pitchFamily="2" charset="-122"/>
                </a:rPr>
                <a:t> </a:t>
              </a:r>
            </a:p>
            <a:p>
              <a:pPr algn="just">
                <a:spcBef>
                  <a:spcPct val="50000"/>
                </a:spcBef>
                <a:buClr>
                  <a:schemeClr val="hlink"/>
                </a:buClr>
                <a:buSzPct val="75000"/>
                <a:buFont typeface="Wingdings" pitchFamily="2" charset="2"/>
                <a:buNone/>
                <a:defRPr/>
              </a:pPr>
              <a:r>
                <a:rPr kumimoji="1" lang="zh-CN" altLang="en-US" sz="2400" b="0" dirty="0">
                  <a:latin typeface="Times New Roman" pitchFamily="18" charset="0"/>
                  <a:ea typeface="宋体" pitchFamily="2" charset="-122"/>
                </a:rPr>
                <a:t>                                                                        </a:t>
              </a:r>
            </a:p>
            <a:p>
              <a:pPr algn="just">
                <a:spcBef>
                  <a:spcPct val="50000"/>
                </a:spcBef>
                <a:buClr>
                  <a:schemeClr val="hlink"/>
                </a:buClr>
                <a:buSzPct val="75000"/>
                <a:buFont typeface="Wingdings" pitchFamily="2" charset="2"/>
                <a:buNone/>
                <a:defRPr/>
              </a:pPr>
              <a:r>
                <a:rPr kumimoji="1" lang="zh-CN" altLang="en-US" sz="2400" b="0" dirty="0">
                  <a:latin typeface="Times New Roman" pitchFamily="18" charset="0"/>
                  <a:ea typeface="宋体" pitchFamily="2" charset="-122"/>
                </a:rPr>
                <a:t>                                                                                    </a:t>
              </a:r>
              <a:r>
                <a:rPr kumimoji="1" lang="en-US" altLang="zh-CN" sz="2400" b="0" dirty="0" err="1">
                  <a:latin typeface="Times New Roman" pitchFamily="18" charset="0"/>
                  <a:ea typeface="宋体" pitchFamily="2" charset="-122"/>
                </a:rPr>
                <a:t>NaCl</a:t>
              </a:r>
              <a:r>
                <a:rPr kumimoji="1" lang="en-US" altLang="zh-CN" sz="2400" b="0" dirty="0">
                  <a:latin typeface="Times New Roman" pitchFamily="18" charset="0"/>
                  <a:ea typeface="宋体" pitchFamily="2" charset="-122"/>
                </a:rPr>
                <a:t> + H</a:t>
              </a:r>
              <a:r>
                <a:rPr kumimoji="1" lang="en-US" altLang="zh-CN" sz="2400" b="0" baseline="-30000" dirty="0">
                  <a:latin typeface="Times New Roman" pitchFamily="18" charset="0"/>
                  <a:ea typeface="宋体" pitchFamily="2" charset="-122"/>
                </a:rPr>
                <a:t>2</a:t>
              </a:r>
              <a:r>
                <a:rPr kumimoji="1" lang="en-US" altLang="zh-CN" sz="2400" b="0" dirty="0">
                  <a:latin typeface="Times New Roman" pitchFamily="18" charset="0"/>
                  <a:ea typeface="宋体" pitchFamily="2" charset="-122"/>
                </a:rPr>
                <a:t>O</a:t>
              </a:r>
            </a:p>
          </p:txBody>
        </p:sp>
        <p:sp>
          <p:nvSpPr>
            <p:cNvPr id="41991" name="Line 4"/>
            <p:cNvSpPr>
              <a:spLocks noChangeShapeType="1"/>
            </p:cNvSpPr>
            <p:nvPr/>
          </p:nvSpPr>
          <p:spPr bwMode="auto">
            <a:xfrm>
              <a:off x="1584" y="1536"/>
              <a:ext cx="4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2" name="Line 5"/>
            <p:cNvSpPr>
              <a:spLocks noChangeShapeType="1"/>
            </p:cNvSpPr>
            <p:nvPr/>
          </p:nvSpPr>
          <p:spPr bwMode="auto">
            <a:xfrm flipV="1">
              <a:off x="2016" y="1144"/>
              <a:ext cx="416" cy="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3" name="Line 6"/>
            <p:cNvSpPr>
              <a:spLocks noChangeShapeType="1"/>
            </p:cNvSpPr>
            <p:nvPr/>
          </p:nvSpPr>
          <p:spPr bwMode="auto">
            <a:xfrm>
              <a:off x="2416" y="1144"/>
              <a:ext cx="124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4" name="Line 7"/>
            <p:cNvSpPr>
              <a:spLocks noChangeShapeType="1"/>
            </p:cNvSpPr>
            <p:nvPr/>
          </p:nvSpPr>
          <p:spPr bwMode="auto">
            <a:xfrm>
              <a:off x="2000" y="1536"/>
              <a:ext cx="416" cy="3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5" name="Line 8"/>
            <p:cNvSpPr>
              <a:spLocks noChangeShapeType="1"/>
            </p:cNvSpPr>
            <p:nvPr/>
          </p:nvSpPr>
          <p:spPr bwMode="auto">
            <a:xfrm>
              <a:off x="2416" y="1928"/>
              <a:ext cx="124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6" name="Line 9"/>
            <p:cNvSpPr>
              <a:spLocks noChangeShapeType="1"/>
            </p:cNvSpPr>
            <p:nvPr/>
          </p:nvSpPr>
          <p:spPr bwMode="auto">
            <a:xfrm>
              <a:off x="4656" y="2112"/>
              <a:ext cx="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36202" name="Object 10"/>
          <p:cNvGraphicFramePr>
            <a:graphicFrameLocks noChangeAspect="1"/>
          </p:cNvGraphicFramePr>
          <p:nvPr>
            <p:extLst>
              <p:ext uri="{D42A27DB-BD31-4B8C-83A1-F6EECF244321}">
                <p14:modId xmlns:p14="http://schemas.microsoft.com/office/powerpoint/2010/main" val="4205111834"/>
              </p:ext>
            </p:extLst>
          </p:nvPr>
        </p:nvGraphicFramePr>
        <p:xfrm>
          <a:off x="755650" y="4339803"/>
          <a:ext cx="4819650" cy="962025"/>
        </p:xfrm>
        <a:graphic>
          <a:graphicData uri="http://schemas.openxmlformats.org/presentationml/2006/ole">
            <mc:AlternateContent xmlns:mc="http://schemas.openxmlformats.org/markup-compatibility/2006">
              <mc:Choice xmlns:v="urn:schemas-microsoft-com:vml" Requires="v">
                <p:oleObj spid="_x0000_s743542" name="Equation" r:id="rId3" imgW="1723903" imgH="285713" progId="Equation.DSMT4">
                  <p:embed/>
                </p:oleObj>
              </mc:Choice>
              <mc:Fallback>
                <p:oleObj name="Equation" r:id="rId3" imgW="1723903" imgH="2857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339803"/>
                        <a:ext cx="4819650" cy="962025"/>
                      </a:xfrm>
                      <a:prstGeom prst="rect">
                        <a:avLst/>
                      </a:prstGeom>
                      <a:solidFill>
                        <a:schemeClr val="hlink"/>
                      </a:solidFill>
                      <a:ln w="9525">
                        <a:solidFill>
                          <a:srgbClr val="993300"/>
                        </a:solidFill>
                        <a:miter lim="800000"/>
                        <a:headEnd/>
                        <a:tailEnd/>
                      </a:ln>
                    </p:spPr>
                  </p:pic>
                </p:oleObj>
              </mc:Fallback>
            </mc:AlternateContent>
          </a:graphicData>
        </a:graphic>
      </p:graphicFrame>
      <p:graphicFrame>
        <p:nvGraphicFramePr>
          <p:cNvPr id="136203" name="Object 11"/>
          <p:cNvGraphicFramePr>
            <a:graphicFrameLocks noChangeAspect="1"/>
          </p:cNvGraphicFramePr>
          <p:nvPr>
            <p:extLst>
              <p:ext uri="{D42A27DB-BD31-4B8C-83A1-F6EECF244321}">
                <p14:modId xmlns:p14="http://schemas.microsoft.com/office/powerpoint/2010/main" val="3715860248"/>
              </p:ext>
            </p:extLst>
          </p:nvPr>
        </p:nvGraphicFramePr>
        <p:xfrm>
          <a:off x="754063" y="5346278"/>
          <a:ext cx="6788150" cy="1035050"/>
        </p:xfrm>
        <a:graphic>
          <a:graphicData uri="http://schemas.openxmlformats.org/presentationml/2006/ole">
            <mc:AlternateContent xmlns:mc="http://schemas.openxmlformats.org/markup-compatibility/2006">
              <mc:Choice xmlns:v="urn:schemas-microsoft-com:vml" Requires="v">
                <p:oleObj spid="_x0000_s743543" name="Equation" r:id="rId5" imgW="2362258" imgH="304960" progId="Equation.DSMT4">
                  <p:embed/>
                </p:oleObj>
              </mc:Choice>
              <mc:Fallback>
                <p:oleObj name="Equation" r:id="rId5" imgW="2362258" imgH="3049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63" y="5346278"/>
                        <a:ext cx="6788150" cy="103505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9" name="Rectangle 12"/>
          <p:cNvSpPr>
            <a:spLocks noChangeArrowheads="1"/>
          </p:cNvSpPr>
          <p:nvPr/>
        </p:nvSpPr>
        <p:spPr bwMode="auto">
          <a:xfrm>
            <a:off x="539750" y="577428"/>
            <a:ext cx="24479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90000"/>
              </a:lnSpc>
              <a:spcBef>
                <a:spcPct val="20000"/>
              </a:spcBef>
              <a:buClr>
                <a:schemeClr val="accent1"/>
              </a:buClr>
              <a:buSzPct val="65000"/>
              <a:buFont typeface="Wingdings" panose="05000000000000000000" pitchFamily="2" charset="2"/>
              <a:buNone/>
            </a:pPr>
            <a:r>
              <a:rPr lang="en-US" altLang="zh-CN" sz="2400">
                <a:solidFill>
                  <a:srgbClr val="0000FF"/>
                </a:solidFill>
                <a:latin typeface="Times New Roman" panose="02020603050405020304" pitchFamily="18" charset="0"/>
              </a:rPr>
              <a:t>BaCl</a:t>
            </a:r>
            <a:r>
              <a:rPr lang="en-US" altLang="zh-CN" sz="2400" baseline="-25000">
                <a:solidFill>
                  <a:srgbClr val="0000FF"/>
                </a:solidFill>
                <a:latin typeface="Times New Roman" panose="02020603050405020304" pitchFamily="18" charset="0"/>
              </a:rPr>
              <a:t>2</a:t>
            </a:r>
            <a:r>
              <a:rPr lang="zh-CN" altLang="en-US" sz="2400">
                <a:solidFill>
                  <a:srgbClr val="0000FF"/>
                </a:solidFill>
                <a:latin typeface="Times New Roman" panose="02020603050405020304" pitchFamily="18" charset="0"/>
              </a:rPr>
              <a:t>法</a:t>
            </a:r>
          </a:p>
        </p:txBody>
      </p:sp>
    </p:spTree>
    <p:extLst>
      <p:ext uri="{BB962C8B-B14F-4D97-AF65-F5344CB8AC3E}">
        <p14:creationId xmlns:p14="http://schemas.microsoft.com/office/powerpoint/2010/main" val="1314998081"/>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136202"/>
                                        </p:tgtEl>
                                        <p:attrNameLst>
                                          <p:attrName>style.visibility</p:attrName>
                                        </p:attrNameLst>
                                      </p:cBhvr>
                                      <p:to>
                                        <p:strVal val="visible"/>
                                      </p:to>
                                    </p:set>
                                    <p:animEffect transition="in" filter="strips(upRight)">
                                      <p:cBhvr>
                                        <p:cTn id="12" dur="500"/>
                                        <p:tgtEl>
                                          <p:spTgt spid="1362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36203"/>
                                        </p:tgtEl>
                                        <p:attrNameLst>
                                          <p:attrName>style.visibility</p:attrName>
                                        </p:attrNameLst>
                                      </p:cBhvr>
                                      <p:to>
                                        <p:strVal val="visible"/>
                                      </p:to>
                                    </p:set>
                                    <p:animEffect transition="in" filter="strips(downRight)">
                                      <p:cBhvr>
                                        <p:cTn id="17" dur="500"/>
                                        <p:tgtEl>
                                          <p:spTgt spid="136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179" name="Rectangle 3"/>
          <p:cNvSpPr>
            <a:spLocks noGrp="1" noChangeArrowheads="1"/>
          </p:cNvSpPr>
          <p:nvPr>
            <p:ph type="body" idx="4294967295"/>
          </p:nvPr>
        </p:nvSpPr>
        <p:spPr>
          <a:xfrm>
            <a:off x="785813" y="1857375"/>
            <a:ext cx="7745412" cy="4525963"/>
          </a:xfrm>
        </p:spPr>
        <p:txBody>
          <a:bodyPr/>
          <a:lstStyle/>
          <a:p>
            <a:pPr algn="just">
              <a:buFont typeface="Wingdings" pitchFamily="2" charset="2"/>
              <a:buNone/>
              <a:defRPr/>
            </a:pPr>
            <a:r>
              <a:rPr lang="en-US" altLang="zh-CN" sz="2800" b="1" dirty="0" smtClean="0">
                <a:effectLst>
                  <a:outerShdw blurRad="38100" dist="38100" dir="2700000" algn="tl">
                    <a:srgbClr val="C0C0C0"/>
                  </a:outerShdw>
                </a:effectLst>
                <a:latin typeface="Bookman Old Style" pitchFamily="18" charset="0"/>
              </a:rPr>
              <a:t>		</a:t>
            </a:r>
            <a:r>
              <a:rPr lang="zh-CN" altLang="en-US" sz="2800" b="1" dirty="0" smtClean="0">
                <a:solidFill>
                  <a:srgbClr val="0000CC"/>
                </a:solidFill>
                <a:latin typeface="Bookman Old Style" pitchFamily="18" charset="0"/>
                <a:ea typeface="黑体" pitchFamily="2" charset="-122"/>
              </a:rPr>
              <a:t>水是一种</a:t>
            </a:r>
            <a:r>
              <a:rPr lang="zh-CN" altLang="en-US" sz="2800" b="1" dirty="0" smtClean="0">
                <a:solidFill>
                  <a:srgbClr val="D60093"/>
                </a:solidFill>
                <a:latin typeface="Bookman Old Style" pitchFamily="18" charset="0"/>
                <a:ea typeface="黑体" pitchFamily="2" charset="-122"/>
              </a:rPr>
              <a:t>“万能溶剂”，</a:t>
            </a:r>
            <a:r>
              <a:rPr lang="zh-CN" altLang="en-US" sz="2800" b="1" dirty="0" smtClean="0">
                <a:solidFill>
                  <a:srgbClr val="0000CC"/>
                </a:solidFill>
                <a:latin typeface="Bookman Old Style" pitchFamily="18" charset="0"/>
                <a:ea typeface="黑体" pitchFamily="2" charset="-122"/>
              </a:rPr>
              <a:t>任何一种物质在水中都有一定程度的溶解，绝对不溶的物质是没有的，通常认为溶解度</a:t>
            </a:r>
          </a:p>
          <a:p>
            <a:pPr algn="just">
              <a:buFont typeface="Wingdings" pitchFamily="2" charset="2"/>
              <a:buNone/>
              <a:defRPr/>
            </a:pPr>
            <a:endParaRPr lang="zh-CN" altLang="en-US" sz="2800" b="1" dirty="0" smtClean="0">
              <a:solidFill>
                <a:srgbClr val="CCFFFF"/>
              </a:solidFill>
              <a:latin typeface="Bookman Old Style" pitchFamily="18" charset="0"/>
              <a:ea typeface="黑体" pitchFamily="2" charset="-122"/>
            </a:endParaRPr>
          </a:p>
          <a:p>
            <a:pPr algn="just">
              <a:lnSpc>
                <a:spcPct val="150000"/>
              </a:lnSpc>
              <a:buFont typeface="Wingdings" pitchFamily="2" charset="2"/>
              <a:buNone/>
              <a:defRPr/>
            </a:pPr>
            <a:r>
              <a:rPr lang="zh-CN" altLang="en-US" sz="2400" b="1" dirty="0" smtClean="0">
                <a:solidFill>
                  <a:srgbClr val="CCFFFF"/>
                </a:solidFill>
                <a:latin typeface="Bookman Old Style" pitchFamily="18" charset="0"/>
                <a:ea typeface="DotumChe" pitchFamily="49" charset="-127"/>
                <a:cs typeface="Times New Roman" pitchFamily="18" charset="0"/>
              </a:rPr>
              <a:t>   </a:t>
            </a:r>
            <a:r>
              <a:rPr lang="zh-CN" altLang="en-US" sz="2400" b="1" dirty="0" smtClean="0">
                <a:solidFill>
                  <a:srgbClr val="0000CC"/>
                </a:solidFill>
                <a:latin typeface="Bookman Old Style" pitchFamily="18" charset="0"/>
                <a:ea typeface="DotumChe" pitchFamily="49" charset="-127"/>
                <a:cs typeface="Times New Roman" pitchFamily="18" charset="0"/>
              </a:rPr>
              <a:t>＜</a:t>
            </a:r>
            <a:r>
              <a:rPr lang="en-US" altLang="zh-CN" sz="2400" b="1" dirty="0" smtClean="0">
                <a:solidFill>
                  <a:srgbClr val="0000CC"/>
                </a:solidFill>
                <a:latin typeface="Bookman Old Style" pitchFamily="18" charset="0"/>
                <a:ea typeface="黑体" pitchFamily="2" charset="-122"/>
              </a:rPr>
              <a:t>0.01g/100gH</a:t>
            </a:r>
            <a:r>
              <a:rPr lang="en-US" altLang="zh-CN" sz="2400" b="1" baseline="-25000" dirty="0" smtClean="0">
                <a:solidFill>
                  <a:srgbClr val="0000CC"/>
                </a:solidFill>
                <a:latin typeface="Bookman Old Style" pitchFamily="18" charset="0"/>
                <a:ea typeface="黑体" pitchFamily="2" charset="-122"/>
              </a:rPr>
              <a:t>2</a:t>
            </a:r>
            <a:r>
              <a:rPr lang="en-US" altLang="zh-CN" sz="2400" b="1" dirty="0" smtClean="0">
                <a:solidFill>
                  <a:srgbClr val="0000CC"/>
                </a:solidFill>
                <a:latin typeface="Bookman Old Style" pitchFamily="18" charset="0"/>
                <a:ea typeface="黑体" pitchFamily="2" charset="-122"/>
              </a:rPr>
              <a:t>O</a:t>
            </a:r>
            <a:r>
              <a:rPr lang="zh-CN" altLang="en-US" sz="2400" b="1" dirty="0" smtClean="0">
                <a:solidFill>
                  <a:srgbClr val="0000CC"/>
                </a:solidFill>
                <a:latin typeface="Bookman Old Style" pitchFamily="18" charset="0"/>
                <a:ea typeface="黑体" pitchFamily="2" charset="-122"/>
              </a:rPr>
              <a:t>的为</a:t>
            </a:r>
            <a:r>
              <a:rPr lang="zh-CN" altLang="en-US" sz="2400" b="1" dirty="0" smtClean="0">
                <a:solidFill>
                  <a:srgbClr val="D60093"/>
                </a:solidFill>
                <a:latin typeface="Bookman Old Style" pitchFamily="18" charset="0"/>
                <a:ea typeface="黑体" pitchFamily="2" charset="-122"/>
              </a:rPr>
              <a:t>难溶</a:t>
            </a:r>
            <a:r>
              <a:rPr lang="zh-CN" altLang="en-US" sz="2400" b="1" dirty="0" smtClean="0">
                <a:solidFill>
                  <a:srgbClr val="66FF99"/>
                </a:solidFill>
                <a:latin typeface="Bookman Old Style" pitchFamily="18" charset="0"/>
                <a:ea typeface="黑体" pitchFamily="2" charset="-122"/>
              </a:rPr>
              <a:t> </a:t>
            </a:r>
          </a:p>
          <a:p>
            <a:pPr algn="just">
              <a:lnSpc>
                <a:spcPct val="150000"/>
              </a:lnSpc>
              <a:buFont typeface="Wingdings" pitchFamily="2" charset="2"/>
              <a:buNone/>
              <a:defRPr/>
            </a:pPr>
            <a:r>
              <a:rPr lang="zh-CN" altLang="en-US" sz="2400" b="1" dirty="0" smtClean="0">
                <a:solidFill>
                  <a:srgbClr val="CCFFFF"/>
                </a:solidFill>
                <a:latin typeface="Bookman Old Style" pitchFamily="18" charset="0"/>
                <a:ea typeface="黑体" pitchFamily="2" charset="-122"/>
              </a:rPr>
              <a:t>   </a:t>
            </a:r>
            <a:r>
              <a:rPr lang="en-US" altLang="zh-CN" sz="2400" b="1" dirty="0" smtClean="0">
                <a:solidFill>
                  <a:srgbClr val="0000CC"/>
                </a:solidFill>
                <a:latin typeface="Bookman Old Style" pitchFamily="18" charset="0"/>
                <a:ea typeface="黑体" pitchFamily="2" charset="-122"/>
              </a:rPr>
              <a:t>0.01</a:t>
            </a:r>
            <a:r>
              <a:rPr lang="en-US" altLang="zh-CN" sz="2400" b="1" dirty="0" smtClean="0">
                <a:solidFill>
                  <a:srgbClr val="0000CC"/>
                </a:solidFill>
                <a:latin typeface="Bookman Old Style" pitchFamily="18" charset="0"/>
                <a:ea typeface="Batang"/>
                <a:cs typeface="Batang"/>
              </a:rPr>
              <a:t>~</a:t>
            </a:r>
            <a:r>
              <a:rPr lang="en-US" altLang="zh-CN" sz="2400" b="1" dirty="0" smtClean="0">
                <a:solidFill>
                  <a:srgbClr val="0000CC"/>
                </a:solidFill>
                <a:latin typeface="Bookman Old Style" pitchFamily="18" charset="0"/>
                <a:ea typeface="黑体" pitchFamily="2" charset="-122"/>
              </a:rPr>
              <a:t>0.1g/100gH</a:t>
            </a:r>
            <a:r>
              <a:rPr lang="en-US" altLang="zh-CN" sz="2400" b="1" baseline="-25000" dirty="0" smtClean="0">
                <a:solidFill>
                  <a:srgbClr val="0000CC"/>
                </a:solidFill>
                <a:latin typeface="Bookman Old Style" pitchFamily="18" charset="0"/>
                <a:ea typeface="黑体" pitchFamily="2" charset="-122"/>
              </a:rPr>
              <a:t>2</a:t>
            </a:r>
            <a:r>
              <a:rPr lang="en-US" altLang="zh-CN" sz="2400" b="1" dirty="0" smtClean="0">
                <a:solidFill>
                  <a:srgbClr val="0000CC"/>
                </a:solidFill>
                <a:latin typeface="Bookman Old Style" pitchFamily="18" charset="0"/>
                <a:ea typeface="黑体" pitchFamily="2" charset="-122"/>
              </a:rPr>
              <a:t>O</a:t>
            </a:r>
            <a:r>
              <a:rPr lang="zh-CN" altLang="en-US" sz="2400" b="1" dirty="0" smtClean="0">
                <a:solidFill>
                  <a:srgbClr val="0000CC"/>
                </a:solidFill>
                <a:latin typeface="Bookman Old Style" pitchFamily="18" charset="0"/>
                <a:ea typeface="黑体" pitchFamily="2" charset="-122"/>
              </a:rPr>
              <a:t>的为</a:t>
            </a:r>
            <a:r>
              <a:rPr lang="zh-CN" altLang="en-US" sz="2400" b="1" dirty="0" smtClean="0">
                <a:solidFill>
                  <a:srgbClr val="D60093"/>
                </a:solidFill>
                <a:latin typeface="Bookman Old Style" pitchFamily="18" charset="0"/>
                <a:ea typeface="黑体" pitchFamily="2" charset="-122"/>
              </a:rPr>
              <a:t>微溶</a:t>
            </a:r>
          </a:p>
          <a:p>
            <a:pPr algn="just">
              <a:lnSpc>
                <a:spcPct val="150000"/>
              </a:lnSpc>
              <a:buFont typeface="Wingdings" pitchFamily="2" charset="2"/>
              <a:buNone/>
              <a:defRPr/>
            </a:pPr>
            <a:r>
              <a:rPr lang="zh-CN" altLang="en-US" sz="2400" b="1" dirty="0" smtClean="0">
                <a:solidFill>
                  <a:srgbClr val="CCFFFF"/>
                </a:solidFill>
                <a:latin typeface="Bookman Old Style" pitchFamily="18" charset="0"/>
                <a:ea typeface="DotumChe" pitchFamily="49" charset="-127"/>
              </a:rPr>
              <a:t>   </a:t>
            </a:r>
            <a:r>
              <a:rPr lang="zh-CN" altLang="en-US" sz="2400" b="1" dirty="0" smtClean="0">
                <a:solidFill>
                  <a:srgbClr val="0000CC"/>
                </a:solidFill>
                <a:latin typeface="Bookman Old Style" pitchFamily="18" charset="0"/>
                <a:ea typeface="DotumChe" pitchFamily="49" charset="-127"/>
              </a:rPr>
              <a:t>＞</a:t>
            </a:r>
            <a:r>
              <a:rPr lang="en-US" altLang="zh-CN" sz="2400" b="1" dirty="0" smtClean="0">
                <a:solidFill>
                  <a:srgbClr val="0000CC"/>
                </a:solidFill>
                <a:latin typeface="Bookman Old Style" pitchFamily="18" charset="0"/>
                <a:ea typeface="黑体" pitchFamily="2" charset="-122"/>
              </a:rPr>
              <a:t>0.1g/100gH</a:t>
            </a:r>
            <a:r>
              <a:rPr lang="en-US" altLang="zh-CN" sz="2400" b="1" baseline="-25000" dirty="0" smtClean="0">
                <a:solidFill>
                  <a:srgbClr val="0000CC"/>
                </a:solidFill>
                <a:latin typeface="Bookman Old Style" pitchFamily="18" charset="0"/>
                <a:ea typeface="黑体" pitchFamily="2" charset="-122"/>
              </a:rPr>
              <a:t>2</a:t>
            </a:r>
            <a:r>
              <a:rPr lang="en-US" altLang="zh-CN" sz="2400" b="1" dirty="0" smtClean="0">
                <a:solidFill>
                  <a:srgbClr val="0000CC"/>
                </a:solidFill>
                <a:latin typeface="Bookman Old Style" pitchFamily="18" charset="0"/>
                <a:ea typeface="黑体" pitchFamily="2" charset="-122"/>
              </a:rPr>
              <a:t>O</a:t>
            </a:r>
            <a:r>
              <a:rPr lang="zh-CN" altLang="en-US" sz="2400" b="1" dirty="0" smtClean="0">
                <a:solidFill>
                  <a:srgbClr val="0000CC"/>
                </a:solidFill>
                <a:latin typeface="Bookman Old Style" pitchFamily="18" charset="0"/>
                <a:ea typeface="黑体" pitchFamily="2" charset="-122"/>
              </a:rPr>
              <a:t>的为</a:t>
            </a:r>
            <a:r>
              <a:rPr lang="zh-CN" altLang="en-US" sz="2400" b="1" dirty="0" smtClean="0">
                <a:solidFill>
                  <a:srgbClr val="D60093"/>
                </a:solidFill>
                <a:latin typeface="Bookman Old Style" pitchFamily="18" charset="0"/>
                <a:ea typeface="黑体" pitchFamily="2" charset="-122"/>
              </a:rPr>
              <a:t>易溶</a:t>
            </a:r>
          </a:p>
        </p:txBody>
      </p:sp>
      <p:sp>
        <p:nvSpPr>
          <p:cNvPr id="3" name="Rectangle 2"/>
          <p:cNvSpPr txBox="1">
            <a:spLocks noChangeArrowheads="1"/>
          </p:cNvSpPr>
          <p:nvPr/>
        </p:nvSpPr>
        <p:spPr bwMode="auto">
          <a:xfrm>
            <a:off x="457200" y="457200"/>
            <a:ext cx="8229600" cy="1042988"/>
          </a:xfrm>
          <a:prstGeom prst="rect">
            <a:avLst/>
          </a:prstGeom>
          <a:noFill/>
          <a:ln w="9525">
            <a:noFill/>
            <a:miter lim="800000"/>
            <a:headEnd/>
            <a:tailEnd/>
          </a:ln>
        </p:spPr>
        <p:txBody>
          <a:bodyPr anchor="ctr"/>
          <a:lstStyle/>
          <a:p>
            <a:pPr eaLnBrk="0" hangingPunct="0">
              <a:defRPr/>
            </a:pPr>
            <a:r>
              <a:rPr lang="en-US" altLang="zh-CN" sz="4000" kern="0" dirty="0" smtClean="0">
                <a:solidFill>
                  <a:srgbClr val="0000CC"/>
                </a:solidFill>
                <a:latin typeface="黑体" pitchFamily="49" charset="-122"/>
                <a:ea typeface="黑体" pitchFamily="49" charset="-122"/>
                <a:cs typeface="+mj-cs"/>
              </a:rPr>
              <a:t>6.4  </a:t>
            </a:r>
            <a:r>
              <a:rPr lang="zh-CN" altLang="en-US" sz="4000" kern="0" dirty="0">
                <a:solidFill>
                  <a:srgbClr val="0000CC"/>
                </a:solidFill>
                <a:latin typeface="黑体" pitchFamily="49" charset="-122"/>
                <a:ea typeface="黑体" pitchFamily="49" charset="-122"/>
                <a:cs typeface="+mj-cs"/>
              </a:rPr>
              <a:t>多相离子平衡</a:t>
            </a:r>
          </a:p>
        </p:txBody>
      </p:sp>
      <p:sp>
        <p:nvSpPr>
          <p:cNvPr id="4"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8179">
                                            <p:txEl>
                                              <p:pRg st="0" end="0"/>
                                            </p:txEl>
                                          </p:spTgt>
                                        </p:tgtEl>
                                        <p:attrNameLst>
                                          <p:attrName>style.visibility</p:attrName>
                                        </p:attrNameLst>
                                      </p:cBhvr>
                                      <p:to>
                                        <p:strVal val="visible"/>
                                      </p:to>
                                    </p:set>
                                    <p:animEffect transition="in" filter="dissolve">
                                      <p:cBhvr>
                                        <p:cTn id="12" dur="500"/>
                                        <p:tgtEl>
                                          <p:spTgt spid="1781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8179">
                                            <p:txEl>
                                              <p:pRg st="2" end="2"/>
                                            </p:txEl>
                                          </p:spTgt>
                                        </p:tgtEl>
                                        <p:attrNameLst>
                                          <p:attrName>style.visibility</p:attrName>
                                        </p:attrNameLst>
                                      </p:cBhvr>
                                      <p:to>
                                        <p:strVal val="visible"/>
                                      </p:to>
                                    </p:set>
                                    <p:animEffect transition="in" filter="dissolve">
                                      <p:cBhvr>
                                        <p:cTn id="17" dur="500"/>
                                        <p:tgtEl>
                                          <p:spTgt spid="1781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8179">
                                            <p:txEl>
                                              <p:pRg st="3" end="3"/>
                                            </p:txEl>
                                          </p:spTgt>
                                        </p:tgtEl>
                                        <p:attrNameLst>
                                          <p:attrName>style.visibility</p:attrName>
                                        </p:attrNameLst>
                                      </p:cBhvr>
                                      <p:to>
                                        <p:strVal val="visible"/>
                                      </p:to>
                                    </p:set>
                                    <p:animEffect transition="in" filter="dissolve">
                                      <p:cBhvr>
                                        <p:cTn id="22" dur="500"/>
                                        <p:tgtEl>
                                          <p:spTgt spid="1781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8179">
                                            <p:txEl>
                                              <p:pRg st="4" end="4"/>
                                            </p:txEl>
                                          </p:spTgt>
                                        </p:tgtEl>
                                        <p:attrNameLst>
                                          <p:attrName>style.visibility</p:attrName>
                                        </p:attrNameLst>
                                      </p:cBhvr>
                                      <p:to>
                                        <p:strVal val="visible"/>
                                      </p:to>
                                    </p:set>
                                    <p:animEffect transition="in" filter="dissolve">
                                      <p:cBhvr>
                                        <p:cTn id="27" dur="500"/>
                                        <p:tgtEl>
                                          <p:spTgt spid="178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3"/>
          <p:cNvSpPr>
            <a:spLocks noChangeArrowheads="1"/>
          </p:cNvSpPr>
          <p:nvPr/>
        </p:nvSpPr>
        <p:spPr bwMode="auto">
          <a:xfrm>
            <a:off x="323850" y="468536"/>
            <a:ext cx="3409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r>
              <a:rPr lang="en-US" altLang="zh-CN" dirty="0">
                <a:solidFill>
                  <a:srgbClr val="FF0000"/>
                </a:solidFill>
                <a:latin typeface="微软雅黑" panose="020B0503020204020204" pitchFamily="34" charset="-122"/>
                <a:ea typeface="微软雅黑" panose="020B0503020204020204" pitchFamily="34" charset="-122"/>
              </a:rPr>
              <a:t>3.</a:t>
            </a:r>
            <a:r>
              <a:rPr lang="zh-CN" altLang="zh-CN" dirty="0">
                <a:solidFill>
                  <a:srgbClr val="FF0000"/>
                </a:solidFill>
                <a:latin typeface="微软雅黑" panose="020B0503020204020204" pitchFamily="34" charset="-122"/>
                <a:ea typeface="微软雅黑" panose="020B0503020204020204" pitchFamily="34" charset="-122"/>
              </a:rPr>
              <a:t>活度和活度因子</a:t>
            </a:r>
            <a:endParaRPr lang="zh-CN" altLang="en-US" dirty="0">
              <a:solidFill>
                <a:srgbClr val="FF0000"/>
              </a:solidFill>
              <a:latin typeface="微软雅黑" panose="020B0503020204020204" pitchFamily="34" charset="-122"/>
              <a:ea typeface="微软雅黑" panose="020B0503020204020204" pitchFamily="34" charset="-122"/>
            </a:endParaRPr>
          </a:p>
        </p:txBody>
      </p:sp>
      <p:graphicFrame>
        <p:nvGraphicFramePr>
          <p:cNvPr id="36867" name="对象 9"/>
          <p:cNvGraphicFramePr>
            <a:graphicFrameLocks noChangeAspect="1"/>
          </p:cNvGraphicFramePr>
          <p:nvPr>
            <p:extLst>
              <p:ext uri="{D42A27DB-BD31-4B8C-83A1-F6EECF244321}">
                <p14:modId xmlns:p14="http://schemas.microsoft.com/office/powerpoint/2010/main" val="3726553407"/>
              </p:ext>
            </p:extLst>
          </p:nvPr>
        </p:nvGraphicFramePr>
        <p:xfrm>
          <a:off x="1258888" y="2917825"/>
          <a:ext cx="2738437" cy="811213"/>
        </p:xfrm>
        <a:graphic>
          <a:graphicData uri="http://schemas.openxmlformats.org/presentationml/2006/ole">
            <mc:AlternateContent xmlns:mc="http://schemas.openxmlformats.org/markup-compatibility/2006">
              <mc:Choice xmlns:v="urn:schemas-microsoft-com:vml" Requires="v">
                <p:oleObj spid="_x0000_s755771" name="Equation" r:id="rId3" imgW="1447172" imgH="444307" progId="Equation.DSMT4">
                  <p:embed/>
                </p:oleObj>
              </mc:Choice>
              <mc:Fallback>
                <p:oleObj name="Equation" r:id="rId3" imgW="1447172" imgH="44430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917825"/>
                        <a:ext cx="273843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8" name="对象 10"/>
          <p:cNvGraphicFramePr>
            <a:graphicFrameLocks noChangeAspect="1"/>
          </p:cNvGraphicFramePr>
          <p:nvPr>
            <p:extLst>
              <p:ext uri="{D42A27DB-BD31-4B8C-83A1-F6EECF244321}">
                <p14:modId xmlns:p14="http://schemas.microsoft.com/office/powerpoint/2010/main" val="3896798976"/>
              </p:ext>
            </p:extLst>
          </p:nvPr>
        </p:nvGraphicFramePr>
        <p:xfrm>
          <a:off x="4752975" y="2924175"/>
          <a:ext cx="2522538" cy="747713"/>
        </p:xfrm>
        <a:graphic>
          <a:graphicData uri="http://schemas.openxmlformats.org/presentationml/2006/ole">
            <mc:AlternateContent xmlns:mc="http://schemas.openxmlformats.org/markup-compatibility/2006">
              <mc:Choice xmlns:v="urn:schemas-microsoft-com:vml" Requires="v">
                <p:oleObj spid="_x0000_s755772" name="Equation" r:id="rId5" imgW="1447172" imgH="444307" progId="Equation.DSMT4">
                  <p:embed/>
                </p:oleObj>
              </mc:Choice>
              <mc:Fallback>
                <p:oleObj name="Equation" r:id="rId5" imgW="1447172" imgH="44430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2975" y="2924175"/>
                        <a:ext cx="2522538"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矩形 15"/>
          <p:cNvSpPr/>
          <p:nvPr/>
        </p:nvSpPr>
        <p:spPr>
          <a:xfrm>
            <a:off x="514350" y="1125538"/>
            <a:ext cx="7705725" cy="1754187"/>
          </a:xfrm>
          <a:prstGeom prst="rect">
            <a:avLst/>
          </a:prstGeom>
        </p:spPr>
        <p:txBody>
          <a:bodyPr>
            <a:spAutoFit/>
          </a:bodyPr>
          <a:lstStyle/>
          <a:p>
            <a:pPr indent="266700" algn="l" eaLnBrk="0" hangingPunct="0">
              <a:lnSpc>
                <a:spcPct val="150000"/>
              </a:lnSpc>
              <a:defRPr/>
            </a:pPr>
            <a:r>
              <a:rPr lang="zh-CN" altLang="en-US" sz="2400" dirty="0">
                <a:solidFill>
                  <a:srgbClr val="000000"/>
                </a:solidFill>
                <a:latin typeface="微软雅黑" panose="020B0503020204020204" pitchFamily="34" charset="-122"/>
                <a:ea typeface="微软雅黑" panose="020B0503020204020204" pitchFamily="34" charset="-122"/>
                <a:cs typeface="Times New Roman" pitchFamily="18" charset="0"/>
              </a:rPr>
              <a:t>     溶液中离子的有效浓度（即实际能起作用的浓度）称为</a:t>
            </a:r>
            <a:r>
              <a:rPr lang="zh-CN" altLang="en-US" sz="2400" dirty="0">
                <a:solidFill>
                  <a:srgbClr val="FF0000"/>
                </a:solidFill>
                <a:latin typeface="微软雅黑" panose="020B0503020204020204" pitchFamily="34" charset="-122"/>
                <a:ea typeface="微软雅黑" panose="020B0503020204020204" pitchFamily="34" charset="-122"/>
                <a:cs typeface="Times New Roman" pitchFamily="18" charset="0"/>
              </a:rPr>
              <a:t>活度</a:t>
            </a:r>
            <a:r>
              <a:rPr lang="zh-CN" altLang="en-US" sz="2400" dirty="0">
                <a:solidFill>
                  <a:srgbClr val="000000"/>
                </a:solidFill>
                <a:latin typeface="微软雅黑" panose="020B0503020204020204" pitchFamily="34" charset="-122"/>
                <a:ea typeface="微软雅黑" panose="020B0503020204020204" pitchFamily="34" charset="-122"/>
                <a:cs typeface="Times New Roman" pitchFamily="18" charset="0"/>
              </a:rPr>
              <a:t>，用</a:t>
            </a:r>
            <a:r>
              <a:rPr lang="en-US" altLang="zh-CN" sz="2400" i="1" dirty="0">
                <a:solidFill>
                  <a:srgbClr val="FF0000"/>
                </a:solidFill>
                <a:latin typeface="微软雅黑" panose="020B0503020204020204" pitchFamily="34" charset="-122"/>
                <a:ea typeface="微软雅黑" panose="020B0503020204020204" pitchFamily="34" charset="-122"/>
                <a:cs typeface="Times New Roman" pitchFamily="18" charset="0"/>
              </a:rPr>
              <a:t>a</a:t>
            </a:r>
            <a:r>
              <a:rPr lang="zh-CN" altLang="en-US" sz="2400" dirty="0">
                <a:solidFill>
                  <a:srgbClr val="000000"/>
                </a:solidFill>
                <a:latin typeface="微软雅黑" panose="020B0503020204020204" pitchFamily="34" charset="-122"/>
                <a:ea typeface="微软雅黑" panose="020B0503020204020204" pitchFamily="34" charset="-122"/>
                <a:cs typeface="Times New Roman" pitchFamily="18" charset="0"/>
              </a:rPr>
              <a:t>表示。活度</a:t>
            </a:r>
            <a:r>
              <a:rPr lang="en-US" altLang="zh-CN" sz="2400" i="1" dirty="0" err="1">
                <a:solidFill>
                  <a:srgbClr val="000000"/>
                </a:solidFill>
                <a:latin typeface="微软雅黑" panose="020B0503020204020204" pitchFamily="34" charset="-122"/>
                <a:ea typeface="微软雅黑" panose="020B0503020204020204" pitchFamily="34" charset="-122"/>
                <a:cs typeface="Times New Roman" pitchFamily="18" charset="0"/>
              </a:rPr>
              <a:t>a</a:t>
            </a:r>
            <a:r>
              <a:rPr lang="en-US" altLang="zh-CN" sz="2400" baseline="-25000" dirty="0" err="1">
                <a:solidFill>
                  <a:srgbClr val="000000"/>
                </a:solidFill>
                <a:latin typeface="微软雅黑" panose="020B0503020204020204" pitchFamily="34" charset="-122"/>
                <a:ea typeface="微软雅黑" panose="020B0503020204020204" pitchFamily="34" charset="-122"/>
                <a:cs typeface="Times New Roman" pitchFamily="18" charset="0"/>
              </a:rPr>
              <a:t>B</a:t>
            </a:r>
            <a:r>
              <a:rPr lang="zh-CN" altLang="en-US" sz="2400" dirty="0">
                <a:solidFill>
                  <a:srgbClr val="000000"/>
                </a:solidFill>
                <a:latin typeface="微软雅黑" panose="020B0503020204020204" pitchFamily="34" charset="-122"/>
                <a:ea typeface="微软雅黑" panose="020B0503020204020204" pitchFamily="34" charset="-122"/>
                <a:cs typeface="Times New Roman" pitchFamily="18" charset="0"/>
              </a:rPr>
              <a:t>与电解质的</a:t>
            </a:r>
            <a:r>
              <a:rPr lang="zh-CN" altLang="en-US" sz="2400" dirty="0">
                <a:solidFill>
                  <a:srgbClr val="0000FF"/>
                </a:solidFill>
                <a:latin typeface="微软雅黑" panose="020B0503020204020204" pitchFamily="34" charset="-122"/>
                <a:ea typeface="微软雅黑" panose="020B0503020204020204" pitchFamily="34" charset="-122"/>
                <a:cs typeface="Times New Roman" pitchFamily="18" charset="0"/>
              </a:rPr>
              <a:t>浓度</a:t>
            </a:r>
            <a:r>
              <a:rPr lang="en-US" altLang="zh-CN" sz="2400" i="1" dirty="0" err="1">
                <a:solidFill>
                  <a:srgbClr val="0000FF"/>
                </a:solidFill>
                <a:latin typeface="微软雅黑" panose="020B0503020204020204" pitchFamily="34" charset="-122"/>
                <a:ea typeface="微软雅黑" panose="020B0503020204020204" pitchFamily="34" charset="-122"/>
                <a:cs typeface="Times New Roman" pitchFamily="18" charset="0"/>
              </a:rPr>
              <a:t>c</a:t>
            </a:r>
            <a:r>
              <a:rPr lang="en-US" altLang="zh-CN" sz="2400" baseline="-25000" dirty="0" err="1">
                <a:solidFill>
                  <a:srgbClr val="0000FF"/>
                </a:solidFill>
                <a:latin typeface="微软雅黑" panose="020B0503020204020204" pitchFamily="34" charset="-122"/>
                <a:ea typeface="微软雅黑" panose="020B0503020204020204" pitchFamily="34" charset="-122"/>
                <a:cs typeface="Times New Roman" pitchFamily="18" charset="0"/>
              </a:rPr>
              <a:t>B</a:t>
            </a:r>
            <a:r>
              <a:rPr lang="en-US" altLang="zh-CN" sz="2400" dirty="0">
                <a:solidFill>
                  <a:srgbClr val="0000FF"/>
                </a:solidFill>
                <a:latin typeface="微软雅黑" panose="020B0503020204020204" pitchFamily="34" charset="-122"/>
                <a:ea typeface="微软雅黑" panose="020B0503020204020204" pitchFamily="34" charset="-122"/>
                <a:cs typeface="Times New Roman" pitchFamily="18" charset="0"/>
              </a:rPr>
              <a:t> </a:t>
            </a:r>
            <a:r>
              <a:rPr lang="zh-CN" altLang="en-US" sz="2400" dirty="0">
                <a:solidFill>
                  <a:srgbClr val="0000FF"/>
                </a:solidFill>
                <a:latin typeface="微软雅黑" panose="020B0503020204020204" pitchFamily="34" charset="-122"/>
                <a:ea typeface="微软雅黑" panose="020B0503020204020204" pitchFamily="34" charset="-122"/>
                <a:cs typeface="Times New Roman" pitchFamily="18" charset="0"/>
              </a:rPr>
              <a:t>或</a:t>
            </a:r>
            <a:r>
              <a:rPr lang="en-US" altLang="zh-CN" sz="2400" i="1" dirty="0" err="1">
                <a:solidFill>
                  <a:srgbClr val="0000FF"/>
                </a:solidFill>
                <a:latin typeface="微软雅黑" panose="020B0503020204020204" pitchFamily="34" charset="-122"/>
                <a:ea typeface="微软雅黑" panose="020B0503020204020204" pitchFamily="34" charset="-122"/>
                <a:cs typeface="Times New Roman" pitchFamily="18" charset="0"/>
              </a:rPr>
              <a:t>m</a:t>
            </a:r>
            <a:r>
              <a:rPr lang="en-US" altLang="zh-CN" sz="2400" baseline="-25000" dirty="0" err="1">
                <a:solidFill>
                  <a:srgbClr val="0000FF"/>
                </a:solidFill>
                <a:latin typeface="微软雅黑" panose="020B0503020204020204" pitchFamily="34" charset="-122"/>
                <a:ea typeface="微软雅黑" panose="020B0503020204020204" pitchFamily="34" charset="-122"/>
                <a:cs typeface="Times New Roman" pitchFamily="18" charset="0"/>
              </a:rPr>
              <a:t>B</a:t>
            </a:r>
            <a:r>
              <a:rPr lang="zh-CN" altLang="en-US" sz="2400" dirty="0">
                <a:solidFill>
                  <a:srgbClr val="000000"/>
                </a:solidFill>
                <a:latin typeface="微软雅黑" panose="020B0503020204020204" pitchFamily="34" charset="-122"/>
                <a:ea typeface="微软雅黑" panose="020B0503020204020204" pitchFamily="34" charset="-122"/>
                <a:cs typeface="Times New Roman" pitchFamily="18" charset="0"/>
              </a:rPr>
              <a:t>之间存在下列关系：</a:t>
            </a:r>
          </a:p>
        </p:txBody>
      </p:sp>
      <p:sp>
        <p:nvSpPr>
          <p:cNvPr id="17" name="矩形 16"/>
          <p:cNvSpPr/>
          <p:nvPr/>
        </p:nvSpPr>
        <p:spPr>
          <a:xfrm>
            <a:off x="611188" y="3789363"/>
            <a:ext cx="7608887" cy="1200150"/>
          </a:xfrm>
          <a:prstGeom prst="rect">
            <a:avLst/>
          </a:prstGeom>
        </p:spPr>
        <p:txBody>
          <a:bodyPr>
            <a:spAutoFit/>
          </a:bodyPr>
          <a:lstStyle/>
          <a:p>
            <a:pPr indent="266700" algn="l" eaLnBrk="0" hangingPunct="0">
              <a:lnSpc>
                <a:spcPct val="150000"/>
              </a:lnSpc>
              <a:defRPr/>
            </a:pPr>
            <a:r>
              <a:rPr lang="zh-CN" altLang="en-US" sz="2400" dirty="0">
                <a:solidFill>
                  <a:srgbClr val="000000"/>
                </a:solidFill>
                <a:latin typeface="微软雅黑" panose="020B0503020204020204" pitchFamily="34" charset="-122"/>
                <a:ea typeface="微软雅黑" panose="020B0503020204020204" pitchFamily="34" charset="-122"/>
                <a:cs typeface="Times New Roman" pitchFamily="18" charset="0"/>
              </a:rPr>
              <a:t>     式中</a:t>
            </a:r>
            <a:r>
              <a:rPr lang="en-US" altLang="zh-CN" sz="2400" i="1" dirty="0" err="1">
                <a:solidFill>
                  <a:srgbClr val="FF0000"/>
                </a:solidFill>
                <a:latin typeface="微软雅黑" panose="020B0503020204020204" pitchFamily="34" charset="-122"/>
                <a:ea typeface="微软雅黑" panose="020B0503020204020204" pitchFamily="34" charset="-122"/>
                <a:cs typeface="Times New Roman" pitchFamily="18" charset="0"/>
              </a:rPr>
              <a:t>γ</a:t>
            </a:r>
            <a:r>
              <a:rPr lang="en-US" altLang="zh-CN" sz="2400" baseline="-25000" dirty="0" err="1">
                <a:solidFill>
                  <a:srgbClr val="FF0000"/>
                </a:solidFill>
                <a:latin typeface="微软雅黑" panose="020B0503020204020204" pitchFamily="34" charset="-122"/>
                <a:ea typeface="微软雅黑" panose="020B0503020204020204" pitchFamily="34" charset="-122"/>
                <a:cs typeface="Times New Roman" pitchFamily="18" charset="0"/>
              </a:rPr>
              <a:t>B</a:t>
            </a:r>
            <a:r>
              <a:rPr lang="zh-CN" altLang="en-US" sz="2400" dirty="0">
                <a:solidFill>
                  <a:srgbClr val="000000"/>
                </a:solidFill>
                <a:latin typeface="微软雅黑" panose="020B0503020204020204" pitchFamily="34" charset="-122"/>
                <a:ea typeface="微软雅黑" panose="020B0503020204020204" pitchFamily="34" charset="-122"/>
                <a:cs typeface="Times New Roman" pitchFamily="18" charset="0"/>
              </a:rPr>
              <a:t>称为溶质</a:t>
            </a:r>
            <a:r>
              <a:rPr lang="en-US" altLang="zh-CN" sz="2400" dirty="0">
                <a:solidFill>
                  <a:srgbClr val="000000"/>
                </a:solidFill>
                <a:latin typeface="微软雅黑" panose="020B0503020204020204" pitchFamily="34" charset="-122"/>
                <a:ea typeface="微软雅黑" panose="020B0503020204020204" pitchFamily="34" charset="-122"/>
                <a:cs typeface="Times New Roman" pitchFamily="18" charset="0"/>
              </a:rPr>
              <a:t>B</a:t>
            </a:r>
            <a:r>
              <a:rPr lang="zh-CN" altLang="en-US" sz="2400" dirty="0">
                <a:solidFill>
                  <a:srgbClr val="000000"/>
                </a:solidFill>
                <a:latin typeface="微软雅黑" panose="020B0503020204020204" pitchFamily="34" charset="-122"/>
                <a:ea typeface="微软雅黑" panose="020B0503020204020204" pitchFamily="34" charset="-122"/>
                <a:cs typeface="Times New Roman" pitchFamily="18" charset="0"/>
              </a:rPr>
              <a:t>的</a:t>
            </a:r>
            <a:r>
              <a:rPr lang="zh-CN" altLang="en-US" sz="2400" dirty="0">
                <a:solidFill>
                  <a:srgbClr val="FF0000"/>
                </a:solidFill>
                <a:latin typeface="微软雅黑" panose="020B0503020204020204" pitchFamily="34" charset="-122"/>
                <a:ea typeface="微软雅黑" panose="020B0503020204020204" pitchFamily="34" charset="-122"/>
                <a:cs typeface="Times New Roman" pitchFamily="18" charset="0"/>
              </a:rPr>
              <a:t>活度因子</a:t>
            </a:r>
            <a:r>
              <a:rPr lang="zh-CN" altLang="en-US" sz="2400" dirty="0">
                <a:solidFill>
                  <a:srgbClr val="000000"/>
                </a:solidFill>
                <a:latin typeface="微软雅黑" panose="020B0503020204020204" pitchFamily="34" charset="-122"/>
                <a:ea typeface="微软雅黑" panose="020B0503020204020204" pitchFamily="34" charset="-122"/>
                <a:cs typeface="Times New Roman" pitchFamily="18" charset="0"/>
              </a:rPr>
              <a:t>，它反映了电解质溶液中离子之间相互牵制作用的强弱。 </a:t>
            </a:r>
          </a:p>
        </p:txBody>
      </p:sp>
      <p:sp>
        <p:nvSpPr>
          <p:cNvPr id="36871" name="矩形 17"/>
          <p:cNvSpPr>
            <a:spLocks noChangeArrowheads="1"/>
          </p:cNvSpPr>
          <p:nvPr/>
        </p:nvSpPr>
        <p:spPr bwMode="auto">
          <a:xfrm>
            <a:off x="1174750" y="5021263"/>
            <a:ext cx="16097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r>
              <a:rPr lang="zh-CN" altLang="en-US" sz="2400">
                <a:solidFill>
                  <a:srgbClr val="FF0000"/>
                </a:solidFill>
                <a:latin typeface="微软雅黑" panose="020B0503020204020204" pitchFamily="34" charset="-122"/>
                <a:ea typeface="微软雅黑" panose="020B0503020204020204" pitchFamily="34" charset="-122"/>
              </a:rPr>
              <a:t>离子强度 </a:t>
            </a:r>
            <a:r>
              <a:rPr lang="en-US" altLang="zh-CN" sz="2400">
                <a:solidFill>
                  <a:srgbClr val="FF0000"/>
                </a:solidFill>
                <a:latin typeface="微软雅黑" panose="020B0503020204020204" pitchFamily="34" charset="-122"/>
                <a:ea typeface="微软雅黑" panose="020B0503020204020204" pitchFamily="34" charset="-122"/>
              </a:rPr>
              <a:t>I</a:t>
            </a: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36872" name="Rectangle 12"/>
          <p:cNvSpPr>
            <a:spLocks noChangeArrowheads="1"/>
          </p:cNvSpPr>
          <p:nvPr/>
        </p:nvSpPr>
        <p:spPr bwMode="auto">
          <a:xfrm>
            <a:off x="0" y="-29238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aphicFrame>
        <p:nvGraphicFramePr>
          <p:cNvPr id="36873" name="对象 19"/>
          <p:cNvGraphicFramePr>
            <a:graphicFrameLocks noChangeAspect="1"/>
          </p:cNvGraphicFramePr>
          <p:nvPr>
            <p:extLst>
              <p:ext uri="{D42A27DB-BD31-4B8C-83A1-F6EECF244321}">
                <p14:modId xmlns:p14="http://schemas.microsoft.com/office/powerpoint/2010/main" val="1658084493"/>
              </p:ext>
            </p:extLst>
          </p:nvPr>
        </p:nvGraphicFramePr>
        <p:xfrm>
          <a:off x="3316288" y="4948238"/>
          <a:ext cx="1431925" cy="665162"/>
        </p:xfrm>
        <a:graphic>
          <a:graphicData uri="http://schemas.openxmlformats.org/presentationml/2006/ole">
            <mc:AlternateContent xmlns:mc="http://schemas.openxmlformats.org/markup-compatibility/2006">
              <mc:Choice xmlns:v="urn:schemas-microsoft-com:vml" Requires="v">
                <p:oleObj spid="_x0000_s755773" name="Equation" r:id="rId7" imgW="850531" imgH="393529" progId="Equation.DSMT4">
                  <p:embed/>
                </p:oleObj>
              </mc:Choice>
              <mc:Fallback>
                <p:oleObj name="Equation" r:id="rId7" imgW="850531"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6288" y="4948238"/>
                        <a:ext cx="1431925"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p:cNvSpPr/>
          <p:nvPr/>
        </p:nvSpPr>
        <p:spPr>
          <a:xfrm>
            <a:off x="5219700" y="4929188"/>
            <a:ext cx="2786063" cy="646112"/>
          </a:xfrm>
          <a:prstGeom prst="rect">
            <a:avLst/>
          </a:prstGeom>
        </p:spPr>
        <p:txBody>
          <a:bodyPr>
            <a:spAutoFit/>
          </a:bodyPr>
          <a:lstStyle/>
          <a:p>
            <a:pPr algn="l">
              <a:defRPr/>
            </a:pPr>
            <a:r>
              <a:rPr lang="en-US" altLang="zh-CN" sz="1800" i="1" kern="100" dirty="0">
                <a:solidFill>
                  <a:srgbClr val="000000"/>
                </a:solidFill>
                <a:latin typeface="微软雅黑" panose="020B0503020204020204" pitchFamily="34" charset="-122"/>
                <a:ea typeface="微软雅黑" panose="020B0503020204020204" pitchFamily="34" charset="-122"/>
              </a:rPr>
              <a:t>m</a:t>
            </a:r>
            <a:r>
              <a:rPr lang="en-US" altLang="zh-CN" sz="1800" kern="100" baseline="-25000" dirty="0">
                <a:solidFill>
                  <a:srgbClr val="000000"/>
                </a:solidFill>
                <a:latin typeface="微软雅黑" panose="020B0503020204020204" pitchFamily="34" charset="-122"/>
                <a:ea typeface="微软雅黑" panose="020B0503020204020204" pitchFamily="34" charset="-122"/>
              </a:rPr>
              <a:t>i</a:t>
            </a:r>
            <a:r>
              <a:rPr lang="zh-CN" altLang="zh-CN" sz="1800" kern="100" dirty="0">
                <a:solidFill>
                  <a:srgbClr val="000000"/>
                </a:solidFill>
                <a:latin typeface="微软雅黑" panose="020B0503020204020204" pitchFamily="34" charset="-122"/>
                <a:ea typeface="微软雅黑" panose="020B0503020204020204" pitchFamily="34" charset="-122"/>
                <a:cs typeface="Times New Roman"/>
              </a:rPr>
              <a:t>和</a:t>
            </a:r>
            <a:r>
              <a:rPr lang="en-US" altLang="zh-CN" sz="1800" i="1" kern="100" dirty="0" err="1">
                <a:solidFill>
                  <a:srgbClr val="000000"/>
                </a:solidFill>
                <a:latin typeface="微软雅黑" panose="020B0503020204020204" pitchFamily="34" charset="-122"/>
                <a:ea typeface="微软雅黑" panose="020B0503020204020204" pitchFamily="34" charset="-122"/>
              </a:rPr>
              <a:t>z</a:t>
            </a:r>
            <a:r>
              <a:rPr lang="en-US" altLang="zh-CN" sz="1800" kern="100" baseline="-25000" dirty="0" err="1">
                <a:solidFill>
                  <a:srgbClr val="000000"/>
                </a:solidFill>
                <a:latin typeface="微软雅黑" panose="020B0503020204020204" pitchFamily="34" charset="-122"/>
                <a:ea typeface="微软雅黑" panose="020B0503020204020204" pitchFamily="34" charset="-122"/>
              </a:rPr>
              <a:t>i</a:t>
            </a:r>
            <a:r>
              <a:rPr lang="zh-CN" altLang="zh-CN" sz="1800" kern="100" dirty="0">
                <a:solidFill>
                  <a:srgbClr val="000000"/>
                </a:solidFill>
                <a:latin typeface="微软雅黑" panose="020B0503020204020204" pitchFamily="34" charset="-122"/>
                <a:ea typeface="微软雅黑" panose="020B0503020204020204" pitchFamily="34" charset="-122"/>
                <a:cs typeface="Times New Roman"/>
              </a:rPr>
              <a:t>分别为溶液的浓度</a:t>
            </a:r>
            <a:endParaRPr lang="en-US" altLang="zh-CN" sz="1800" kern="100" dirty="0">
              <a:solidFill>
                <a:srgbClr val="000000"/>
              </a:solidFill>
              <a:latin typeface="微软雅黑" panose="020B0503020204020204" pitchFamily="34" charset="-122"/>
              <a:ea typeface="微软雅黑" panose="020B0503020204020204" pitchFamily="34" charset="-122"/>
              <a:cs typeface="Times New Roman"/>
            </a:endParaRPr>
          </a:p>
          <a:p>
            <a:pPr algn="l">
              <a:defRPr/>
            </a:pPr>
            <a:r>
              <a:rPr lang="zh-CN" altLang="zh-CN" sz="1800" kern="100" dirty="0">
                <a:solidFill>
                  <a:srgbClr val="000000"/>
                </a:solidFill>
                <a:latin typeface="微软雅黑" panose="020B0503020204020204" pitchFamily="34" charset="-122"/>
                <a:ea typeface="微软雅黑" panose="020B0503020204020204" pitchFamily="34" charset="-122"/>
                <a:cs typeface="Times New Roman"/>
              </a:rPr>
              <a:t>和该离子的电荷数</a:t>
            </a:r>
            <a:r>
              <a:rPr lang="zh-CN" altLang="en-US" sz="1800" kern="100" dirty="0">
                <a:solidFill>
                  <a:srgbClr val="000000"/>
                </a:solidFill>
                <a:latin typeface="微软雅黑" panose="020B0503020204020204" pitchFamily="34" charset="-122"/>
                <a:ea typeface="微软雅黑" panose="020B0503020204020204" pitchFamily="34" charset="-122"/>
                <a:cs typeface="Times New Roman"/>
              </a:rPr>
              <a:t>。</a:t>
            </a:r>
            <a:endParaRPr lang="zh-CN" altLang="en-US" sz="1800" dirty="0">
              <a:latin typeface="微软雅黑" panose="020B0503020204020204" pitchFamily="34" charset="-122"/>
              <a:ea typeface="微软雅黑" panose="020B0503020204020204" pitchFamily="34" charset="-122"/>
            </a:endParaRPr>
          </a:p>
        </p:txBody>
      </p:sp>
      <p:sp>
        <p:nvSpPr>
          <p:cNvPr id="11" name="Line 4"/>
          <p:cNvSpPr>
            <a:spLocks noChangeShapeType="1"/>
          </p:cNvSpPr>
          <p:nvPr/>
        </p:nvSpPr>
        <p:spPr bwMode="auto">
          <a:xfrm>
            <a:off x="468313" y="1124744"/>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9126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8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7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68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6871" grpId="0"/>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3314" name="Rectangle 2"/>
          <p:cNvSpPr>
            <a:spLocks noGrp="1" noChangeArrowheads="1"/>
          </p:cNvSpPr>
          <p:nvPr>
            <p:ph type="title" idx="4294967295"/>
          </p:nvPr>
        </p:nvSpPr>
        <p:spPr>
          <a:xfrm>
            <a:off x="838200" y="342900"/>
            <a:ext cx="7772400" cy="1141413"/>
          </a:xfrm>
        </p:spPr>
        <p:txBody>
          <a:bodyPr/>
          <a:lstStyle/>
          <a:p>
            <a:pPr>
              <a:defRPr/>
            </a:pPr>
            <a:r>
              <a:rPr lang="zh-CN" altLang="en-US" sz="3200" smtClean="0">
                <a:solidFill>
                  <a:srgbClr val="0000CC"/>
                </a:solidFill>
                <a:effectLst>
                  <a:outerShdw blurRad="38100" dist="38100" dir="2700000" algn="tl">
                    <a:srgbClr val="C0C0C0"/>
                  </a:outerShdw>
                </a:effectLst>
                <a:ea typeface="黑体" pitchFamily="2" charset="-122"/>
              </a:rPr>
              <a:t>几种难溶电解质沉淀状况</a:t>
            </a:r>
          </a:p>
        </p:txBody>
      </p:sp>
      <p:sp>
        <p:nvSpPr>
          <p:cNvPr id="653315" name="Rectangle 3"/>
          <p:cNvSpPr>
            <a:spLocks noGrp="1" noChangeArrowheads="1"/>
          </p:cNvSpPr>
          <p:nvPr>
            <p:ph type="body" idx="4294967295"/>
          </p:nvPr>
        </p:nvSpPr>
        <p:spPr>
          <a:xfrm>
            <a:off x="827088" y="5278438"/>
            <a:ext cx="7488237" cy="495300"/>
          </a:xfrm>
        </p:spPr>
        <p:txBody>
          <a:bodyPr/>
          <a:lstStyle/>
          <a:p>
            <a:pPr>
              <a:buFont typeface="Wingdings" pitchFamily="2" charset="2"/>
              <a:buNone/>
              <a:defRPr/>
            </a:pPr>
            <a:r>
              <a:rPr lang="en-US" altLang="zh-CN" dirty="0" smtClean="0">
                <a:solidFill>
                  <a:srgbClr val="0000CC"/>
                </a:solidFill>
                <a:effectLst>
                  <a:outerShdw blurRad="38100" dist="38100" dir="2700000" algn="tl">
                    <a:srgbClr val="C0C0C0"/>
                  </a:outerShdw>
                </a:effectLst>
              </a:rPr>
              <a:t>             </a:t>
            </a:r>
            <a:r>
              <a:rPr lang="en-US" altLang="zh-CN" sz="2800" dirty="0" err="1" smtClean="0">
                <a:solidFill>
                  <a:srgbClr val="0000CC"/>
                </a:solidFill>
                <a:effectLst>
                  <a:outerShdw blurRad="38100" dist="38100" dir="2700000" algn="tl">
                    <a:srgbClr val="C0C0C0"/>
                  </a:outerShdw>
                </a:effectLst>
                <a:latin typeface="Verdana" pitchFamily="34" charset="0"/>
              </a:rPr>
              <a:t>CdS</a:t>
            </a:r>
            <a:r>
              <a:rPr lang="en-US" altLang="zh-CN" sz="2800" dirty="0" smtClean="0">
                <a:solidFill>
                  <a:srgbClr val="0000CC"/>
                </a:solidFill>
                <a:effectLst>
                  <a:outerShdw blurRad="38100" dist="38100" dir="2700000" algn="tl">
                    <a:srgbClr val="C0C0C0"/>
                  </a:outerShdw>
                </a:effectLst>
                <a:latin typeface="Verdana" pitchFamily="34" charset="0"/>
              </a:rPr>
              <a:t>     </a:t>
            </a:r>
            <a:r>
              <a:rPr lang="en-US" altLang="zh-CN" sz="2800" dirty="0" err="1" smtClean="0">
                <a:solidFill>
                  <a:srgbClr val="0000CC"/>
                </a:solidFill>
                <a:effectLst>
                  <a:outerShdw blurRad="38100" dist="38100" dir="2700000" algn="tl">
                    <a:srgbClr val="C0C0C0"/>
                  </a:outerShdw>
                </a:effectLst>
                <a:latin typeface="Verdana" pitchFamily="34" charset="0"/>
              </a:rPr>
              <a:t>PbS</a:t>
            </a:r>
            <a:r>
              <a:rPr lang="en-US" altLang="zh-CN" sz="2800" dirty="0" smtClean="0">
                <a:solidFill>
                  <a:srgbClr val="0000CC"/>
                </a:solidFill>
                <a:effectLst>
                  <a:outerShdw blurRad="38100" dist="38100" dir="2700000" algn="tl">
                    <a:srgbClr val="C0C0C0"/>
                  </a:outerShdw>
                </a:effectLst>
                <a:latin typeface="Verdana" pitchFamily="34" charset="0"/>
              </a:rPr>
              <a:t>   Ni(OH)</a:t>
            </a:r>
            <a:r>
              <a:rPr lang="en-US" altLang="zh-CN" sz="2800" baseline="-25000" dirty="0" smtClean="0">
                <a:solidFill>
                  <a:srgbClr val="0000CC"/>
                </a:solidFill>
                <a:effectLst>
                  <a:outerShdw blurRad="38100" dist="38100" dir="2700000" algn="tl">
                    <a:srgbClr val="C0C0C0"/>
                  </a:outerShdw>
                </a:effectLst>
                <a:latin typeface="Verdana" pitchFamily="34" charset="0"/>
              </a:rPr>
              <a:t>3    </a:t>
            </a:r>
            <a:r>
              <a:rPr lang="en-US" altLang="zh-CN" sz="2800" dirty="0" smtClean="0">
                <a:solidFill>
                  <a:srgbClr val="0000CC"/>
                </a:solidFill>
                <a:effectLst>
                  <a:outerShdw blurRad="38100" dist="38100" dir="2700000" algn="tl">
                    <a:srgbClr val="C0C0C0"/>
                  </a:outerShdw>
                </a:effectLst>
                <a:latin typeface="Verdana" pitchFamily="34" charset="0"/>
              </a:rPr>
              <a:t>Al(OH)</a:t>
            </a:r>
            <a:r>
              <a:rPr lang="en-US" altLang="zh-CN" sz="2800" baseline="-25000" dirty="0" smtClean="0">
                <a:solidFill>
                  <a:srgbClr val="0000CC"/>
                </a:solidFill>
                <a:effectLst>
                  <a:outerShdw blurRad="38100" dist="38100" dir="2700000" algn="tl">
                    <a:srgbClr val="C0C0C0"/>
                  </a:outerShdw>
                </a:effectLst>
                <a:latin typeface="Verdana" pitchFamily="34" charset="0"/>
              </a:rPr>
              <a:t>3</a:t>
            </a:r>
          </a:p>
        </p:txBody>
      </p:sp>
      <p:graphicFrame>
        <p:nvGraphicFramePr>
          <p:cNvPr id="399364" name="Object 6"/>
          <p:cNvGraphicFramePr>
            <a:graphicFrameLocks noChangeAspect="1"/>
          </p:cNvGraphicFramePr>
          <p:nvPr/>
        </p:nvGraphicFramePr>
        <p:xfrm>
          <a:off x="1258888" y="1557338"/>
          <a:ext cx="6848475" cy="3757612"/>
        </p:xfrm>
        <a:graphic>
          <a:graphicData uri="http://schemas.openxmlformats.org/presentationml/2006/ole">
            <mc:AlternateContent xmlns:mc="http://schemas.openxmlformats.org/markup-compatibility/2006">
              <mc:Choice xmlns:v="urn:schemas-microsoft-com:vml" Requires="v">
                <p:oleObj spid="_x0000_s399469" name="PhotoImpact" r:id="rId4" imgW="7834921" imgH="4990476" progId="">
                  <p:embed/>
                </p:oleObj>
              </mc:Choice>
              <mc:Fallback>
                <p:oleObj name="PhotoImpact" r:id="rId4" imgW="7834921" imgH="4990476" progId="">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1557338"/>
                        <a:ext cx="6848475" cy="375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53314"/>
                                        </p:tgtEl>
                                        <p:attrNameLst>
                                          <p:attrName>style.visibility</p:attrName>
                                        </p:attrNameLst>
                                      </p:cBhvr>
                                      <p:to>
                                        <p:strVal val="visible"/>
                                      </p:to>
                                    </p:set>
                                    <p:animEffect transition="in" filter="dissolve">
                                      <p:cBhvr>
                                        <p:cTn id="7" dur="500"/>
                                        <p:tgtEl>
                                          <p:spTgt spid="6533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9364"/>
                                        </p:tgtEl>
                                        <p:attrNameLst>
                                          <p:attrName>style.visibility</p:attrName>
                                        </p:attrNameLst>
                                      </p:cBhvr>
                                      <p:to>
                                        <p:strVal val="visible"/>
                                      </p:to>
                                    </p:set>
                                    <p:animEffect transition="in" filter="blinds(horizontal)">
                                      <p:cBhvr>
                                        <p:cTn id="12" dur="500"/>
                                        <p:tgtEl>
                                          <p:spTgt spid="39936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53315">
                                            <p:txEl>
                                              <p:pRg st="0" end="0"/>
                                            </p:txEl>
                                          </p:spTgt>
                                        </p:tgtEl>
                                        <p:attrNameLst>
                                          <p:attrName>style.visibility</p:attrName>
                                        </p:attrNameLst>
                                      </p:cBhvr>
                                      <p:to>
                                        <p:strVal val="visible"/>
                                      </p:to>
                                    </p:set>
                                    <p:animEffect transition="in" filter="dissolve">
                                      <p:cBhvr>
                                        <p:cTn id="17" dur="500"/>
                                        <p:tgtEl>
                                          <p:spTgt spid="6533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4" grpId="0"/>
      <p:bldP spid="653315"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0867" name="Rectangle 3"/>
          <p:cNvSpPr>
            <a:spLocks noGrp="1" noChangeArrowheads="1"/>
          </p:cNvSpPr>
          <p:nvPr>
            <p:ph type="body" idx="4294967295"/>
          </p:nvPr>
        </p:nvSpPr>
        <p:spPr>
          <a:xfrm>
            <a:off x="1071563" y="1571625"/>
            <a:ext cx="7189787" cy="4233639"/>
          </a:xfrm>
        </p:spPr>
        <p:txBody>
          <a:bodyPr/>
          <a:lstStyle/>
          <a:p>
            <a:pPr>
              <a:buFont typeface="Wingdings" pitchFamily="2" charset="2"/>
              <a:buNone/>
            </a:pPr>
            <a:r>
              <a:rPr lang="en-US" altLang="zh-CN" sz="3600" dirty="0" smtClean="0">
                <a:solidFill>
                  <a:srgbClr val="000099"/>
                </a:solidFill>
              </a:rPr>
              <a:t>1</a:t>
            </a:r>
            <a:r>
              <a:rPr lang="zh-CN" altLang="en-US" sz="3600" dirty="0" smtClean="0">
                <a:solidFill>
                  <a:srgbClr val="000099"/>
                </a:solidFill>
                <a:latin typeface="黑体" pitchFamily="2" charset="-122"/>
                <a:ea typeface="黑体" pitchFamily="2" charset="-122"/>
              </a:rPr>
              <a:t>．溶度积与溶解度</a:t>
            </a:r>
          </a:p>
          <a:p>
            <a:endParaRPr lang="zh-CN" altLang="en-US" sz="2000" dirty="0" smtClean="0">
              <a:solidFill>
                <a:srgbClr val="000099"/>
              </a:solidFill>
              <a:latin typeface="黑体" pitchFamily="2" charset="-122"/>
              <a:ea typeface="黑体" pitchFamily="2" charset="-122"/>
            </a:endParaRPr>
          </a:p>
          <a:p>
            <a:pPr>
              <a:buFont typeface="Wingdings" pitchFamily="2" charset="2"/>
              <a:buNone/>
            </a:pPr>
            <a:r>
              <a:rPr lang="en-US" altLang="zh-CN" sz="3600" dirty="0" smtClean="0">
                <a:solidFill>
                  <a:srgbClr val="000099"/>
                </a:solidFill>
                <a:latin typeface="黑体" pitchFamily="2" charset="-122"/>
                <a:ea typeface="黑体" pitchFamily="2" charset="-122"/>
              </a:rPr>
              <a:t>2</a:t>
            </a:r>
            <a:r>
              <a:rPr lang="zh-CN" altLang="en-US" sz="3600" dirty="0" smtClean="0">
                <a:solidFill>
                  <a:srgbClr val="000099"/>
                </a:solidFill>
                <a:latin typeface="黑体" pitchFamily="2" charset="-122"/>
                <a:ea typeface="黑体" pitchFamily="2" charset="-122"/>
              </a:rPr>
              <a:t>．溶度积规则</a:t>
            </a:r>
          </a:p>
          <a:p>
            <a:endParaRPr lang="zh-CN" altLang="en-US" sz="2000" dirty="0" smtClean="0">
              <a:solidFill>
                <a:srgbClr val="000099"/>
              </a:solidFill>
              <a:latin typeface="黑体" pitchFamily="2" charset="-122"/>
              <a:ea typeface="黑体" pitchFamily="2" charset="-122"/>
            </a:endParaRPr>
          </a:p>
          <a:p>
            <a:pPr>
              <a:buFont typeface="Wingdings" pitchFamily="2" charset="2"/>
              <a:buNone/>
            </a:pPr>
            <a:r>
              <a:rPr lang="en-US" altLang="zh-CN" sz="3600" dirty="0" smtClean="0">
                <a:solidFill>
                  <a:srgbClr val="000099"/>
                </a:solidFill>
                <a:latin typeface="黑体" pitchFamily="2" charset="-122"/>
                <a:ea typeface="黑体" pitchFamily="2" charset="-122"/>
              </a:rPr>
              <a:t>3</a:t>
            </a:r>
            <a:r>
              <a:rPr lang="zh-CN" altLang="en-US" sz="3600" dirty="0" smtClean="0">
                <a:solidFill>
                  <a:srgbClr val="000099"/>
                </a:solidFill>
                <a:latin typeface="黑体" pitchFamily="2" charset="-122"/>
                <a:ea typeface="黑体" pitchFamily="2" charset="-122"/>
              </a:rPr>
              <a:t>．溶度积的应用</a:t>
            </a:r>
            <a:endParaRPr lang="en-US" altLang="zh-CN" sz="3600" dirty="0" smtClean="0">
              <a:solidFill>
                <a:srgbClr val="000099"/>
              </a:solidFill>
              <a:latin typeface="黑体" pitchFamily="2" charset="-122"/>
              <a:ea typeface="黑体" pitchFamily="2" charset="-122"/>
            </a:endParaRPr>
          </a:p>
          <a:p>
            <a:pPr>
              <a:buFont typeface="Wingdings" pitchFamily="2" charset="2"/>
              <a:buNone/>
            </a:pPr>
            <a:endParaRPr lang="en-US" altLang="zh-CN" sz="2000" dirty="0" smtClean="0">
              <a:solidFill>
                <a:srgbClr val="000099"/>
              </a:solidFill>
              <a:latin typeface="黑体" pitchFamily="2" charset="-122"/>
              <a:ea typeface="黑体" pitchFamily="2" charset="-122"/>
            </a:endParaRPr>
          </a:p>
          <a:p>
            <a:pPr>
              <a:buFont typeface="Wingdings" pitchFamily="2" charset="2"/>
              <a:buNone/>
            </a:pPr>
            <a:r>
              <a:rPr lang="en-US" altLang="zh-CN" sz="3600" dirty="0" smtClean="0">
                <a:solidFill>
                  <a:srgbClr val="000099"/>
                </a:solidFill>
                <a:latin typeface="黑体" pitchFamily="2" charset="-122"/>
                <a:ea typeface="黑体" pitchFamily="2" charset="-122"/>
              </a:rPr>
              <a:t>4. </a:t>
            </a:r>
            <a:r>
              <a:rPr lang="zh-CN" altLang="en-US" sz="3600" dirty="0" smtClean="0">
                <a:solidFill>
                  <a:srgbClr val="000099"/>
                </a:solidFill>
                <a:latin typeface="黑体" pitchFamily="2" charset="-122"/>
                <a:ea typeface="黑体" pitchFamily="2" charset="-122"/>
              </a:rPr>
              <a:t>沉淀滴定</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0867">
                                            <p:txEl>
                                              <p:pRg st="0" end="0"/>
                                            </p:txEl>
                                          </p:spTgt>
                                        </p:tgtEl>
                                        <p:attrNameLst>
                                          <p:attrName>style.visibility</p:attrName>
                                        </p:attrNameLst>
                                      </p:cBhvr>
                                      <p:to>
                                        <p:strVal val="visible"/>
                                      </p:to>
                                    </p:set>
                                    <p:animEffect transition="in" filter="dissolve">
                                      <p:cBhvr>
                                        <p:cTn id="7" dur="500"/>
                                        <p:tgtEl>
                                          <p:spTgt spid="420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20867">
                                            <p:txEl>
                                              <p:pRg st="2" end="2"/>
                                            </p:txEl>
                                          </p:spTgt>
                                        </p:tgtEl>
                                        <p:attrNameLst>
                                          <p:attrName>style.visibility</p:attrName>
                                        </p:attrNameLst>
                                      </p:cBhvr>
                                      <p:to>
                                        <p:strVal val="visible"/>
                                      </p:to>
                                    </p:set>
                                    <p:animEffect transition="in" filter="dissolve">
                                      <p:cBhvr>
                                        <p:cTn id="12" dur="500"/>
                                        <p:tgtEl>
                                          <p:spTgt spid="4208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0867">
                                            <p:txEl>
                                              <p:pRg st="4" end="4"/>
                                            </p:txEl>
                                          </p:spTgt>
                                        </p:tgtEl>
                                        <p:attrNameLst>
                                          <p:attrName>style.visibility</p:attrName>
                                        </p:attrNameLst>
                                      </p:cBhvr>
                                      <p:to>
                                        <p:strVal val="visible"/>
                                      </p:to>
                                    </p:set>
                                    <p:animEffect transition="in" filter="dissolve">
                                      <p:cBhvr>
                                        <p:cTn id="17" dur="500"/>
                                        <p:tgtEl>
                                          <p:spTgt spid="42086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20867">
                                            <p:txEl>
                                              <p:pRg st="6" end="6"/>
                                            </p:txEl>
                                          </p:spTgt>
                                        </p:tgtEl>
                                        <p:attrNameLst>
                                          <p:attrName>style.visibility</p:attrName>
                                        </p:attrNameLst>
                                      </p:cBhvr>
                                      <p:to>
                                        <p:strVal val="visible"/>
                                      </p:to>
                                    </p:set>
                                    <p:animEffect transition="in" filter="dissolve">
                                      <p:cBhvr>
                                        <p:cTn id="22" dur="500"/>
                                        <p:tgtEl>
                                          <p:spTgt spid="420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7"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p:cNvSpPr>
            <a:spLocks noGrp="1" noChangeArrowheads="1"/>
          </p:cNvSpPr>
          <p:nvPr>
            <p:ph type="title" idx="4294967295"/>
          </p:nvPr>
        </p:nvSpPr>
        <p:spPr/>
        <p:txBody>
          <a:bodyPr/>
          <a:lstStyle/>
          <a:p>
            <a:pPr algn="just"/>
            <a:r>
              <a:rPr lang="en-US" altLang="zh-CN" sz="3600" dirty="0" smtClean="0">
                <a:solidFill>
                  <a:srgbClr val="0000CC"/>
                </a:solidFill>
                <a:latin typeface="黑体" pitchFamily="2" charset="-122"/>
                <a:ea typeface="黑体" pitchFamily="2" charset="-122"/>
              </a:rPr>
              <a:t>6.4.1 </a:t>
            </a:r>
            <a:r>
              <a:rPr lang="zh-CN" altLang="en-US" sz="3600" dirty="0" smtClean="0">
                <a:solidFill>
                  <a:srgbClr val="0000CC"/>
                </a:solidFill>
                <a:latin typeface="黑体" pitchFamily="2" charset="-122"/>
                <a:ea typeface="黑体" pitchFamily="2" charset="-122"/>
              </a:rPr>
              <a:t>多相离子平衡</a:t>
            </a:r>
          </a:p>
        </p:txBody>
      </p:sp>
      <p:sp>
        <p:nvSpPr>
          <p:cNvPr id="180227" name="Rectangle 3"/>
          <p:cNvSpPr>
            <a:spLocks noGrp="1" noChangeArrowheads="1"/>
          </p:cNvSpPr>
          <p:nvPr>
            <p:ph type="body" sz="half" idx="4294967295"/>
          </p:nvPr>
        </p:nvSpPr>
        <p:spPr>
          <a:xfrm>
            <a:off x="539750" y="1752600"/>
            <a:ext cx="8208963" cy="4700588"/>
          </a:xfrm>
        </p:spPr>
        <p:txBody>
          <a:bodyPr/>
          <a:lstStyle/>
          <a:p>
            <a:pPr algn="just">
              <a:buFont typeface="Wingdings" pitchFamily="2" charset="2"/>
              <a:buNone/>
              <a:defRPr/>
            </a:pPr>
            <a:r>
              <a:rPr lang="en-US" altLang="zh-CN" sz="2800" b="1" dirty="0" smtClean="0">
                <a:effectLst>
                  <a:outerShdw blurRad="38100" dist="38100" dir="2700000" algn="tl">
                    <a:srgbClr val="C0C0C0"/>
                  </a:outerShdw>
                </a:effectLst>
                <a:latin typeface="Bookman Old Style" pitchFamily="18" charset="0"/>
              </a:rPr>
              <a:t>         </a:t>
            </a:r>
            <a:r>
              <a:rPr lang="zh-CN" altLang="en-US" b="1" dirty="0" smtClean="0">
                <a:solidFill>
                  <a:srgbClr val="0000CC"/>
                </a:solidFill>
                <a:latin typeface="Bookman Old Style" pitchFamily="18" charset="0"/>
                <a:ea typeface="黑体" pitchFamily="2" charset="-122"/>
              </a:rPr>
              <a:t>若难溶强电解质</a:t>
            </a:r>
            <a:r>
              <a:rPr lang="en-US" altLang="zh-CN" b="1" dirty="0" err="1" smtClean="0">
                <a:solidFill>
                  <a:srgbClr val="0000CC"/>
                </a:solidFill>
                <a:latin typeface="Bookman Old Style" pitchFamily="18" charset="0"/>
                <a:ea typeface="黑体" pitchFamily="2" charset="-122"/>
              </a:rPr>
              <a:t>AmBn</a:t>
            </a:r>
            <a:r>
              <a:rPr lang="zh-CN" altLang="en-US" b="1" dirty="0" smtClean="0">
                <a:solidFill>
                  <a:srgbClr val="0000CC"/>
                </a:solidFill>
                <a:latin typeface="Bookman Old Style" pitchFamily="18" charset="0"/>
                <a:ea typeface="黑体" pitchFamily="2" charset="-122"/>
              </a:rPr>
              <a:t>的溶解度为</a:t>
            </a:r>
            <a:r>
              <a:rPr lang="en-US" altLang="zh-CN" b="1" dirty="0" smtClean="0">
                <a:solidFill>
                  <a:srgbClr val="0000CC"/>
                </a:solidFill>
                <a:latin typeface="Bookman Old Style" pitchFamily="18" charset="0"/>
                <a:ea typeface="黑体" pitchFamily="2" charset="-122"/>
              </a:rPr>
              <a:t>s</a:t>
            </a:r>
            <a:r>
              <a:rPr lang="zh-CN" altLang="en-US" b="1" dirty="0" smtClean="0">
                <a:solidFill>
                  <a:srgbClr val="0000CC"/>
                </a:solidFill>
                <a:latin typeface="Bookman Old Style" pitchFamily="18" charset="0"/>
                <a:ea typeface="黑体" pitchFamily="2" charset="-122"/>
              </a:rPr>
              <a:t>，将其放入水中，形成下列多相离子平衡</a:t>
            </a:r>
            <a:r>
              <a:rPr lang="zh-CN" altLang="en-US" b="1" dirty="0" smtClean="0">
                <a:solidFill>
                  <a:srgbClr val="0000CC"/>
                </a:solidFill>
                <a:effectLst>
                  <a:outerShdw blurRad="38100" dist="38100" dir="2700000" algn="tl">
                    <a:srgbClr val="C0C0C0"/>
                  </a:outerShdw>
                </a:effectLst>
                <a:latin typeface="Bookman Old Style" pitchFamily="18" charset="0"/>
                <a:ea typeface="黑体" pitchFamily="2" charset="-122"/>
              </a:rPr>
              <a:t>：</a:t>
            </a:r>
          </a:p>
          <a:p>
            <a:pPr algn="just">
              <a:buFont typeface="Wingdings" pitchFamily="2" charset="2"/>
              <a:buNone/>
              <a:defRPr/>
            </a:pPr>
            <a:endParaRPr lang="zh-CN" altLang="en-US" sz="2000" b="1" dirty="0" smtClean="0">
              <a:solidFill>
                <a:srgbClr val="285A88"/>
              </a:solidFill>
              <a:effectLst>
                <a:outerShdw blurRad="38100" dist="38100" dir="2700000" algn="tl">
                  <a:srgbClr val="C0C0C0"/>
                </a:outerShdw>
              </a:effectLst>
              <a:latin typeface="Bookman Old Style" pitchFamily="18" charset="0"/>
              <a:ea typeface="黑体" pitchFamily="2" charset="-122"/>
            </a:endParaRPr>
          </a:p>
          <a:p>
            <a:pPr>
              <a:buFont typeface="Wingdings" pitchFamily="2" charset="2"/>
              <a:buNone/>
              <a:defRPr/>
            </a:pPr>
            <a:r>
              <a:rPr lang="zh-CN" altLang="en-US" sz="2800" b="1" dirty="0" smtClean="0">
                <a:effectLst>
                  <a:outerShdw blurRad="38100" dist="38100" dir="2700000" algn="tl">
                    <a:srgbClr val="C0C0C0"/>
                  </a:outerShdw>
                </a:effectLst>
                <a:latin typeface="Bookman Old Style" pitchFamily="18" charset="0"/>
              </a:rPr>
              <a:t>      </a:t>
            </a:r>
            <a:r>
              <a:rPr lang="en-US" altLang="zh-CN" b="1" dirty="0" err="1" smtClean="0">
                <a:solidFill>
                  <a:srgbClr val="0099FF"/>
                </a:solidFill>
                <a:effectLst>
                  <a:outerShdw blurRad="38100" dist="38100" dir="2700000" algn="tl">
                    <a:srgbClr val="C0C0C0"/>
                  </a:outerShdw>
                </a:effectLst>
                <a:latin typeface="Bookman Old Style" pitchFamily="18" charset="0"/>
              </a:rPr>
              <a:t>AmBn</a:t>
            </a:r>
            <a:r>
              <a:rPr lang="en-US" altLang="zh-CN" sz="2400" b="1" dirty="0" smtClean="0">
                <a:solidFill>
                  <a:srgbClr val="0099FF"/>
                </a:solidFill>
                <a:effectLst>
                  <a:outerShdw blurRad="38100" dist="38100" dir="2700000" algn="tl">
                    <a:srgbClr val="C0C0C0"/>
                  </a:outerShdw>
                </a:effectLst>
                <a:latin typeface="Bookman Old Style" pitchFamily="18" charset="0"/>
              </a:rPr>
              <a:t>(S)</a:t>
            </a:r>
            <a:r>
              <a:rPr lang="en-US" altLang="zh-CN" b="1" dirty="0" smtClean="0">
                <a:solidFill>
                  <a:srgbClr val="0099FF"/>
                </a:solidFill>
                <a:effectLst>
                  <a:outerShdw blurRad="38100" dist="38100" dir="2700000" algn="tl">
                    <a:srgbClr val="C0C0C0"/>
                  </a:outerShdw>
                </a:effectLst>
                <a:latin typeface="Bookman Old Style" pitchFamily="18" charset="0"/>
              </a:rPr>
              <a:t>         </a:t>
            </a:r>
            <a:r>
              <a:rPr lang="en-US" altLang="zh-CN" b="1" dirty="0" err="1" smtClean="0">
                <a:solidFill>
                  <a:srgbClr val="0099FF"/>
                </a:solidFill>
                <a:effectLst>
                  <a:outerShdw blurRad="38100" dist="38100" dir="2700000" algn="tl">
                    <a:srgbClr val="C0C0C0"/>
                  </a:outerShdw>
                </a:effectLst>
                <a:latin typeface="Bookman Old Style" pitchFamily="18" charset="0"/>
              </a:rPr>
              <a:t>mA</a:t>
            </a:r>
            <a:r>
              <a:rPr lang="en-US" altLang="zh-CN" b="1" baseline="30000" dirty="0" err="1" smtClean="0">
                <a:solidFill>
                  <a:srgbClr val="0099FF"/>
                </a:solidFill>
                <a:effectLst>
                  <a:outerShdw blurRad="38100" dist="38100" dir="2700000" algn="tl">
                    <a:srgbClr val="C0C0C0"/>
                  </a:outerShdw>
                </a:effectLst>
                <a:latin typeface="Bookman Old Style" pitchFamily="18" charset="0"/>
              </a:rPr>
              <a:t>n</a:t>
            </a:r>
            <a:r>
              <a:rPr lang="zh-CN" altLang="en-US" b="1" baseline="30000" dirty="0" smtClean="0">
                <a:solidFill>
                  <a:srgbClr val="0099FF"/>
                </a:solidFill>
                <a:effectLst>
                  <a:outerShdw blurRad="38100" dist="38100" dir="2700000" algn="tl">
                    <a:srgbClr val="C0C0C0"/>
                  </a:outerShdw>
                </a:effectLst>
                <a:latin typeface="Bookman Old Style" pitchFamily="18" charset="0"/>
              </a:rPr>
              <a:t>＋</a:t>
            </a:r>
            <a:r>
              <a:rPr lang="en-US" altLang="zh-CN" sz="2400" b="1" dirty="0" smtClean="0">
                <a:solidFill>
                  <a:srgbClr val="0099FF"/>
                </a:solidFill>
                <a:effectLst>
                  <a:outerShdw blurRad="38100" dist="38100" dir="2700000" algn="tl">
                    <a:srgbClr val="C0C0C0"/>
                  </a:outerShdw>
                </a:effectLst>
                <a:latin typeface="Bookman Old Style" pitchFamily="18" charset="0"/>
              </a:rPr>
              <a:t>(</a:t>
            </a:r>
            <a:r>
              <a:rPr lang="en-US" altLang="zh-CN" sz="2400" b="1" dirty="0" err="1" smtClean="0">
                <a:solidFill>
                  <a:srgbClr val="0099FF"/>
                </a:solidFill>
                <a:effectLst>
                  <a:outerShdw blurRad="38100" dist="38100" dir="2700000" algn="tl">
                    <a:srgbClr val="C0C0C0"/>
                  </a:outerShdw>
                </a:effectLst>
                <a:latin typeface="Bookman Old Style" pitchFamily="18" charset="0"/>
              </a:rPr>
              <a:t>aq</a:t>
            </a:r>
            <a:r>
              <a:rPr lang="en-US" altLang="zh-CN" sz="2400" b="1" dirty="0" smtClean="0">
                <a:solidFill>
                  <a:srgbClr val="0099FF"/>
                </a:solidFill>
                <a:effectLst>
                  <a:outerShdw blurRad="38100" dist="38100" dir="2700000" algn="tl">
                    <a:srgbClr val="C0C0C0"/>
                  </a:outerShdw>
                </a:effectLst>
                <a:latin typeface="Bookman Old Style" pitchFamily="18" charset="0"/>
              </a:rPr>
              <a:t>)</a:t>
            </a:r>
            <a:r>
              <a:rPr lang="en-US" altLang="zh-CN" b="1" dirty="0" smtClean="0">
                <a:solidFill>
                  <a:srgbClr val="0099FF"/>
                </a:solidFill>
                <a:effectLst>
                  <a:outerShdw blurRad="38100" dist="38100" dir="2700000" algn="tl">
                    <a:srgbClr val="C0C0C0"/>
                  </a:outerShdw>
                </a:effectLst>
                <a:latin typeface="Bookman Old Style" pitchFamily="18" charset="0"/>
              </a:rPr>
              <a:t>  </a:t>
            </a:r>
            <a:r>
              <a:rPr lang="zh-CN" altLang="en-US" b="1" dirty="0" smtClean="0">
                <a:effectLst>
                  <a:outerShdw blurRad="38100" dist="38100" dir="2700000" algn="tl">
                    <a:srgbClr val="C0C0C0"/>
                  </a:outerShdw>
                </a:effectLst>
                <a:latin typeface="Bookman Old Style" pitchFamily="18" charset="0"/>
              </a:rPr>
              <a:t>＋</a:t>
            </a:r>
            <a:r>
              <a:rPr lang="zh-CN" altLang="en-US" b="1" dirty="0" smtClean="0">
                <a:solidFill>
                  <a:srgbClr val="0099FF"/>
                </a:solidFill>
                <a:effectLst>
                  <a:outerShdw blurRad="38100" dist="38100" dir="2700000" algn="tl">
                    <a:srgbClr val="C0C0C0"/>
                  </a:outerShdw>
                </a:effectLst>
                <a:latin typeface="Bookman Old Style" pitchFamily="18" charset="0"/>
              </a:rPr>
              <a:t>  </a:t>
            </a:r>
            <a:r>
              <a:rPr lang="en-US" altLang="zh-CN" b="1" dirty="0" err="1" smtClean="0">
                <a:solidFill>
                  <a:srgbClr val="0099FF"/>
                </a:solidFill>
                <a:effectLst>
                  <a:outerShdw blurRad="38100" dist="38100" dir="2700000" algn="tl">
                    <a:srgbClr val="C0C0C0"/>
                  </a:outerShdw>
                </a:effectLst>
                <a:latin typeface="Bookman Old Style" pitchFamily="18" charset="0"/>
              </a:rPr>
              <a:t>nB</a:t>
            </a:r>
            <a:r>
              <a:rPr lang="en-US" altLang="zh-CN" b="1" baseline="30000" dirty="0" err="1" smtClean="0">
                <a:solidFill>
                  <a:srgbClr val="0099FF"/>
                </a:solidFill>
                <a:effectLst>
                  <a:outerShdw blurRad="38100" dist="38100" dir="2700000" algn="tl">
                    <a:srgbClr val="C0C0C0"/>
                  </a:outerShdw>
                </a:effectLst>
                <a:latin typeface="Bookman Old Style" pitchFamily="18" charset="0"/>
              </a:rPr>
              <a:t>m</a:t>
            </a:r>
            <a:r>
              <a:rPr lang="zh-CN" altLang="en-US" b="1" baseline="30000" dirty="0" smtClean="0">
                <a:solidFill>
                  <a:srgbClr val="0099FF"/>
                </a:solidFill>
                <a:effectLst>
                  <a:outerShdw blurRad="38100" dist="38100" dir="2700000" algn="tl">
                    <a:srgbClr val="C0C0C0"/>
                  </a:outerShdw>
                </a:effectLst>
                <a:latin typeface="Bookman Old Style" pitchFamily="18" charset="0"/>
              </a:rPr>
              <a:t>－</a:t>
            </a:r>
            <a:r>
              <a:rPr lang="en-US" altLang="zh-CN" sz="2400" b="1" dirty="0" smtClean="0">
                <a:solidFill>
                  <a:srgbClr val="0099FF"/>
                </a:solidFill>
                <a:effectLst>
                  <a:outerShdw blurRad="38100" dist="38100" dir="2700000" algn="tl">
                    <a:srgbClr val="C0C0C0"/>
                  </a:outerShdw>
                </a:effectLst>
                <a:latin typeface="Bookman Old Style" pitchFamily="18" charset="0"/>
              </a:rPr>
              <a:t>(</a:t>
            </a:r>
            <a:r>
              <a:rPr lang="en-US" altLang="zh-CN" sz="2400" b="1" dirty="0" err="1" smtClean="0">
                <a:solidFill>
                  <a:srgbClr val="0099FF"/>
                </a:solidFill>
                <a:effectLst>
                  <a:outerShdw blurRad="38100" dist="38100" dir="2700000" algn="tl">
                    <a:srgbClr val="C0C0C0"/>
                  </a:outerShdw>
                </a:effectLst>
                <a:latin typeface="Bookman Old Style" pitchFamily="18" charset="0"/>
              </a:rPr>
              <a:t>aq</a:t>
            </a:r>
            <a:r>
              <a:rPr lang="en-US" altLang="zh-CN" sz="2400" b="1" dirty="0" smtClean="0">
                <a:solidFill>
                  <a:srgbClr val="0099FF"/>
                </a:solidFill>
                <a:effectLst>
                  <a:outerShdw blurRad="38100" dist="38100" dir="2700000" algn="tl">
                    <a:srgbClr val="C0C0C0"/>
                  </a:outerShdw>
                </a:effectLst>
                <a:latin typeface="Bookman Old Style" pitchFamily="18" charset="0"/>
              </a:rPr>
              <a:t>)</a:t>
            </a:r>
          </a:p>
          <a:p>
            <a:pPr algn="just">
              <a:buFont typeface="Wingdings" pitchFamily="2" charset="2"/>
              <a:buNone/>
              <a:defRPr/>
            </a:pPr>
            <a:r>
              <a:rPr lang="zh-CN" altLang="en-US" sz="2400" b="1" dirty="0" smtClean="0">
                <a:solidFill>
                  <a:srgbClr val="0000CC"/>
                </a:solidFill>
                <a:effectLst>
                  <a:outerShdw blurRad="38100" dist="38100" dir="2700000" algn="tl">
                    <a:srgbClr val="C0C0C0"/>
                  </a:outerShdw>
                </a:effectLst>
                <a:latin typeface="Bookman Old Style" pitchFamily="18" charset="0"/>
                <a:ea typeface="黑体" pitchFamily="2" charset="-122"/>
              </a:rPr>
              <a:t>       溶解平衡时</a:t>
            </a:r>
            <a:r>
              <a:rPr lang="zh-CN" altLang="en-US" sz="2800" b="1" dirty="0" smtClean="0">
                <a:solidFill>
                  <a:srgbClr val="0000CC"/>
                </a:solidFill>
                <a:effectLst>
                  <a:outerShdw blurRad="38100" dist="38100" dir="2700000" algn="tl">
                    <a:srgbClr val="C0C0C0"/>
                  </a:outerShdw>
                </a:effectLst>
                <a:latin typeface="Bookman Old Style" pitchFamily="18" charset="0"/>
                <a:ea typeface="黑体" pitchFamily="2" charset="-122"/>
              </a:rPr>
              <a:t>            </a:t>
            </a:r>
            <a:r>
              <a:rPr lang="en-US" altLang="zh-CN" sz="2400" b="1" dirty="0" err="1" smtClean="0">
                <a:solidFill>
                  <a:srgbClr val="0000CC"/>
                </a:solidFill>
                <a:effectLst>
                  <a:outerShdw blurRad="38100" dist="38100" dir="2700000" algn="tl">
                    <a:srgbClr val="C0C0C0"/>
                  </a:outerShdw>
                </a:effectLst>
                <a:latin typeface="Bookman Old Style" pitchFamily="18" charset="0"/>
                <a:ea typeface="黑体" pitchFamily="2" charset="-122"/>
              </a:rPr>
              <a:t>m</a:t>
            </a:r>
            <a:r>
              <a:rPr lang="en-US" altLang="zh-CN" sz="2800" b="1" dirty="0" err="1" smtClean="0">
                <a:solidFill>
                  <a:srgbClr val="0000CC"/>
                </a:solidFill>
                <a:effectLst>
                  <a:outerShdw blurRad="38100" dist="38100" dir="2700000" algn="tl">
                    <a:srgbClr val="C0C0C0"/>
                  </a:outerShdw>
                </a:effectLst>
                <a:latin typeface="Bookman Old Style" pitchFamily="18" charset="0"/>
                <a:ea typeface="黑体" pitchFamily="2" charset="-122"/>
              </a:rPr>
              <a:t>s</a:t>
            </a:r>
            <a:r>
              <a:rPr lang="en-US" altLang="zh-CN" sz="2800" b="1" dirty="0" smtClean="0">
                <a:solidFill>
                  <a:srgbClr val="0000CC"/>
                </a:solidFill>
                <a:effectLst>
                  <a:outerShdw blurRad="38100" dist="38100" dir="2700000" algn="tl">
                    <a:srgbClr val="C0C0C0"/>
                  </a:outerShdw>
                </a:effectLst>
                <a:latin typeface="Bookman Old Style" pitchFamily="18" charset="0"/>
                <a:ea typeface="黑体" pitchFamily="2" charset="-122"/>
              </a:rPr>
              <a:t>          </a:t>
            </a:r>
            <a:r>
              <a:rPr lang="en-US" altLang="zh-CN" sz="2400" b="1" dirty="0" smtClean="0">
                <a:solidFill>
                  <a:srgbClr val="0000CC"/>
                </a:solidFill>
                <a:effectLst>
                  <a:outerShdw blurRad="38100" dist="38100" dir="2700000" algn="tl">
                    <a:srgbClr val="C0C0C0"/>
                  </a:outerShdw>
                </a:effectLst>
                <a:latin typeface="Bookman Old Style" pitchFamily="18" charset="0"/>
                <a:ea typeface="黑体" pitchFamily="2" charset="-122"/>
              </a:rPr>
              <a:t>         n</a:t>
            </a:r>
            <a:r>
              <a:rPr lang="en-US" altLang="zh-CN" sz="2800" b="1" dirty="0" smtClean="0">
                <a:solidFill>
                  <a:srgbClr val="0000CC"/>
                </a:solidFill>
                <a:effectLst>
                  <a:outerShdw blurRad="38100" dist="38100" dir="2700000" algn="tl">
                    <a:srgbClr val="C0C0C0"/>
                  </a:outerShdw>
                </a:effectLst>
                <a:latin typeface="Bookman Old Style" pitchFamily="18" charset="0"/>
                <a:ea typeface="黑体" pitchFamily="2" charset="-122"/>
              </a:rPr>
              <a:t>s</a:t>
            </a:r>
          </a:p>
          <a:p>
            <a:pPr algn="just">
              <a:buFont typeface="Wingdings" pitchFamily="2" charset="2"/>
              <a:buNone/>
              <a:defRPr/>
            </a:pPr>
            <a:r>
              <a:rPr lang="en-US" altLang="zh-CN" sz="2800" b="1" dirty="0" smtClean="0">
                <a:effectLst>
                  <a:outerShdw blurRad="38100" dist="38100" dir="2700000" algn="tl">
                    <a:srgbClr val="C0C0C0"/>
                  </a:outerShdw>
                </a:effectLst>
                <a:latin typeface="Bookman Old Style" pitchFamily="18" charset="0"/>
              </a:rPr>
              <a:t>         </a:t>
            </a:r>
            <a:r>
              <a:rPr lang="en-US" altLang="zh-CN" i="1" dirty="0" smtClean="0">
                <a:solidFill>
                  <a:srgbClr val="0000CC"/>
                </a:solidFill>
                <a:latin typeface="Bookman Old Style" pitchFamily="18" charset="0"/>
                <a:ea typeface="黑体" pitchFamily="2" charset="-122"/>
              </a:rPr>
              <a:t>K</a:t>
            </a:r>
            <a:r>
              <a:rPr lang="el-GR" altLang="zh-CN" i="1" baseline="30000" dirty="0" smtClean="0">
                <a:solidFill>
                  <a:srgbClr val="0000CC"/>
                </a:solidFill>
                <a:latin typeface="Bookman Old Style" pitchFamily="18" charset="0"/>
                <a:ea typeface="黑体" pitchFamily="2" charset="-122"/>
              </a:rPr>
              <a:t>Θ</a:t>
            </a:r>
            <a:r>
              <a:rPr lang="en-US" altLang="zh-CN" baseline="-26000" dirty="0" smtClean="0">
                <a:solidFill>
                  <a:srgbClr val="0000CC"/>
                </a:solidFill>
                <a:latin typeface="Bookman Old Style" pitchFamily="18" charset="0"/>
                <a:ea typeface="黑体" pitchFamily="2" charset="-122"/>
              </a:rPr>
              <a:t>sp</a:t>
            </a:r>
            <a:r>
              <a:rPr lang="en-US" altLang="zh-CN" sz="2800" dirty="0" smtClean="0">
                <a:solidFill>
                  <a:srgbClr val="0000CC"/>
                </a:solidFill>
                <a:latin typeface="Bookman Old Style" pitchFamily="18" charset="0"/>
              </a:rPr>
              <a:t> </a:t>
            </a:r>
            <a:r>
              <a:rPr lang="en-US" altLang="zh-CN" dirty="0" smtClean="0">
                <a:solidFill>
                  <a:srgbClr val="0000CC"/>
                </a:solidFill>
                <a:latin typeface="Bookman Old Style" pitchFamily="18" charset="0"/>
              </a:rPr>
              <a:t>=  [</a:t>
            </a:r>
            <a:r>
              <a:rPr lang="en-US" altLang="zh-CN" sz="2800" dirty="0" smtClean="0">
                <a:solidFill>
                  <a:srgbClr val="0000CC"/>
                </a:solidFill>
                <a:latin typeface="Bookman Old Style" pitchFamily="18" charset="0"/>
              </a:rPr>
              <a:t>c(</a:t>
            </a:r>
            <a:r>
              <a:rPr lang="en-US" altLang="zh-CN" dirty="0" smtClean="0">
                <a:solidFill>
                  <a:srgbClr val="0000CC"/>
                </a:solidFill>
                <a:latin typeface="Bookman Old Style" pitchFamily="18" charset="0"/>
              </a:rPr>
              <a:t>A</a:t>
            </a:r>
            <a:r>
              <a:rPr lang="en-US" altLang="zh-CN" baseline="30000" dirty="0" smtClean="0">
                <a:solidFill>
                  <a:srgbClr val="0000CC"/>
                </a:solidFill>
                <a:latin typeface="Bookman Old Style" pitchFamily="18" charset="0"/>
              </a:rPr>
              <a:t>n+</a:t>
            </a:r>
            <a:r>
              <a:rPr lang="en-US" altLang="zh-CN" dirty="0" smtClean="0">
                <a:solidFill>
                  <a:srgbClr val="0000CC"/>
                </a:solidFill>
                <a:latin typeface="Bookman Old Style" pitchFamily="18" charset="0"/>
              </a:rPr>
              <a:t>)/c</a:t>
            </a:r>
            <a:r>
              <a:rPr lang="en-US" altLang="en-US" sz="2400" baseline="30000" dirty="0" smtClean="0">
                <a:solidFill>
                  <a:srgbClr val="0000CC"/>
                </a:solidFill>
                <a:latin typeface="Bookman Old Style" pitchFamily="18" charset="0"/>
                <a:sym typeface="Symbol" pitchFamily="18" charset="2"/>
              </a:rPr>
              <a:t></a:t>
            </a:r>
            <a:r>
              <a:rPr lang="en-US" altLang="zh-CN" dirty="0" smtClean="0">
                <a:solidFill>
                  <a:srgbClr val="0000CC"/>
                </a:solidFill>
                <a:latin typeface="Bookman Old Style" pitchFamily="18" charset="0"/>
              </a:rPr>
              <a:t>]</a:t>
            </a:r>
            <a:r>
              <a:rPr lang="en-US" altLang="zh-CN" baseline="30000" dirty="0" smtClean="0">
                <a:solidFill>
                  <a:srgbClr val="0000CC"/>
                </a:solidFill>
                <a:latin typeface="Bookman Old Style" pitchFamily="18" charset="0"/>
              </a:rPr>
              <a:t>m  </a:t>
            </a:r>
            <a:r>
              <a:rPr lang="en-US" altLang="zh-CN" dirty="0" smtClean="0">
                <a:solidFill>
                  <a:srgbClr val="0000CC"/>
                </a:solidFill>
                <a:latin typeface="Bookman Old Style" pitchFamily="18" charset="0"/>
              </a:rPr>
              <a:t>[c(</a:t>
            </a:r>
            <a:r>
              <a:rPr lang="en-US" altLang="zh-CN" dirty="0" err="1" smtClean="0">
                <a:solidFill>
                  <a:srgbClr val="0000CC"/>
                </a:solidFill>
                <a:latin typeface="Bookman Old Style" pitchFamily="18" charset="0"/>
              </a:rPr>
              <a:t>B</a:t>
            </a:r>
            <a:r>
              <a:rPr lang="en-US" altLang="zh-CN" baseline="30000" dirty="0" err="1" smtClean="0">
                <a:solidFill>
                  <a:srgbClr val="0000CC"/>
                </a:solidFill>
                <a:latin typeface="Bookman Old Style" pitchFamily="18" charset="0"/>
              </a:rPr>
              <a:t>m</a:t>
            </a:r>
            <a:r>
              <a:rPr lang="en-US" altLang="zh-CN" baseline="30000" dirty="0" smtClean="0">
                <a:solidFill>
                  <a:srgbClr val="0000CC"/>
                </a:solidFill>
                <a:latin typeface="Bookman Old Style" pitchFamily="18" charset="0"/>
              </a:rPr>
              <a:t>-</a:t>
            </a:r>
            <a:r>
              <a:rPr lang="en-US" altLang="zh-CN" dirty="0" smtClean="0">
                <a:solidFill>
                  <a:srgbClr val="0000CC"/>
                </a:solidFill>
                <a:latin typeface="Bookman Old Style" pitchFamily="18" charset="0"/>
              </a:rPr>
              <a:t>)/c</a:t>
            </a:r>
            <a:r>
              <a:rPr lang="en-US" altLang="en-US" sz="2400" baseline="30000" dirty="0" smtClean="0">
                <a:solidFill>
                  <a:srgbClr val="0000CC"/>
                </a:solidFill>
                <a:latin typeface="Bookman Old Style" pitchFamily="18" charset="0"/>
                <a:sym typeface="Symbol" pitchFamily="18" charset="2"/>
              </a:rPr>
              <a:t></a:t>
            </a:r>
            <a:r>
              <a:rPr lang="en-US" altLang="zh-CN" dirty="0" smtClean="0">
                <a:solidFill>
                  <a:srgbClr val="0000CC"/>
                </a:solidFill>
                <a:latin typeface="Bookman Old Style" pitchFamily="18" charset="0"/>
              </a:rPr>
              <a:t>]</a:t>
            </a:r>
            <a:r>
              <a:rPr lang="en-US" altLang="zh-CN" baseline="30000" dirty="0" smtClean="0">
                <a:solidFill>
                  <a:srgbClr val="0000CC"/>
                </a:solidFill>
                <a:latin typeface="Bookman Old Style" pitchFamily="18" charset="0"/>
              </a:rPr>
              <a:t>n   </a:t>
            </a:r>
          </a:p>
          <a:p>
            <a:pPr algn="just">
              <a:buFont typeface="Wingdings" pitchFamily="2" charset="2"/>
              <a:buNone/>
              <a:defRPr/>
            </a:pPr>
            <a:endParaRPr lang="en-US" altLang="zh-CN" sz="1000" baseline="30000" dirty="0" smtClean="0">
              <a:solidFill>
                <a:srgbClr val="0000CC"/>
              </a:solidFill>
              <a:latin typeface="Bookman Old Style" pitchFamily="18" charset="0"/>
            </a:endParaRPr>
          </a:p>
          <a:p>
            <a:pPr algn="just">
              <a:buFont typeface="Wingdings" pitchFamily="2" charset="2"/>
              <a:buNone/>
              <a:defRPr/>
            </a:pPr>
            <a:r>
              <a:rPr lang="en-US" altLang="zh-CN" baseline="30000" dirty="0" smtClean="0">
                <a:solidFill>
                  <a:srgbClr val="0000CC"/>
                </a:solidFill>
                <a:latin typeface="Bookman Old Style" pitchFamily="18" charset="0"/>
              </a:rPr>
              <a:t>                         </a:t>
            </a:r>
            <a:r>
              <a:rPr lang="en-US" altLang="zh-CN" dirty="0" smtClean="0">
                <a:solidFill>
                  <a:srgbClr val="0000CC"/>
                </a:solidFill>
                <a:latin typeface="Bookman Old Style" pitchFamily="18" charset="0"/>
              </a:rPr>
              <a:t>=   </a:t>
            </a:r>
            <a:r>
              <a:rPr lang="en-US" altLang="zh-CN" sz="2800" dirty="0" smtClean="0">
                <a:solidFill>
                  <a:srgbClr val="0000CC"/>
                </a:solidFill>
                <a:latin typeface="Bookman Old Style" pitchFamily="18" charset="0"/>
              </a:rPr>
              <a:t>c(</a:t>
            </a:r>
            <a:r>
              <a:rPr lang="en-US" altLang="zh-CN" dirty="0" smtClean="0">
                <a:solidFill>
                  <a:srgbClr val="0000CC"/>
                </a:solidFill>
                <a:latin typeface="Bookman Old Style" pitchFamily="18" charset="0"/>
              </a:rPr>
              <a:t>A</a:t>
            </a:r>
            <a:r>
              <a:rPr lang="en-US" altLang="zh-CN" baseline="30000" dirty="0" smtClean="0">
                <a:solidFill>
                  <a:srgbClr val="0000CC"/>
                </a:solidFill>
                <a:latin typeface="Bookman Old Style" pitchFamily="18" charset="0"/>
              </a:rPr>
              <a:t>n+</a:t>
            </a:r>
            <a:r>
              <a:rPr lang="en-US" altLang="zh-CN" dirty="0" smtClean="0">
                <a:solidFill>
                  <a:srgbClr val="0000CC"/>
                </a:solidFill>
                <a:latin typeface="Bookman Old Style" pitchFamily="18" charset="0"/>
              </a:rPr>
              <a:t>)</a:t>
            </a:r>
            <a:r>
              <a:rPr lang="en-US" altLang="zh-CN" baseline="30000" dirty="0" smtClean="0">
                <a:solidFill>
                  <a:srgbClr val="0000CC"/>
                </a:solidFill>
                <a:latin typeface="Bookman Old Style" pitchFamily="18" charset="0"/>
              </a:rPr>
              <a:t>m  </a:t>
            </a:r>
            <a:r>
              <a:rPr lang="en-US" altLang="zh-CN" dirty="0" smtClean="0">
                <a:solidFill>
                  <a:srgbClr val="0000CC"/>
                </a:solidFill>
                <a:latin typeface="Bookman Old Style" pitchFamily="18" charset="0"/>
              </a:rPr>
              <a:t>c(</a:t>
            </a:r>
            <a:r>
              <a:rPr lang="en-US" altLang="zh-CN" dirty="0" err="1" smtClean="0">
                <a:solidFill>
                  <a:srgbClr val="0000CC"/>
                </a:solidFill>
                <a:latin typeface="Bookman Old Style" pitchFamily="18" charset="0"/>
              </a:rPr>
              <a:t>B</a:t>
            </a:r>
            <a:r>
              <a:rPr lang="en-US" altLang="zh-CN" baseline="30000" dirty="0" err="1" smtClean="0">
                <a:solidFill>
                  <a:srgbClr val="0000CC"/>
                </a:solidFill>
                <a:latin typeface="Bookman Old Style" pitchFamily="18" charset="0"/>
              </a:rPr>
              <a:t>m</a:t>
            </a:r>
            <a:r>
              <a:rPr lang="en-US" altLang="zh-CN" baseline="30000" dirty="0" smtClean="0">
                <a:solidFill>
                  <a:srgbClr val="0000CC"/>
                </a:solidFill>
                <a:latin typeface="Bookman Old Style" pitchFamily="18" charset="0"/>
              </a:rPr>
              <a:t>-</a:t>
            </a:r>
            <a:r>
              <a:rPr lang="en-US" altLang="zh-CN" dirty="0" smtClean="0">
                <a:solidFill>
                  <a:srgbClr val="0000CC"/>
                </a:solidFill>
                <a:latin typeface="Bookman Old Style" pitchFamily="18" charset="0"/>
              </a:rPr>
              <a:t>)</a:t>
            </a:r>
            <a:r>
              <a:rPr lang="en-US" altLang="zh-CN" baseline="30000" dirty="0" smtClean="0">
                <a:solidFill>
                  <a:srgbClr val="0000CC"/>
                </a:solidFill>
                <a:latin typeface="Bookman Old Style" pitchFamily="18" charset="0"/>
              </a:rPr>
              <a:t>n</a:t>
            </a:r>
            <a:r>
              <a:rPr lang="en-US" altLang="zh-CN" dirty="0" smtClean="0">
                <a:solidFill>
                  <a:srgbClr val="285A88"/>
                </a:solidFill>
                <a:effectLst>
                  <a:outerShdw blurRad="38100" dist="38100" dir="2700000" algn="tl">
                    <a:srgbClr val="C0C0C0"/>
                  </a:outerShdw>
                </a:effectLst>
                <a:latin typeface="Bookman Old Style" pitchFamily="18" charset="0"/>
              </a:rPr>
              <a:t>              </a:t>
            </a:r>
            <a:endParaRPr lang="en-US" altLang="zh-CN" sz="1800" b="1" dirty="0" smtClean="0">
              <a:solidFill>
                <a:srgbClr val="285A88"/>
              </a:solidFill>
              <a:effectLst>
                <a:outerShdw blurRad="38100" dist="38100" dir="2700000" algn="tl">
                  <a:srgbClr val="C0C0C0"/>
                </a:outerShdw>
              </a:effectLst>
              <a:latin typeface="Bookman Old Style" pitchFamily="18" charset="0"/>
            </a:endParaRPr>
          </a:p>
          <a:p>
            <a:pPr algn="just">
              <a:buFont typeface="Wingdings" pitchFamily="2" charset="2"/>
              <a:buNone/>
              <a:defRPr/>
            </a:pPr>
            <a:r>
              <a:rPr lang="en-US" altLang="zh-CN" dirty="0" smtClean="0">
                <a:solidFill>
                  <a:srgbClr val="285A88"/>
                </a:solidFill>
                <a:effectLst>
                  <a:outerShdw blurRad="38100" dist="38100" dir="2700000" algn="tl">
                    <a:srgbClr val="C0C0C0"/>
                  </a:outerShdw>
                </a:effectLst>
                <a:latin typeface="Bookman Old Style" pitchFamily="18" charset="0"/>
                <a:ea typeface="黑体" pitchFamily="2" charset="-122"/>
              </a:rPr>
              <a:t>     </a:t>
            </a:r>
            <a:r>
              <a:rPr lang="zh-CN" altLang="en-US" dirty="0" smtClean="0">
                <a:solidFill>
                  <a:srgbClr val="0000CC"/>
                </a:solidFill>
                <a:effectLst>
                  <a:outerShdw blurRad="38100" dist="38100" dir="2700000" algn="tl">
                    <a:srgbClr val="C0C0C0"/>
                  </a:outerShdw>
                </a:effectLst>
                <a:latin typeface="Bookman Old Style" pitchFamily="18" charset="0"/>
                <a:ea typeface="黑体" pitchFamily="2" charset="-122"/>
              </a:rPr>
              <a:t>称为</a:t>
            </a:r>
            <a:r>
              <a:rPr lang="zh-CN" altLang="en-US" dirty="0" smtClean="0">
                <a:solidFill>
                  <a:srgbClr val="D60093"/>
                </a:solidFill>
                <a:effectLst>
                  <a:outerShdw blurRad="38100" dist="38100" dir="2700000" algn="tl">
                    <a:srgbClr val="C0C0C0"/>
                  </a:outerShdw>
                </a:effectLst>
                <a:latin typeface="Bookman Old Style" pitchFamily="18" charset="0"/>
                <a:ea typeface="黑体" pitchFamily="2" charset="-122"/>
              </a:rPr>
              <a:t>溶度积</a:t>
            </a:r>
          </a:p>
        </p:txBody>
      </p:sp>
      <p:sp>
        <p:nvSpPr>
          <p:cNvPr id="180234" name="AutoShape 10">
            <a:hlinkClick r:id="rId3" action="ppaction://hlinksldjump" highlightClick="1"/>
          </p:cNvPr>
          <p:cNvSpPr>
            <a:spLocks noChangeArrowheads="1"/>
          </p:cNvSpPr>
          <p:nvPr/>
        </p:nvSpPr>
        <p:spPr bwMode="auto">
          <a:xfrm>
            <a:off x="7524750" y="620713"/>
            <a:ext cx="576263" cy="398462"/>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
        <p:nvSpPr>
          <p:cNvPr id="180242" name="Line 18"/>
          <p:cNvSpPr>
            <a:spLocks noChangeShapeType="1"/>
          </p:cNvSpPr>
          <p:nvPr/>
        </p:nvSpPr>
        <p:spPr bwMode="auto">
          <a:xfrm>
            <a:off x="3275013" y="3500438"/>
            <a:ext cx="720725" cy="0"/>
          </a:xfrm>
          <a:prstGeom prst="line">
            <a:avLst/>
          </a:prstGeom>
          <a:noFill/>
          <a:ln w="38100">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180243" name="Line 19"/>
          <p:cNvSpPr>
            <a:spLocks noChangeShapeType="1"/>
          </p:cNvSpPr>
          <p:nvPr/>
        </p:nvSpPr>
        <p:spPr bwMode="auto">
          <a:xfrm flipH="1">
            <a:off x="3241675" y="3573463"/>
            <a:ext cx="719138" cy="0"/>
          </a:xfrm>
          <a:prstGeom prst="line">
            <a:avLst/>
          </a:prstGeom>
          <a:noFill/>
          <a:ln w="38100">
            <a:solidFill>
              <a:schemeClr val="tx1"/>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180244" name="AutoShape 20"/>
          <p:cNvSpPr>
            <a:spLocks noChangeArrowheads="1"/>
          </p:cNvSpPr>
          <p:nvPr/>
        </p:nvSpPr>
        <p:spPr bwMode="auto">
          <a:xfrm>
            <a:off x="3851275" y="3429000"/>
            <a:ext cx="144463" cy="71438"/>
          </a:xfrm>
          <a:prstGeom prst="rtTriangle">
            <a:avLst/>
          </a:prstGeom>
          <a:solidFill>
            <a:schemeClr val="tx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180245" name="AutoShape 21"/>
          <p:cNvSpPr>
            <a:spLocks noChangeArrowheads="1"/>
          </p:cNvSpPr>
          <p:nvPr/>
        </p:nvSpPr>
        <p:spPr bwMode="auto">
          <a:xfrm flipH="1" flipV="1">
            <a:off x="3203575" y="3573463"/>
            <a:ext cx="215900" cy="71437"/>
          </a:xfrm>
          <a:prstGeom prst="rtTriangle">
            <a:avLst/>
          </a:prstGeom>
          <a:solidFill>
            <a:schemeClr val="tx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0226"/>
                                        </p:tgtEl>
                                        <p:attrNameLst>
                                          <p:attrName>style.visibility</p:attrName>
                                        </p:attrNameLst>
                                      </p:cBhvr>
                                      <p:to>
                                        <p:strVal val="visible"/>
                                      </p:to>
                                    </p:set>
                                    <p:animEffect transition="in" filter="dissolve">
                                      <p:cBhvr>
                                        <p:cTn id="7" dur="500"/>
                                        <p:tgtEl>
                                          <p:spTgt spid="1802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0227">
                                            <p:txEl>
                                              <p:pRg st="0" end="0"/>
                                            </p:txEl>
                                          </p:spTgt>
                                        </p:tgtEl>
                                        <p:attrNameLst>
                                          <p:attrName>style.visibility</p:attrName>
                                        </p:attrNameLst>
                                      </p:cBhvr>
                                      <p:to>
                                        <p:strVal val="visible"/>
                                      </p:to>
                                    </p:set>
                                    <p:animEffect transition="in" filter="dissolve">
                                      <p:cBhvr>
                                        <p:cTn id="12" dur="500"/>
                                        <p:tgtEl>
                                          <p:spTgt spid="1802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0227">
                                            <p:txEl>
                                              <p:pRg st="2" end="2"/>
                                            </p:txEl>
                                          </p:spTgt>
                                        </p:tgtEl>
                                        <p:attrNameLst>
                                          <p:attrName>style.visibility</p:attrName>
                                        </p:attrNameLst>
                                      </p:cBhvr>
                                      <p:to>
                                        <p:strVal val="visible"/>
                                      </p:to>
                                    </p:set>
                                    <p:animEffect transition="in" filter="dissolve">
                                      <p:cBhvr>
                                        <p:cTn id="17" dur="500"/>
                                        <p:tgtEl>
                                          <p:spTgt spid="1802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024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8024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024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8024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0227">
                                            <p:txEl>
                                              <p:pRg st="3" end="3"/>
                                            </p:txEl>
                                          </p:spTgt>
                                        </p:tgtEl>
                                        <p:attrNameLst>
                                          <p:attrName>style.visibility</p:attrName>
                                        </p:attrNameLst>
                                      </p:cBhvr>
                                      <p:to>
                                        <p:strVal val="visible"/>
                                      </p:to>
                                    </p:set>
                                    <p:animEffect transition="in" filter="dissolve">
                                      <p:cBhvr>
                                        <p:cTn id="32" dur="500"/>
                                        <p:tgtEl>
                                          <p:spTgt spid="18022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0227">
                                            <p:txEl>
                                              <p:pRg st="4" end="4"/>
                                            </p:txEl>
                                          </p:spTgt>
                                        </p:tgtEl>
                                        <p:attrNameLst>
                                          <p:attrName>style.visibility</p:attrName>
                                        </p:attrNameLst>
                                      </p:cBhvr>
                                      <p:to>
                                        <p:strVal val="visible"/>
                                      </p:to>
                                    </p:set>
                                    <p:animEffect transition="in" filter="dissolve">
                                      <p:cBhvr>
                                        <p:cTn id="37" dur="500"/>
                                        <p:tgtEl>
                                          <p:spTgt spid="18022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0227">
                                            <p:txEl>
                                              <p:pRg st="6" end="6"/>
                                            </p:txEl>
                                          </p:spTgt>
                                        </p:tgtEl>
                                        <p:attrNameLst>
                                          <p:attrName>style.visibility</p:attrName>
                                        </p:attrNameLst>
                                      </p:cBhvr>
                                      <p:to>
                                        <p:strVal val="visible"/>
                                      </p:to>
                                    </p:set>
                                    <p:animEffect transition="in" filter="dissolve">
                                      <p:cBhvr>
                                        <p:cTn id="42" dur="500"/>
                                        <p:tgtEl>
                                          <p:spTgt spid="18022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80227">
                                            <p:txEl>
                                              <p:pRg st="7" end="7"/>
                                            </p:txEl>
                                          </p:spTgt>
                                        </p:tgtEl>
                                        <p:attrNameLst>
                                          <p:attrName>style.visibility</p:attrName>
                                        </p:attrNameLst>
                                      </p:cBhvr>
                                      <p:to>
                                        <p:strVal val="visible"/>
                                      </p:to>
                                    </p:set>
                                    <p:animEffect transition="in" filter="dissolve">
                                      <p:cBhvr>
                                        <p:cTn id="47" dur="500"/>
                                        <p:tgtEl>
                                          <p:spTgt spid="180227">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80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p:bldP spid="180227" grpId="0" build="p"/>
      <p:bldP spid="180234" grpId="0" animBg="1"/>
      <p:bldP spid="180244" grpId="0" animBg="1"/>
      <p:bldP spid="180245"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a:xfrm>
            <a:off x="827088" y="333375"/>
            <a:ext cx="7772400" cy="1104900"/>
          </a:xfrm>
        </p:spPr>
        <p:txBody>
          <a:bodyPr/>
          <a:lstStyle/>
          <a:p>
            <a:pPr algn="just">
              <a:defRPr/>
            </a:pPr>
            <a:r>
              <a:rPr lang="en-US" altLang="zh-CN" sz="3600" b="1" dirty="0" smtClean="0">
                <a:solidFill>
                  <a:srgbClr val="0000CC"/>
                </a:solidFill>
                <a:effectLst>
                  <a:outerShdw blurRad="38100" dist="38100" dir="2700000" algn="tl">
                    <a:srgbClr val="C0C0C0"/>
                  </a:outerShdw>
                </a:effectLst>
                <a:latin typeface="Bookman Old Style" pitchFamily="18" charset="0"/>
                <a:ea typeface="黑体" pitchFamily="2" charset="-122"/>
              </a:rPr>
              <a:t>2)</a:t>
            </a:r>
            <a:r>
              <a:rPr lang="zh-CN" altLang="en-US" sz="3600" b="1" dirty="0" smtClean="0">
                <a:solidFill>
                  <a:srgbClr val="0000CC"/>
                </a:solidFill>
                <a:effectLst>
                  <a:outerShdw blurRad="38100" dist="38100" dir="2700000" algn="tl">
                    <a:srgbClr val="C0C0C0"/>
                  </a:outerShdw>
                </a:effectLst>
                <a:latin typeface="Bookman Old Style" pitchFamily="18" charset="0"/>
                <a:ea typeface="黑体" pitchFamily="2" charset="-122"/>
              </a:rPr>
              <a:t>． </a:t>
            </a:r>
            <a:r>
              <a:rPr lang="en-US" altLang="zh-CN" sz="3600" b="1" i="1" dirty="0" smtClean="0">
                <a:solidFill>
                  <a:srgbClr val="0000CC"/>
                </a:solidFill>
                <a:latin typeface="Bookman Old Style" pitchFamily="18" charset="0"/>
                <a:ea typeface="黑体" pitchFamily="2" charset="-122"/>
              </a:rPr>
              <a:t>K</a:t>
            </a:r>
            <a:r>
              <a:rPr lang="el-GR" altLang="zh-CN" sz="3600" b="1" i="1" baseline="30000" dirty="0" smtClean="0">
                <a:solidFill>
                  <a:srgbClr val="0000CC"/>
                </a:solidFill>
                <a:latin typeface="Bookman Old Style" pitchFamily="18" charset="0"/>
                <a:ea typeface="黑体" pitchFamily="2" charset="-122"/>
              </a:rPr>
              <a:t>Θ</a:t>
            </a:r>
            <a:r>
              <a:rPr lang="en-US" altLang="zh-CN" sz="3600" b="1" baseline="-26000" dirty="0" smtClean="0">
                <a:solidFill>
                  <a:srgbClr val="0000CC"/>
                </a:solidFill>
                <a:latin typeface="Bookman Old Style" pitchFamily="18" charset="0"/>
                <a:ea typeface="黑体" pitchFamily="2" charset="-122"/>
              </a:rPr>
              <a:t>sp</a:t>
            </a:r>
            <a:r>
              <a:rPr lang="en-US" altLang="zh-CN" sz="3600" b="1" dirty="0" smtClean="0">
                <a:solidFill>
                  <a:srgbClr val="0000CC"/>
                </a:solidFill>
                <a:latin typeface="Bookman Old Style" pitchFamily="18" charset="0"/>
                <a:ea typeface="黑体" pitchFamily="2" charset="-122"/>
              </a:rPr>
              <a:t> </a:t>
            </a:r>
            <a:r>
              <a:rPr lang="zh-CN" altLang="en-US" sz="3600" b="1" dirty="0" smtClean="0">
                <a:solidFill>
                  <a:srgbClr val="0000CC"/>
                </a:solidFill>
                <a:latin typeface="Bookman Old Style" pitchFamily="18" charset="0"/>
                <a:ea typeface="黑体" pitchFamily="2" charset="-122"/>
              </a:rPr>
              <a:t>与</a:t>
            </a:r>
            <a:r>
              <a:rPr lang="en-US" altLang="zh-CN" sz="3600" b="1" i="1" dirty="0" smtClean="0">
                <a:solidFill>
                  <a:srgbClr val="0000CC"/>
                </a:solidFill>
                <a:latin typeface="Bookman Old Style" pitchFamily="18" charset="0"/>
                <a:ea typeface="黑体" pitchFamily="2" charset="-122"/>
              </a:rPr>
              <a:t>s</a:t>
            </a:r>
            <a:r>
              <a:rPr lang="zh-CN" altLang="en-US" sz="3600" b="1" dirty="0" smtClean="0">
                <a:solidFill>
                  <a:srgbClr val="0000CC"/>
                </a:solidFill>
                <a:latin typeface="Bookman Old Style" pitchFamily="18" charset="0"/>
                <a:ea typeface="黑体" pitchFamily="2" charset="-122"/>
              </a:rPr>
              <a:t>的关系</a:t>
            </a:r>
          </a:p>
        </p:txBody>
      </p:sp>
      <p:sp>
        <p:nvSpPr>
          <p:cNvPr id="191491" name="Rectangle 3"/>
          <p:cNvSpPr>
            <a:spLocks noGrp="1" noChangeArrowheads="1"/>
          </p:cNvSpPr>
          <p:nvPr>
            <p:ph type="body" sz="half" idx="4294967295"/>
          </p:nvPr>
        </p:nvSpPr>
        <p:spPr>
          <a:xfrm>
            <a:off x="755650" y="4475163"/>
            <a:ext cx="7478713" cy="1377950"/>
          </a:xfrm>
        </p:spPr>
        <p:txBody>
          <a:bodyPr/>
          <a:lstStyle/>
          <a:p>
            <a:pPr algn="just">
              <a:buFont typeface="Wingdings" pitchFamily="2" charset="2"/>
              <a:buNone/>
            </a:pPr>
            <a:r>
              <a:rPr lang="en-US" altLang="zh-CN" sz="2800" b="1" dirty="0" smtClean="0">
                <a:solidFill>
                  <a:srgbClr val="0000CC"/>
                </a:solidFill>
                <a:latin typeface="Bookman Old Style" pitchFamily="18" charset="0"/>
                <a:ea typeface="黑体" pitchFamily="2" charset="-122"/>
              </a:rPr>
              <a:t>① AB</a:t>
            </a:r>
            <a:r>
              <a:rPr lang="zh-CN" altLang="en-US" sz="2800" b="1" dirty="0" smtClean="0">
                <a:solidFill>
                  <a:srgbClr val="0000CC"/>
                </a:solidFill>
                <a:latin typeface="Bookman Old Style" pitchFamily="18" charset="0"/>
                <a:ea typeface="黑体" pitchFamily="2" charset="-122"/>
              </a:rPr>
              <a:t>型          </a:t>
            </a:r>
            <a:r>
              <a:rPr lang="en-US" altLang="zh-CN" sz="2800" b="1" i="1" dirty="0" smtClean="0">
                <a:solidFill>
                  <a:srgbClr val="0000CC"/>
                </a:solidFill>
                <a:latin typeface="Bookman Old Style" pitchFamily="18" charset="0"/>
                <a:ea typeface="黑体" pitchFamily="2" charset="-122"/>
              </a:rPr>
              <a:t>K</a:t>
            </a:r>
            <a:r>
              <a:rPr lang="el-GR" altLang="zh-CN" sz="2800" b="1" i="1" baseline="30000" dirty="0" smtClean="0">
                <a:solidFill>
                  <a:srgbClr val="0000CC"/>
                </a:solidFill>
                <a:latin typeface="Bookman Old Style" pitchFamily="18" charset="0"/>
                <a:ea typeface="黑体" pitchFamily="2" charset="-122"/>
              </a:rPr>
              <a:t>Θ</a:t>
            </a:r>
            <a:r>
              <a:rPr lang="en-US" altLang="zh-CN" sz="2800" b="1" baseline="-26000" dirty="0" smtClean="0">
                <a:solidFill>
                  <a:srgbClr val="0000CC"/>
                </a:solidFill>
                <a:latin typeface="Bookman Old Style" pitchFamily="18" charset="0"/>
                <a:ea typeface="黑体" pitchFamily="2" charset="-122"/>
              </a:rPr>
              <a:t>SP</a:t>
            </a:r>
            <a:r>
              <a:rPr lang="en-US" altLang="zh-CN" sz="2800" b="1" dirty="0" smtClean="0">
                <a:solidFill>
                  <a:srgbClr val="0000CC"/>
                </a:solidFill>
                <a:latin typeface="Bookman Old Style" pitchFamily="18" charset="0"/>
                <a:ea typeface="黑体" pitchFamily="2" charset="-122"/>
              </a:rPr>
              <a:t> =</a:t>
            </a:r>
            <a:r>
              <a:rPr lang="en-US" altLang="zh-CN" sz="2800" b="1" i="1" dirty="0" smtClean="0">
                <a:solidFill>
                  <a:srgbClr val="0000CC"/>
                </a:solidFill>
                <a:latin typeface="Bookman Old Style" pitchFamily="18" charset="0"/>
                <a:ea typeface="黑体" pitchFamily="2" charset="-122"/>
              </a:rPr>
              <a:t>s </a:t>
            </a:r>
            <a:r>
              <a:rPr lang="en-US" altLang="zh-CN" sz="2800" b="1" baseline="30000" dirty="0" smtClean="0">
                <a:solidFill>
                  <a:srgbClr val="0000CC"/>
                </a:solidFill>
                <a:latin typeface="Bookman Old Style" pitchFamily="18" charset="0"/>
                <a:ea typeface="黑体" pitchFamily="2" charset="-122"/>
              </a:rPr>
              <a:t>2</a:t>
            </a:r>
            <a:endParaRPr lang="en-US" altLang="zh-CN" sz="2800" b="1" dirty="0" smtClean="0">
              <a:solidFill>
                <a:srgbClr val="0000CC"/>
              </a:solidFill>
              <a:latin typeface="Bookman Old Style" pitchFamily="18" charset="0"/>
              <a:ea typeface="黑体" pitchFamily="2" charset="-122"/>
            </a:endParaRPr>
          </a:p>
          <a:p>
            <a:pPr algn="just">
              <a:buFont typeface="Wingdings" pitchFamily="2" charset="2"/>
              <a:buNone/>
            </a:pPr>
            <a:r>
              <a:rPr lang="en-US" altLang="zh-CN" sz="2800" b="1" dirty="0" smtClean="0">
                <a:solidFill>
                  <a:srgbClr val="0000CC"/>
                </a:solidFill>
                <a:latin typeface="Bookman Old Style" pitchFamily="18" charset="0"/>
                <a:ea typeface="黑体" pitchFamily="2" charset="-122"/>
              </a:rPr>
              <a:t>② AB</a:t>
            </a:r>
            <a:r>
              <a:rPr lang="en-US" altLang="zh-CN" sz="2800" b="1" baseline="-25000" dirty="0" smtClean="0">
                <a:solidFill>
                  <a:srgbClr val="0000CC"/>
                </a:solidFill>
                <a:latin typeface="Bookman Old Style" pitchFamily="18" charset="0"/>
                <a:ea typeface="黑体" pitchFamily="2" charset="-122"/>
              </a:rPr>
              <a:t>2</a:t>
            </a:r>
            <a:r>
              <a:rPr lang="zh-CN" altLang="en-US" sz="2800" b="1" dirty="0" smtClean="0">
                <a:solidFill>
                  <a:srgbClr val="0000CC"/>
                </a:solidFill>
                <a:latin typeface="Bookman Old Style" pitchFamily="18" charset="0"/>
                <a:ea typeface="黑体" pitchFamily="2" charset="-122"/>
              </a:rPr>
              <a:t>或</a:t>
            </a:r>
            <a:r>
              <a:rPr lang="en-US" altLang="zh-CN" sz="2800" b="1" dirty="0" smtClean="0">
                <a:solidFill>
                  <a:srgbClr val="0000CC"/>
                </a:solidFill>
                <a:latin typeface="Bookman Old Style" pitchFamily="18" charset="0"/>
                <a:ea typeface="黑体" pitchFamily="2" charset="-122"/>
              </a:rPr>
              <a:t>A</a:t>
            </a:r>
            <a:r>
              <a:rPr lang="en-US" altLang="zh-CN" sz="2800" b="1" baseline="-25000" dirty="0" smtClean="0">
                <a:solidFill>
                  <a:srgbClr val="0000CC"/>
                </a:solidFill>
                <a:latin typeface="Bookman Old Style" pitchFamily="18" charset="0"/>
                <a:ea typeface="黑体" pitchFamily="2" charset="-122"/>
              </a:rPr>
              <a:t>2</a:t>
            </a:r>
            <a:r>
              <a:rPr lang="en-US" altLang="zh-CN" sz="2800" b="1" dirty="0" smtClean="0">
                <a:solidFill>
                  <a:srgbClr val="0000CC"/>
                </a:solidFill>
                <a:latin typeface="Bookman Old Style" pitchFamily="18" charset="0"/>
                <a:ea typeface="黑体" pitchFamily="2" charset="-122"/>
              </a:rPr>
              <a:t>B   </a:t>
            </a:r>
            <a:r>
              <a:rPr lang="en-US" altLang="zh-CN" sz="2800" b="1" i="1" dirty="0" smtClean="0">
                <a:solidFill>
                  <a:srgbClr val="0000CC"/>
                </a:solidFill>
                <a:latin typeface="Bookman Old Style" pitchFamily="18" charset="0"/>
                <a:ea typeface="黑体" pitchFamily="2" charset="-122"/>
              </a:rPr>
              <a:t>K</a:t>
            </a:r>
            <a:r>
              <a:rPr lang="el-GR" altLang="zh-CN" sz="2800" b="1" i="1" baseline="30000" dirty="0" smtClean="0">
                <a:solidFill>
                  <a:srgbClr val="0000CC"/>
                </a:solidFill>
                <a:latin typeface="Bookman Old Style" pitchFamily="18" charset="0"/>
                <a:ea typeface="黑体" pitchFamily="2" charset="-122"/>
              </a:rPr>
              <a:t>Θ</a:t>
            </a:r>
            <a:r>
              <a:rPr lang="en-US" altLang="zh-CN" sz="2800" b="1" baseline="-26000" dirty="0" smtClean="0">
                <a:solidFill>
                  <a:srgbClr val="0000CC"/>
                </a:solidFill>
                <a:latin typeface="Bookman Old Style" pitchFamily="18" charset="0"/>
                <a:ea typeface="黑体" pitchFamily="2" charset="-122"/>
              </a:rPr>
              <a:t>SP</a:t>
            </a:r>
            <a:r>
              <a:rPr lang="en-US" altLang="zh-CN" sz="2800" b="1" dirty="0" smtClean="0">
                <a:solidFill>
                  <a:srgbClr val="0000CC"/>
                </a:solidFill>
                <a:latin typeface="Bookman Old Style" pitchFamily="18" charset="0"/>
                <a:ea typeface="黑体" pitchFamily="2" charset="-122"/>
              </a:rPr>
              <a:t> = (2</a:t>
            </a:r>
            <a:r>
              <a:rPr lang="en-US" altLang="zh-CN" sz="2800" b="1" i="1" dirty="0" smtClean="0">
                <a:solidFill>
                  <a:srgbClr val="0000CC"/>
                </a:solidFill>
                <a:latin typeface="Bookman Old Style" pitchFamily="18" charset="0"/>
                <a:ea typeface="黑体" pitchFamily="2" charset="-122"/>
              </a:rPr>
              <a:t>s</a:t>
            </a:r>
            <a:r>
              <a:rPr lang="en-US" altLang="zh-CN" sz="2800" b="1" dirty="0" smtClean="0">
                <a:solidFill>
                  <a:srgbClr val="0000CC"/>
                </a:solidFill>
                <a:latin typeface="Bookman Old Style" pitchFamily="18" charset="0"/>
                <a:ea typeface="黑体" pitchFamily="2" charset="-122"/>
              </a:rPr>
              <a:t>)</a:t>
            </a:r>
            <a:r>
              <a:rPr lang="en-US" altLang="zh-CN" sz="2800" b="1" baseline="30000" dirty="0" smtClean="0">
                <a:solidFill>
                  <a:srgbClr val="0000CC"/>
                </a:solidFill>
                <a:latin typeface="Bookman Old Style" pitchFamily="18" charset="0"/>
                <a:ea typeface="黑体" pitchFamily="2" charset="-122"/>
              </a:rPr>
              <a:t>2</a:t>
            </a:r>
            <a:r>
              <a:rPr lang="en-US" altLang="zh-CN" sz="2800" b="1" dirty="0" smtClean="0">
                <a:solidFill>
                  <a:srgbClr val="0000CC"/>
                </a:solidFill>
                <a:latin typeface="Bookman Old Style" pitchFamily="18" charset="0"/>
                <a:ea typeface="黑体" pitchFamily="2" charset="-122"/>
              </a:rPr>
              <a:t>·</a:t>
            </a:r>
            <a:r>
              <a:rPr lang="en-US" altLang="zh-CN" sz="2800" b="1" i="1" dirty="0" smtClean="0">
                <a:solidFill>
                  <a:srgbClr val="0000CC"/>
                </a:solidFill>
                <a:latin typeface="Bookman Old Style" pitchFamily="18" charset="0"/>
                <a:ea typeface="黑体" pitchFamily="2" charset="-122"/>
              </a:rPr>
              <a:t>s </a:t>
            </a:r>
            <a:r>
              <a:rPr lang="en-US" altLang="zh-CN" sz="2800" b="1" dirty="0" smtClean="0">
                <a:solidFill>
                  <a:srgbClr val="0000CC"/>
                </a:solidFill>
                <a:latin typeface="Bookman Old Style" pitchFamily="18" charset="0"/>
                <a:ea typeface="黑体" pitchFamily="2" charset="-122"/>
              </a:rPr>
              <a:t>= 4</a:t>
            </a:r>
            <a:r>
              <a:rPr lang="en-US" altLang="zh-CN" sz="2800" b="1" i="1" dirty="0" smtClean="0">
                <a:solidFill>
                  <a:srgbClr val="0000CC"/>
                </a:solidFill>
                <a:latin typeface="Bookman Old Style" pitchFamily="18" charset="0"/>
                <a:ea typeface="黑体" pitchFamily="2" charset="-122"/>
              </a:rPr>
              <a:t>s</a:t>
            </a:r>
            <a:r>
              <a:rPr lang="en-US" altLang="zh-CN" sz="2800" b="1" baseline="30000" dirty="0" smtClean="0">
                <a:solidFill>
                  <a:srgbClr val="0000CC"/>
                </a:solidFill>
                <a:latin typeface="Bookman Old Style" pitchFamily="18" charset="0"/>
                <a:ea typeface="黑体" pitchFamily="2" charset="-122"/>
              </a:rPr>
              <a:t>3</a:t>
            </a:r>
            <a:endParaRPr lang="en-US" altLang="zh-CN" sz="2800" b="1" dirty="0" smtClean="0">
              <a:solidFill>
                <a:srgbClr val="0000CC"/>
              </a:solidFill>
              <a:latin typeface="Bookman Old Style" pitchFamily="18" charset="0"/>
              <a:ea typeface="黑体" pitchFamily="2" charset="-122"/>
            </a:endParaRPr>
          </a:p>
          <a:p>
            <a:pPr algn="just">
              <a:buFont typeface="Wingdings" pitchFamily="2" charset="2"/>
              <a:buNone/>
            </a:pPr>
            <a:r>
              <a:rPr lang="en-US" altLang="zh-CN" sz="2800" b="1" dirty="0" smtClean="0">
                <a:solidFill>
                  <a:srgbClr val="0000CC"/>
                </a:solidFill>
                <a:latin typeface="Bookman Old Style" pitchFamily="18" charset="0"/>
                <a:ea typeface="黑体" pitchFamily="2" charset="-122"/>
              </a:rPr>
              <a:t>③ A</a:t>
            </a:r>
            <a:r>
              <a:rPr lang="en-US" altLang="zh-CN" sz="2800" b="1" baseline="-25000" dirty="0" smtClean="0">
                <a:solidFill>
                  <a:srgbClr val="0000CC"/>
                </a:solidFill>
                <a:latin typeface="Bookman Old Style" pitchFamily="18" charset="0"/>
                <a:ea typeface="黑体" pitchFamily="2" charset="-122"/>
              </a:rPr>
              <a:t>3</a:t>
            </a:r>
            <a:r>
              <a:rPr lang="en-US" altLang="zh-CN" sz="2800" b="1" dirty="0" smtClean="0">
                <a:solidFill>
                  <a:srgbClr val="0000CC"/>
                </a:solidFill>
                <a:latin typeface="Bookman Old Style" pitchFamily="18" charset="0"/>
                <a:ea typeface="黑体" pitchFamily="2" charset="-122"/>
              </a:rPr>
              <a:t>B</a:t>
            </a:r>
            <a:r>
              <a:rPr lang="zh-CN" altLang="en-US" sz="2800" b="1" dirty="0" smtClean="0">
                <a:solidFill>
                  <a:srgbClr val="0000CC"/>
                </a:solidFill>
                <a:latin typeface="Bookman Old Style" pitchFamily="18" charset="0"/>
                <a:ea typeface="黑体" pitchFamily="2" charset="-122"/>
              </a:rPr>
              <a:t>或</a:t>
            </a:r>
            <a:r>
              <a:rPr lang="en-US" altLang="zh-CN" sz="2800" b="1" dirty="0" smtClean="0">
                <a:solidFill>
                  <a:srgbClr val="0000CC"/>
                </a:solidFill>
                <a:latin typeface="Bookman Old Style" pitchFamily="18" charset="0"/>
                <a:ea typeface="黑体" pitchFamily="2" charset="-122"/>
              </a:rPr>
              <a:t>AB</a:t>
            </a:r>
            <a:r>
              <a:rPr lang="en-US" altLang="zh-CN" sz="2800" b="1" baseline="-25000" dirty="0" smtClean="0">
                <a:solidFill>
                  <a:srgbClr val="0000CC"/>
                </a:solidFill>
                <a:latin typeface="Bookman Old Style" pitchFamily="18" charset="0"/>
                <a:ea typeface="黑体" pitchFamily="2" charset="-122"/>
              </a:rPr>
              <a:t>3</a:t>
            </a:r>
            <a:r>
              <a:rPr lang="en-US" altLang="zh-CN" sz="2800" b="1" dirty="0" smtClean="0">
                <a:solidFill>
                  <a:srgbClr val="0000CC"/>
                </a:solidFill>
                <a:latin typeface="Bookman Old Style" pitchFamily="18" charset="0"/>
                <a:ea typeface="黑体" pitchFamily="2" charset="-122"/>
              </a:rPr>
              <a:t>   </a:t>
            </a:r>
            <a:r>
              <a:rPr lang="en-US" altLang="zh-CN" sz="2800" b="1" i="1" dirty="0" smtClean="0">
                <a:solidFill>
                  <a:srgbClr val="0000CC"/>
                </a:solidFill>
                <a:latin typeface="Bookman Old Style" pitchFamily="18" charset="0"/>
                <a:ea typeface="黑体" pitchFamily="2" charset="-122"/>
              </a:rPr>
              <a:t>K</a:t>
            </a:r>
            <a:r>
              <a:rPr lang="el-GR" altLang="zh-CN" sz="2800" b="1" i="1" baseline="30000" dirty="0" smtClean="0">
                <a:solidFill>
                  <a:srgbClr val="0000CC"/>
                </a:solidFill>
                <a:latin typeface="Bookman Old Style" pitchFamily="18" charset="0"/>
                <a:ea typeface="黑体" pitchFamily="2" charset="-122"/>
              </a:rPr>
              <a:t>Θ</a:t>
            </a:r>
            <a:r>
              <a:rPr lang="en-US" altLang="zh-CN" sz="2800" b="1" baseline="-26000" dirty="0" smtClean="0">
                <a:solidFill>
                  <a:srgbClr val="0000CC"/>
                </a:solidFill>
                <a:latin typeface="Bookman Old Style" pitchFamily="18" charset="0"/>
                <a:ea typeface="黑体" pitchFamily="2" charset="-122"/>
              </a:rPr>
              <a:t>SP</a:t>
            </a:r>
            <a:r>
              <a:rPr lang="en-US" altLang="zh-CN" sz="2800" b="1" dirty="0" smtClean="0">
                <a:solidFill>
                  <a:srgbClr val="0000CC"/>
                </a:solidFill>
                <a:latin typeface="Bookman Old Style" pitchFamily="18" charset="0"/>
                <a:ea typeface="黑体" pitchFamily="2" charset="-122"/>
              </a:rPr>
              <a:t> = 27</a:t>
            </a:r>
            <a:r>
              <a:rPr lang="en-US" altLang="zh-CN" sz="2800" b="1" i="1" dirty="0" smtClean="0">
                <a:solidFill>
                  <a:srgbClr val="0000CC"/>
                </a:solidFill>
                <a:latin typeface="Bookman Old Style" pitchFamily="18" charset="0"/>
                <a:ea typeface="黑体" pitchFamily="2" charset="-122"/>
              </a:rPr>
              <a:t>s </a:t>
            </a:r>
            <a:r>
              <a:rPr lang="en-US" altLang="zh-CN" sz="2800" b="1" baseline="30000" dirty="0" smtClean="0">
                <a:solidFill>
                  <a:srgbClr val="0000CC"/>
                </a:solidFill>
                <a:latin typeface="Bookman Old Style" pitchFamily="18" charset="0"/>
                <a:ea typeface="黑体" pitchFamily="2" charset="-122"/>
              </a:rPr>
              <a:t>4</a:t>
            </a:r>
            <a:endParaRPr lang="en-US" altLang="zh-CN" sz="2800" b="1" dirty="0" smtClean="0">
              <a:solidFill>
                <a:srgbClr val="0000CC"/>
              </a:solidFill>
              <a:latin typeface="Bookman Old Style" pitchFamily="18" charset="0"/>
            </a:endParaRPr>
          </a:p>
        </p:txBody>
      </p:sp>
      <p:sp>
        <p:nvSpPr>
          <p:cNvPr id="657411" name="Text Box 4"/>
          <p:cNvSpPr txBox="1">
            <a:spLocks noChangeArrowheads="1"/>
          </p:cNvSpPr>
          <p:nvPr/>
        </p:nvSpPr>
        <p:spPr bwMode="auto">
          <a:xfrm>
            <a:off x="9051925" y="4137025"/>
            <a:ext cx="184150" cy="366713"/>
          </a:xfrm>
          <a:prstGeom prst="rect">
            <a:avLst/>
          </a:prstGeom>
          <a:noFill/>
          <a:ln w="9525">
            <a:noFill/>
            <a:miter lim="800000"/>
            <a:headEnd/>
            <a:tailEnd/>
          </a:ln>
        </p:spPr>
        <p:txBody>
          <a:bodyPr wrap="none">
            <a:spAutoFit/>
          </a:bodyPr>
          <a:lstStyle/>
          <a:p>
            <a:endParaRPr kumimoji="1" lang="zh-CN" altLang="zh-CN">
              <a:latin typeface="Bookman Old Style" pitchFamily="18" charset="0"/>
            </a:endParaRPr>
          </a:p>
        </p:txBody>
      </p:sp>
      <p:sp>
        <p:nvSpPr>
          <p:cNvPr id="191500" name="AutoShape 12">
            <a:hlinkClick r:id="rId3" action="ppaction://hlinksldjump" highlightClick="1"/>
          </p:cNvPr>
          <p:cNvSpPr>
            <a:spLocks noChangeArrowheads="1"/>
          </p:cNvSpPr>
          <p:nvPr/>
        </p:nvSpPr>
        <p:spPr bwMode="auto">
          <a:xfrm>
            <a:off x="7308850" y="692150"/>
            <a:ext cx="609600" cy="504825"/>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Bookman Old Style" pitchFamily="18" charset="0"/>
            </a:endParaRPr>
          </a:p>
        </p:txBody>
      </p:sp>
      <p:sp>
        <p:nvSpPr>
          <p:cNvPr id="191504" name="Text Box 16"/>
          <p:cNvSpPr txBox="1">
            <a:spLocks noChangeArrowheads="1"/>
          </p:cNvSpPr>
          <p:nvPr/>
        </p:nvSpPr>
        <p:spPr bwMode="auto">
          <a:xfrm>
            <a:off x="1835150" y="2492375"/>
            <a:ext cx="5327650" cy="579438"/>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3200" b="1" i="1">
                <a:solidFill>
                  <a:srgbClr val="D60093"/>
                </a:solidFill>
                <a:latin typeface="Bookman Old Style" pitchFamily="18" charset="0"/>
              </a:rPr>
              <a:t>K</a:t>
            </a:r>
            <a:r>
              <a:rPr lang="el-GR" altLang="zh-CN" sz="3200" b="1" i="1" baseline="30000">
                <a:solidFill>
                  <a:srgbClr val="D60093"/>
                </a:solidFill>
                <a:latin typeface="Bookman Old Style" pitchFamily="18" charset="0"/>
              </a:rPr>
              <a:t>Θ</a:t>
            </a:r>
            <a:r>
              <a:rPr lang="en-US" altLang="zh-CN" sz="3200" b="1" baseline="-25000">
                <a:solidFill>
                  <a:srgbClr val="D60093"/>
                </a:solidFill>
                <a:latin typeface="Bookman Old Style" pitchFamily="18" charset="0"/>
              </a:rPr>
              <a:t>SP</a:t>
            </a:r>
            <a:r>
              <a:rPr kumimoji="1" lang="en-US" altLang="zh-CN" sz="3200" b="1">
                <a:solidFill>
                  <a:srgbClr val="0099FF"/>
                </a:solidFill>
                <a:latin typeface="Bookman Old Style" pitchFamily="18" charset="0"/>
              </a:rPr>
              <a:t>=C</a:t>
            </a:r>
            <a:r>
              <a:rPr kumimoji="1" lang="en-US" altLang="zh-CN" sz="3200" b="1" baseline="30000">
                <a:solidFill>
                  <a:srgbClr val="0099FF"/>
                </a:solidFill>
                <a:latin typeface="Bookman Old Style" pitchFamily="18" charset="0"/>
              </a:rPr>
              <a:t>m</a:t>
            </a:r>
            <a:r>
              <a:rPr kumimoji="1" lang="en-US" altLang="zh-CN" sz="3200" b="1">
                <a:solidFill>
                  <a:srgbClr val="0099FF"/>
                </a:solidFill>
                <a:latin typeface="Bookman Old Style" pitchFamily="18" charset="0"/>
              </a:rPr>
              <a:t>(A</a:t>
            </a:r>
            <a:r>
              <a:rPr kumimoji="1" lang="en-US" altLang="zh-CN" sz="3200" b="1" baseline="30000">
                <a:solidFill>
                  <a:srgbClr val="0099FF"/>
                </a:solidFill>
                <a:latin typeface="Bookman Old Style" pitchFamily="18" charset="0"/>
              </a:rPr>
              <a:t>n+</a:t>
            </a:r>
            <a:r>
              <a:rPr kumimoji="1" lang="en-US" altLang="zh-CN" sz="3200" b="1">
                <a:solidFill>
                  <a:srgbClr val="0099FF"/>
                </a:solidFill>
                <a:latin typeface="Bookman Old Style" pitchFamily="18" charset="0"/>
              </a:rPr>
              <a:t>)</a:t>
            </a:r>
            <a:r>
              <a:rPr kumimoji="1" lang="en-US" altLang="zh-CN" sz="3200" b="1">
                <a:solidFill>
                  <a:srgbClr val="0099FF"/>
                </a:solidFill>
                <a:latin typeface="Bookman Old Style" pitchFamily="18" charset="0"/>
                <a:cs typeface="Times New Roman" pitchFamily="18" charset="0"/>
              </a:rPr>
              <a:t>·C</a:t>
            </a:r>
            <a:r>
              <a:rPr kumimoji="1" lang="en-US" altLang="zh-CN" sz="3200" b="1" baseline="30000">
                <a:solidFill>
                  <a:srgbClr val="0099FF"/>
                </a:solidFill>
                <a:latin typeface="Bookman Old Style" pitchFamily="18" charset="0"/>
                <a:cs typeface="Times New Roman" pitchFamily="18" charset="0"/>
              </a:rPr>
              <a:t>n</a:t>
            </a:r>
            <a:r>
              <a:rPr kumimoji="1" lang="en-US" altLang="zh-CN" sz="3200" b="1">
                <a:solidFill>
                  <a:srgbClr val="0099FF"/>
                </a:solidFill>
                <a:latin typeface="Bookman Old Style" pitchFamily="18" charset="0"/>
                <a:cs typeface="Times New Roman" pitchFamily="18" charset="0"/>
              </a:rPr>
              <a:t>(B</a:t>
            </a:r>
            <a:r>
              <a:rPr kumimoji="1" lang="en-US" altLang="zh-CN" sz="3200" b="1" baseline="30000">
                <a:solidFill>
                  <a:srgbClr val="0099FF"/>
                </a:solidFill>
                <a:latin typeface="Bookman Old Style" pitchFamily="18" charset="0"/>
                <a:cs typeface="Times New Roman" pitchFamily="18" charset="0"/>
              </a:rPr>
              <a:t>m-</a:t>
            </a:r>
            <a:r>
              <a:rPr kumimoji="1" lang="en-US" altLang="zh-CN" sz="3200" b="1">
                <a:solidFill>
                  <a:srgbClr val="0099FF"/>
                </a:solidFill>
                <a:latin typeface="Bookman Old Style" pitchFamily="18" charset="0"/>
                <a:cs typeface="Times New Roman" pitchFamily="18" charset="0"/>
              </a:rPr>
              <a:t>)</a:t>
            </a:r>
          </a:p>
        </p:txBody>
      </p:sp>
      <p:sp>
        <p:nvSpPr>
          <p:cNvPr id="191505" name="Text Box 17"/>
          <p:cNvSpPr txBox="1">
            <a:spLocks noChangeArrowheads="1"/>
          </p:cNvSpPr>
          <p:nvPr/>
        </p:nvSpPr>
        <p:spPr bwMode="auto">
          <a:xfrm>
            <a:off x="2627313" y="3141663"/>
            <a:ext cx="4321175" cy="579437"/>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3200" b="1" dirty="0">
                <a:solidFill>
                  <a:srgbClr val="0099FF"/>
                </a:solidFill>
                <a:latin typeface="Bookman Old Style" pitchFamily="18" charset="0"/>
                <a:ea typeface="宋体" pitchFamily="2" charset="-122"/>
              </a:rPr>
              <a:t>=(</a:t>
            </a:r>
            <a:r>
              <a:rPr kumimoji="1" lang="en-US" altLang="zh-CN" sz="3200" b="1" dirty="0" err="1">
                <a:solidFill>
                  <a:srgbClr val="0099FF"/>
                </a:solidFill>
                <a:latin typeface="Bookman Old Style" pitchFamily="18" charset="0"/>
                <a:ea typeface="宋体" pitchFamily="2" charset="-122"/>
              </a:rPr>
              <a:t>ms</a:t>
            </a:r>
            <a:r>
              <a:rPr kumimoji="1" lang="en-US" altLang="zh-CN" sz="3200" b="1" dirty="0">
                <a:solidFill>
                  <a:srgbClr val="0099FF"/>
                </a:solidFill>
                <a:latin typeface="Bookman Old Style" pitchFamily="18" charset="0"/>
                <a:ea typeface="宋体" pitchFamily="2" charset="-122"/>
              </a:rPr>
              <a:t>)</a:t>
            </a:r>
            <a:r>
              <a:rPr kumimoji="1" lang="en-US" altLang="zh-CN" sz="3200" b="1" baseline="30000" dirty="0">
                <a:solidFill>
                  <a:srgbClr val="0099FF"/>
                </a:solidFill>
                <a:latin typeface="Bookman Old Style" pitchFamily="18" charset="0"/>
                <a:ea typeface="宋体" pitchFamily="2" charset="-122"/>
              </a:rPr>
              <a:t>m </a:t>
            </a:r>
            <a:r>
              <a:rPr kumimoji="1" lang="en-US" altLang="zh-CN" sz="3200" b="1" dirty="0">
                <a:solidFill>
                  <a:srgbClr val="0099FF"/>
                </a:solidFill>
                <a:latin typeface="Bookman Old Style" pitchFamily="18" charset="0"/>
                <a:ea typeface="宋体" pitchFamily="2" charset="-122"/>
                <a:cs typeface="Times New Roman" pitchFamily="18" charset="0"/>
              </a:rPr>
              <a:t>· (ns)</a:t>
            </a:r>
            <a:r>
              <a:rPr kumimoji="1" lang="en-US" altLang="zh-CN" sz="3200" b="1" baseline="30000" dirty="0">
                <a:solidFill>
                  <a:srgbClr val="0099FF"/>
                </a:solidFill>
                <a:latin typeface="Bookman Old Style" pitchFamily="18" charset="0"/>
                <a:ea typeface="宋体" pitchFamily="2" charset="-122"/>
                <a:cs typeface="Times New Roman" pitchFamily="18" charset="0"/>
              </a:rPr>
              <a:t>n</a:t>
            </a:r>
          </a:p>
        </p:txBody>
      </p:sp>
      <p:sp>
        <p:nvSpPr>
          <p:cNvPr id="191506" name="Text Box 18"/>
          <p:cNvSpPr txBox="1">
            <a:spLocks noChangeArrowheads="1"/>
          </p:cNvSpPr>
          <p:nvPr/>
        </p:nvSpPr>
        <p:spPr bwMode="auto">
          <a:xfrm>
            <a:off x="2627313" y="3789363"/>
            <a:ext cx="4968875" cy="579437"/>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3200" b="1" dirty="0">
                <a:solidFill>
                  <a:srgbClr val="0099FF"/>
                </a:solidFill>
                <a:latin typeface="Bookman Old Style" pitchFamily="18" charset="0"/>
                <a:ea typeface="宋体" pitchFamily="2" charset="-122"/>
              </a:rPr>
              <a:t>=</a:t>
            </a:r>
            <a:r>
              <a:rPr kumimoji="1" lang="en-US" altLang="zh-CN" sz="3200" b="1" dirty="0" err="1">
                <a:solidFill>
                  <a:srgbClr val="0099FF"/>
                </a:solidFill>
                <a:latin typeface="Bookman Old Style" pitchFamily="18" charset="0"/>
                <a:ea typeface="宋体" pitchFamily="2" charset="-122"/>
              </a:rPr>
              <a:t>m</a:t>
            </a:r>
            <a:r>
              <a:rPr kumimoji="1" lang="en-US" altLang="zh-CN" sz="3200" b="1" baseline="30000" dirty="0" err="1">
                <a:solidFill>
                  <a:srgbClr val="0099FF"/>
                </a:solidFill>
                <a:latin typeface="Bookman Old Style" pitchFamily="18" charset="0"/>
                <a:ea typeface="宋体" pitchFamily="2" charset="-122"/>
              </a:rPr>
              <a:t>m</a:t>
            </a:r>
            <a:r>
              <a:rPr kumimoji="1" lang="en-US" altLang="zh-CN" sz="3200" b="1" dirty="0" err="1">
                <a:solidFill>
                  <a:srgbClr val="0099FF"/>
                </a:solidFill>
                <a:latin typeface="Bookman Old Style" pitchFamily="18" charset="0"/>
                <a:ea typeface="宋体" pitchFamily="2" charset="-122"/>
              </a:rPr>
              <a:t>·n</a:t>
            </a:r>
            <a:r>
              <a:rPr kumimoji="1" lang="en-US" altLang="zh-CN" sz="3200" b="1" baseline="30000" dirty="0" err="1">
                <a:solidFill>
                  <a:srgbClr val="0099FF"/>
                </a:solidFill>
                <a:latin typeface="Bookman Old Style" pitchFamily="18" charset="0"/>
                <a:ea typeface="宋体" pitchFamily="2" charset="-122"/>
              </a:rPr>
              <a:t>n</a:t>
            </a:r>
            <a:r>
              <a:rPr kumimoji="1" lang="en-US" altLang="zh-CN" sz="3200" b="1" dirty="0" err="1">
                <a:solidFill>
                  <a:srgbClr val="0099FF"/>
                </a:solidFill>
                <a:latin typeface="Bookman Old Style" pitchFamily="18" charset="0"/>
                <a:ea typeface="宋体" pitchFamily="2" charset="-122"/>
              </a:rPr>
              <a:t>·s</a:t>
            </a:r>
            <a:r>
              <a:rPr kumimoji="1" lang="en-US" altLang="zh-CN" sz="3200" b="1" baseline="30000" dirty="0" err="1">
                <a:solidFill>
                  <a:srgbClr val="0099FF"/>
                </a:solidFill>
                <a:latin typeface="Bookman Old Style" pitchFamily="18" charset="0"/>
                <a:ea typeface="宋体" pitchFamily="2" charset="-122"/>
              </a:rPr>
              <a:t>m+n</a:t>
            </a:r>
            <a:endParaRPr kumimoji="1" lang="en-US" altLang="zh-CN" sz="3200" b="1" baseline="30000" dirty="0">
              <a:solidFill>
                <a:srgbClr val="0099FF"/>
              </a:solidFill>
              <a:latin typeface="Bookman Old Style" pitchFamily="18" charset="0"/>
              <a:ea typeface="宋体" pitchFamily="2" charset="-122"/>
            </a:endParaRPr>
          </a:p>
        </p:txBody>
      </p:sp>
      <p:sp>
        <p:nvSpPr>
          <p:cNvPr id="191507" name="Text Box 19"/>
          <p:cNvSpPr txBox="1">
            <a:spLocks noChangeArrowheads="1"/>
          </p:cNvSpPr>
          <p:nvPr/>
        </p:nvSpPr>
        <p:spPr bwMode="auto">
          <a:xfrm>
            <a:off x="938241" y="1628775"/>
            <a:ext cx="7777163" cy="519113"/>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20000"/>
              </a:spcBef>
              <a:buClr>
                <a:schemeClr val="accent2"/>
              </a:buClr>
              <a:buSzPct val="75000"/>
              <a:buFont typeface="Monotype Sorts"/>
              <a:buNone/>
              <a:defRPr/>
            </a:pPr>
            <a:r>
              <a:rPr lang="en-US" altLang="zh-CN" sz="2800" b="1" dirty="0" err="1">
                <a:solidFill>
                  <a:srgbClr val="FF6600"/>
                </a:solidFill>
                <a:latin typeface="Bookman Old Style" pitchFamily="18" charset="0"/>
              </a:rPr>
              <a:t>AmBn</a:t>
            </a:r>
            <a:r>
              <a:rPr lang="en-US" altLang="zh-CN" sz="2000" b="1" dirty="0">
                <a:latin typeface="Bookman Old Style" pitchFamily="18" charset="0"/>
              </a:rPr>
              <a:t>(S)</a:t>
            </a:r>
            <a:r>
              <a:rPr lang="en-US" altLang="zh-CN" sz="2800" b="1" dirty="0">
                <a:solidFill>
                  <a:srgbClr val="FF6600"/>
                </a:solidFill>
                <a:latin typeface="Bookman Old Style" pitchFamily="18" charset="0"/>
              </a:rPr>
              <a:t>         </a:t>
            </a:r>
            <a:r>
              <a:rPr lang="en-US" altLang="zh-CN" sz="2800" b="1" dirty="0" err="1">
                <a:solidFill>
                  <a:srgbClr val="FF6600"/>
                </a:solidFill>
                <a:latin typeface="Bookman Old Style" pitchFamily="18" charset="0"/>
              </a:rPr>
              <a:t>mA</a:t>
            </a:r>
            <a:r>
              <a:rPr lang="en-US" altLang="zh-CN" sz="2800" b="1" baseline="30000" dirty="0" err="1">
                <a:solidFill>
                  <a:srgbClr val="FF6600"/>
                </a:solidFill>
                <a:latin typeface="Bookman Old Style" pitchFamily="18" charset="0"/>
              </a:rPr>
              <a:t>n</a:t>
            </a:r>
            <a:r>
              <a:rPr lang="zh-CN" altLang="en-US" sz="2800" b="1" baseline="30000" dirty="0">
                <a:solidFill>
                  <a:srgbClr val="FF6600"/>
                </a:solidFill>
                <a:latin typeface="Bookman Old Style" pitchFamily="18" charset="0"/>
              </a:rPr>
              <a:t>＋</a:t>
            </a:r>
            <a:r>
              <a:rPr lang="en-US" altLang="zh-CN" sz="2000" b="1" dirty="0">
                <a:latin typeface="Bookman Old Style" pitchFamily="18" charset="0"/>
              </a:rPr>
              <a:t>(</a:t>
            </a:r>
            <a:r>
              <a:rPr lang="en-US" altLang="zh-CN" sz="2000" b="1" dirty="0" err="1">
                <a:latin typeface="Bookman Old Style" pitchFamily="18" charset="0"/>
              </a:rPr>
              <a:t>aq</a:t>
            </a:r>
            <a:r>
              <a:rPr lang="en-US" altLang="zh-CN" sz="2000" b="1" dirty="0">
                <a:latin typeface="Bookman Old Style" pitchFamily="18" charset="0"/>
              </a:rPr>
              <a:t>)</a:t>
            </a:r>
            <a:r>
              <a:rPr lang="en-US" altLang="zh-CN" sz="2800" b="1" dirty="0">
                <a:solidFill>
                  <a:srgbClr val="FF6600"/>
                </a:solidFill>
                <a:latin typeface="Bookman Old Style" pitchFamily="18" charset="0"/>
              </a:rPr>
              <a:t>  </a:t>
            </a:r>
            <a:r>
              <a:rPr lang="zh-CN" altLang="en-US" sz="2800" b="1" dirty="0">
                <a:solidFill>
                  <a:srgbClr val="D60093"/>
                </a:solidFill>
                <a:latin typeface="Bookman Old Style" pitchFamily="18" charset="0"/>
              </a:rPr>
              <a:t>＋</a:t>
            </a:r>
            <a:r>
              <a:rPr lang="zh-CN" altLang="en-US" sz="2800" b="1" dirty="0">
                <a:solidFill>
                  <a:srgbClr val="FF6600"/>
                </a:solidFill>
                <a:latin typeface="Bookman Old Style" pitchFamily="18" charset="0"/>
              </a:rPr>
              <a:t>  </a:t>
            </a:r>
            <a:r>
              <a:rPr lang="en-US" altLang="zh-CN" sz="2800" b="1" dirty="0" err="1">
                <a:solidFill>
                  <a:srgbClr val="FF6600"/>
                </a:solidFill>
                <a:latin typeface="Bookman Old Style" pitchFamily="18" charset="0"/>
              </a:rPr>
              <a:t>nB</a:t>
            </a:r>
            <a:r>
              <a:rPr lang="en-US" altLang="zh-CN" sz="2800" b="1" baseline="30000" dirty="0" err="1">
                <a:solidFill>
                  <a:srgbClr val="FF6600"/>
                </a:solidFill>
                <a:latin typeface="Bookman Old Style" pitchFamily="18" charset="0"/>
              </a:rPr>
              <a:t>m</a:t>
            </a:r>
            <a:r>
              <a:rPr lang="zh-CN" altLang="en-US" sz="2800" b="1" baseline="30000" dirty="0">
                <a:solidFill>
                  <a:srgbClr val="FF6600"/>
                </a:solidFill>
                <a:latin typeface="Bookman Old Style" pitchFamily="18" charset="0"/>
              </a:rPr>
              <a:t>－</a:t>
            </a:r>
            <a:r>
              <a:rPr lang="en-US" altLang="zh-CN" sz="2000" b="1" dirty="0">
                <a:latin typeface="Bookman Old Style" pitchFamily="18" charset="0"/>
              </a:rPr>
              <a:t>(</a:t>
            </a:r>
            <a:r>
              <a:rPr lang="en-US" altLang="zh-CN" sz="2000" b="1" dirty="0" err="1">
                <a:latin typeface="Bookman Old Style" pitchFamily="18" charset="0"/>
              </a:rPr>
              <a:t>aq</a:t>
            </a:r>
            <a:r>
              <a:rPr lang="en-US" altLang="zh-CN" sz="2000" b="1" dirty="0">
                <a:latin typeface="Bookman Old Style" pitchFamily="18" charset="0"/>
              </a:rPr>
              <a:t>)</a:t>
            </a:r>
            <a:endParaRPr kumimoji="1" lang="en-US" altLang="zh-CN" sz="2000" b="1" dirty="0">
              <a:latin typeface="Bookman Old Style" pitchFamily="18" charset="0"/>
            </a:endParaRPr>
          </a:p>
        </p:txBody>
      </p:sp>
      <p:sp>
        <p:nvSpPr>
          <p:cNvPr id="191508" name="Line 20"/>
          <p:cNvSpPr>
            <a:spLocks noChangeShapeType="1"/>
          </p:cNvSpPr>
          <p:nvPr/>
        </p:nvSpPr>
        <p:spPr bwMode="auto">
          <a:xfrm>
            <a:off x="2627313" y="1916113"/>
            <a:ext cx="720725"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191509" name="Line 21"/>
          <p:cNvSpPr>
            <a:spLocks noChangeShapeType="1"/>
          </p:cNvSpPr>
          <p:nvPr/>
        </p:nvSpPr>
        <p:spPr bwMode="auto">
          <a:xfrm flipH="1">
            <a:off x="2593975" y="1989138"/>
            <a:ext cx="719138"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191510" name="AutoShape 22"/>
          <p:cNvSpPr>
            <a:spLocks noChangeArrowheads="1"/>
          </p:cNvSpPr>
          <p:nvPr/>
        </p:nvSpPr>
        <p:spPr bwMode="auto">
          <a:xfrm>
            <a:off x="3203575" y="1844675"/>
            <a:ext cx="144463" cy="71438"/>
          </a:xfrm>
          <a:prstGeom prst="rtTriangle">
            <a:avLst/>
          </a:prstGeom>
          <a:solidFill>
            <a:srgbClr val="66FF99"/>
          </a:solidFill>
          <a:ln w="9525">
            <a:solidFill>
              <a:srgbClr val="D60093"/>
            </a:solidFill>
            <a:miter lim="800000"/>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a typeface="宋体" pitchFamily="2" charset="-122"/>
            </a:endParaRPr>
          </a:p>
        </p:txBody>
      </p:sp>
      <p:sp>
        <p:nvSpPr>
          <p:cNvPr id="191511" name="AutoShape 23"/>
          <p:cNvSpPr>
            <a:spLocks noChangeArrowheads="1"/>
          </p:cNvSpPr>
          <p:nvPr/>
        </p:nvSpPr>
        <p:spPr bwMode="auto">
          <a:xfrm flipH="1" flipV="1">
            <a:off x="2555875" y="1989138"/>
            <a:ext cx="215900" cy="71437"/>
          </a:xfrm>
          <a:prstGeom prst="rtTriangle">
            <a:avLst/>
          </a:prstGeom>
          <a:solidFill>
            <a:srgbClr val="66FF99"/>
          </a:solidFill>
          <a:ln w="9525">
            <a:solidFill>
              <a:srgbClr val="D60093"/>
            </a:solidFill>
            <a:miter lim="800000"/>
            <a:headEnd/>
            <a:tailEnd/>
          </a:ln>
          <a:effectLst>
            <a:outerShdw sy="50000" kx="-2453608" rotWithShape="0">
              <a:schemeClr val="bg2"/>
            </a:outerShdw>
          </a:effectLst>
        </p:spPr>
        <p:txBody>
          <a:bodyPr rot="10800000" wrap="none" anchor="ctr"/>
          <a:lstStyle/>
          <a:p>
            <a:pPr>
              <a:defRPr/>
            </a:pPr>
            <a:endParaRPr lang="zh-CN" altLang="en-US">
              <a:latin typeface="Bookman Old Style" pitchFamily="18"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1490"/>
                                        </p:tgtEl>
                                        <p:attrNameLst>
                                          <p:attrName>style.visibility</p:attrName>
                                        </p:attrNameLst>
                                      </p:cBhvr>
                                      <p:to>
                                        <p:strVal val="visible"/>
                                      </p:to>
                                    </p:set>
                                    <p:animEffect transition="in" filter="dissolve">
                                      <p:cBhvr>
                                        <p:cTn id="7" dur="500"/>
                                        <p:tgtEl>
                                          <p:spTgt spid="19149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15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150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9150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915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15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150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150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9150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91491">
                                            <p:txEl>
                                              <p:pRg st="0" end="0"/>
                                            </p:txEl>
                                          </p:spTgt>
                                        </p:tgtEl>
                                        <p:attrNameLst>
                                          <p:attrName>style.visibility</p:attrName>
                                        </p:attrNameLst>
                                      </p:cBhvr>
                                      <p:to>
                                        <p:strVal val="visible"/>
                                      </p:to>
                                    </p:set>
                                    <p:animEffect transition="in" filter="dissolve">
                                      <p:cBhvr>
                                        <p:cTn id="38" dur="500"/>
                                        <p:tgtEl>
                                          <p:spTgt spid="19149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91491">
                                            <p:txEl>
                                              <p:pRg st="1" end="1"/>
                                            </p:txEl>
                                          </p:spTgt>
                                        </p:tgtEl>
                                        <p:attrNameLst>
                                          <p:attrName>style.visibility</p:attrName>
                                        </p:attrNameLst>
                                      </p:cBhvr>
                                      <p:to>
                                        <p:strVal val="visible"/>
                                      </p:to>
                                    </p:set>
                                    <p:animEffect transition="in" filter="dissolve">
                                      <p:cBhvr>
                                        <p:cTn id="43" dur="500"/>
                                        <p:tgtEl>
                                          <p:spTgt spid="191491">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91491">
                                            <p:txEl>
                                              <p:pRg st="2" end="2"/>
                                            </p:txEl>
                                          </p:spTgt>
                                        </p:tgtEl>
                                        <p:attrNameLst>
                                          <p:attrName>style.visibility</p:attrName>
                                        </p:attrNameLst>
                                      </p:cBhvr>
                                      <p:to>
                                        <p:strVal val="visible"/>
                                      </p:to>
                                    </p:set>
                                    <p:animEffect transition="in" filter="dissolve">
                                      <p:cBhvr>
                                        <p:cTn id="48" dur="500"/>
                                        <p:tgtEl>
                                          <p:spTgt spid="191491">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1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0" grpId="0"/>
      <p:bldP spid="191491" grpId="0" build="p"/>
      <p:bldP spid="191500" grpId="0" animBg="1"/>
      <p:bldP spid="191504" grpId="0"/>
      <p:bldP spid="191505" grpId="0"/>
      <p:bldP spid="191506" grpId="0"/>
      <p:bldP spid="191507" grpId="0"/>
      <p:bldP spid="191510" grpId="0" animBg="1"/>
      <p:bldP spid="191511"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10" name="Rectangle 2"/>
          <p:cNvSpPr>
            <a:spLocks noGrp="1" noChangeArrowheads="1"/>
          </p:cNvSpPr>
          <p:nvPr>
            <p:ph type="title" idx="4294967295"/>
          </p:nvPr>
        </p:nvSpPr>
        <p:spPr>
          <a:xfrm>
            <a:off x="395288" y="333375"/>
            <a:ext cx="4968875" cy="939800"/>
          </a:xfrm>
        </p:spPr>
        <p:txBody>
          <a:bodyPr/>
          <a:lstStyle/>
          <a:p>
            <a:pPr algn="just">
              <a:defRPr/>
            </a:pPr>
            <a:r>
              <a:rPr lang="en-US" altLang="zh-CN" sz="4000" b="1" dirty="0" smtClean="0">
                <a:solidFill>
                  <a:srgbClr val="0000CC"/>
                </a:solidFill>
                <a:effectLst>
                  <a:outerShdw blurRad="38100" dist="38100" dir="2700000" algn="tl">
                    <a:srgbClr val="C0C0C0"/>
                  </a:outerShdw>
                </a:effectLst>
                <a:latin typeface="黑体" pitchFamily="2" charset="-122"/>
                <a:ea typeface="黑体" pitchFamily="2" charset="-122"/>
              </a:rPr>
              <a:t>6.4.2  </a:t>
            </a:r>
            <a:r>
              <a:rPr lang="zh-CN" altLang="en-US" sz="4000" b="1" dirty="0" smtClean="0">
                <a:solidFill>
                  <a:srgbClr val="0000CC"/>
                </a:solidFill>
                <a:effectLst>
                  <a:outerShdw blurRad="38100" dist="38100" dir="2700000" algn="tl">
                    <a:srgbClr val="C0C0C0"/>
                  </a:outerShdw>
                </a:effectLst>
                <a:latin typeface="黑体" pitchFamily="2" charset="-122"/>
                <a:ea typeface="黑体" pitchFamily="2" charset="-122"/>
              </a:rPr>
              <a:t>溶度积规则</a:t>
            </a:r>
          </a:p>
        </p:txBody>
      </p:sp>
      <p:sp>
        <p:nvSpPr>
          <p:cNvPr id="196611" name="Rectangle 3"/>
          <p:cNvSpPr>
            <a:spLocks noGrp="1" noChangeArrowheads="1"/>
          </p:cNvSpPr>
          <p:nvPr>
            <p:ph type="body" sz="half" idx="4294967295"/>
          </p:nvPr>
        </p:nvSpPr>
        <p:spPr>
          <a:xfrm>
            <a:off x="250825" y="1268413"/>
            <a:ext cx="8496300" cy="5256212"/>
          </a:xfrm>
        </p:spPr>
        <p:txBody>
          <a:bodyPr/>
          <a:lstStyle/>
          <a:p>
            <a:pPr lvl="1">
              <a:lnSpc>
                <a:spcPct val="90000"/>
              </a:lnSpc>
              <a:buFont typeface="Wingdings" pitchFamily="2" charset="2"/>
              <a:buNone/>
              <a:defRPr/>
            </a:pPr>
            <a:r>
              <a:rPr lang="zh-CN" altLang="en-US" sz="2400" b="1" dirty="0" smtClean="0">
                <a:solidFill>
                  <a:srgbClr val="0000CC"/>
                </a:solidFill>
                <a:latin typeface="Bookman Old Style" pitchFamily="18" charset="0"/>
                <a:ea typeface="黑体" pitchFamily="2" charset="-122"/>
              </a:rPr>
              <a:t>对于如下解离平衡</a:t>
            </a:r>
          </a:p>
          <a:p>
            <a:pPr lvl="1">
              <a:lnSpc>
                <a:spcPct val="90000"/>
              </a:lnSpc>
              <a:buFont typeface="Wingdings" pitchFamily="2" charset="2"/>
              <a:buNone/>
              <a:defRPr/>
            </a:pPr>
            <a:r>
              <a:rPr lang="en-US" altLang="zh-CN" b="1" dirty="0" smtClean="0">
                <a:solidFill>
                  <a:srgbClr val="0099FF"/>
                </a:solidFill>
                <a:effectLst>
                  <a:outerShdw blurRad="38100" dist="38100" dir="2700000" algn="tl">
                    <a:srgbClr val="C0C0C0"/>
                  </a:outerShdw>
                </a:effectLst>
                <a:latin typeface="Bookman Old Style" pitchFamily="18" charset="0"/>
              </a:rPr>
              <a:t> </a:t>
            </a:r>
            <a:r>
              <a:rPr lang="en-US" altLang="zh-CN" b="1" dirty="0" err="1" smtClean="0">
                <a:solidFill>
                  <a:srgbClr val="0099FF"/>
                </a:solidFill>
                <a:effectLst>
                  <a:outerShdw blurRad="38100" dist="38100" dir="2700000" algn="tl">
                    <a:srgbClr val="C0C0C0"/>
                  </a:outerShdw>
                </a:effectLst>
                <a:latin typeface="Bookman Old Style" pitchFamily="18" charset="0"/>
              </a:rPr>
              <a:t>A</a:t>
            </a:r>
            <a:r>
              <a:rPr lang="en-US" altLang="zh-CN" sz="2400" b="1" dirty="0" err="1" smtClean="0">
                <a:solidFill>
                  <a:srgbClr val="0099FF"/>
                </a:solidFill>
                <a:effectLst>
                  <a:outerShdw blurRad="38100" dist="38100" dir="2700000" algn="tl">
                    <a:srgbClr val="C0C0C0"/>
                  </a:outerShdw>
                </a:effectLst>
                <a:latin typeface="Bookman Old Style" pitchFamily="18" charset="0"/>
              </a:rPr>
              <a:t>m</a:t>
            </a:r>
            <a:r>
              <a:rPr lang="en-US" altLang="zh-CN" b="1" dirty="0" err="1" smtClean="0">
                <a:solidFill>
                  <a:srgbClr val="0099FF"/>
                </a:solidFill>
                <a:effectLst>
                  <a:outerShdw blurRad="38100" dist="38100" dir="2700000" algn="tl">
                    <a:srgbClr val="C0C0C0"/>
                  </a:outerShdw>
                </a:effectLst>
                <a:latin typeface="Bookman Old Style" pitchFamily="18" charset="0"/>
              </a:rPr>
              <a:t>B</a:t>
            </a:r>
            <a:r>
              <a:rPr lang="en-US" altLang="zh-CN" sz="2400" b="1" dirty="0" err="1" smtClean="0">
                <a:solidFill>
                  <a:srgbClr val="0099FF"/>
                </a:solidFill>
                <a:effectLst>
                  <a:outerShdw blurRad="38100" dist="38100" dir="2700000" algn="tl">
                    <a:srgbClr val="C0C0C0"/>
                  </a:outerShdw>
                </a:effectLst>
                <a:latin typeface="Bookman Old Style" pitchFamily="18" charset="0"/>
              </a:rPr>
              <a:t>n</a:t>
            </a:r>
            <a:r>
              <a:rPr lang="en-US" altLang="zh-CN" sz="1800" b="1" dirty="0" smtClean="0">
                <a:solidFill>
                  <a:srgbClr val="0099FF"/>
                </a:solidFill>
                <a:effectLst>
                  <a:outerShdw blurRad="38100" dist="38100" dir="2700000" algn="tl">
                    <a:srgbClr val="C0C0C0"/>
                  </a:outerShdw>
                </a:effectLst>
                <a:latin typeface="Bookman Old Style" pitchFamily="18" charset="0"/>
              </a:rPr>
              <a:t>(S)</a:t>
            </a:r>
            <a:r>
              <a:rPr lang="en-US" altLang="zh-CN" b="1" dirty="0" smtClean="0">
                <a:solidFill>
                  <a:srgbClr val="0099FF"/>
                </a:solidFill>
                <a:effectLst>
                  <a:outerShdw blurRad="38100" dist="38100" dir="2700000" algn="tl">
                    <a:srgbClr val="C0C0C0"/>
                  </a:outerShdw>
                </a:effectLst>
                <a:latin typeface="Bookman Old Style" pitchFamily="18" charset="0"/>
              </a:rPr>
              <a:t>          </a:t>
            </a:r>
            <a:r>
              <a:rPr lang="en-US" altLang="zh-CN" sz="2400" b="1" dirty="0" err="1" smtClean="0">
                <a:solidFill>
                  <a:srgbClr val="0099FF"/>
                </a:solidFill>
                <a:effectLst>
                  <a:outerShdw blurRad="38100" dist="38100" dir="2700000" algn="tl">
                    <a:srgbClr val="C0C0C0"/>
                  </a:outerShdw>
                </a:effectLst>
                <a:latin typeface="Bookman Old Style" pitchFamily="18" charset="0"/>
              </a:rPr>
              <a:t>m</a:t>
            </a:r>
            <a:r>
              <a:rPr lang="en-US" altLang="zh-CN" b="1" dirty="0" err="1" smtClean="0">
                <a:solidFill>
                  <a:srgbClr val="0099FF"/>
                </a:solidFill>
                <a:effectLst>
                  <a:outerShdw blurRad="38100" dist="38100" dir="2700000" algn="tl">
                    <a:srgbClr val="C0C0C0"/>
                  </a:outerShdw>
                </a:effectLst>
                <a:latin typeface="Bookman Old Style" pitchFamily="18" charset="0"/>
              </a:rPr>
              <a:t>A</a:t>
            </a:r>
            <a:r>
              <a:rPr lang="en-US" altLang="zh-CN" b="1" baseline="30000" dirty="0" err="1" smtClean="0">
                <a:solidFill>
                  <a:srgbClr val="0099FF"/>
                </a:solidFill>
                <a:effectLst>
                  <a:outerShdw blurRad="38100" dist="38100" dir="2700000" algn="tl">
                    <a:srgbClr val="C0C0C0"/>
                  </a:outerShdw>
                </a:effectLst>
                <a:latin typeface="Bookman Old Style" pitchFamily="18" charset="0"/>
              </a:rPr>
              <a:t>n</a:t>
            </a:r>
            <a:r>
              <a:rPr lang="zh-CN" altLang="en-US" b="1" baseline="30000" dirty="0" smtClean="0">
                <a:solidFill>
                  <a:srgbClr val="0099FF"/>
                </a:solidFill>
                <a:effectLst>
                  <a:outerShdw blurRad="38100" dist="38100" dir="2700000" algn="tl">
                    <a:srgbClr val="C0C0C0"/>
                  </a:outerShdw>
                </a:effectLst>
                <a:latin typeface="Bookman Old Style" pitchFamily="18" charset="0"/>
              </a:rPr>
              <a:t>＋</a:t>
            </a:r>
            <a:r>
              <a:rPr lang="en-US" altLang="zh-CN" sz="1800" b="1" dirty="0" smtClean="0">
                <a:solidFill>
                  <a:srgbClr val="0099FF"/>
                </a:solidFill>
                <a:effectLst>
                  <a:outerShdw blurRad="38100" dist="38100" dir="2700000" algn="tl">
                    <a:srgbClr val="C0C0C0"/>
                  </a:outerShdw>
                </a:effectLst>
                <a:latin typeface="Bookman Old Style" pitchFamily="18" charset="0"/>
              </a:rPr>
              <a:t>(</a:t>
            </a:r>
            <a:r>
              <a:rPr lang="en-US" altLang="zh-CN" sz="1800" b="1" dirty="0" err="1" smtClean="0">
                <a:solidFill>
                  <a:srgbClr val="0099FF"/>
                </a:solidFill>
                <a:effectLst>
                  <a:outerShdw blurRad="38100" dist="38100" dir="2700000" algn="tl">
                    <a:srgbClr val="C0C0C0"/>
                  </a:outerShdw>
                </a:effectLst>
                <a:latin typeface="Bookman Old Style" pitchFamily="18" charset="0"/>
              </a:rPr>
              <a:t>aq</a:t>
            </a:r>
            <a:r>
              <a:rPr lang="en-US" altLang="zh-CN" sz="1800" b="1" dirty="0" smtClean="0">
                <a:solidFill>
                  <a:srgbClr val="0099FF"/>
                </a:solidFill>
                <a:effectLst>
                  <a:outerShdw blurRad="38100" dist="38100" dir="2700000" algn="tl">
                    <a:srgbClr val="C0C0C0"/>
                  </a:outerShdw>
                </a:effectLst>
                <a:latin typeface="Bookman Old Style" pitchFamily="18" charset="0"/>
              </a:rPr>
              <a:t>)  </a:t>
            </a:r>
            <a:r>
              <a:rPr lang="zh-CN" altLang="en-US" b="1" dirty="0" smtClean="0">
                <a:solidFill>
                  <a:srgbClr val="D60093"/>
                </a:solidFill>
                <a:effectLst>
                  <a:outerShdw blurRad="38100" dist="38100" dir="2700000" algn="tl">
                    <a:srgbClr val="C0C0C0"/>
                  </a:outerShdw>
                </a:effectLst>
                <a:latin typeface="Bookman Old Style" pitchFamily="18" charset="0"/>
              </a:rPr>
              <a:t>＋</a:t>
            </a:r>
            <a:r>
              <a:rPr lang="zh-CN" altLang="en-US" b="1" dirty="0" smtClean="0">
                <a:solidFill>
                  <a:srgbClr val="0099FF"/>
                </a:solidFill>
                <a:effectLst>
                  <a:outerShdw blurRad="38100" dist="38100" dir="2700000" algn="tl">
                    <a:srgbClr val="C0C0C0"/>
                  </a:outerShdw>
                </a:effectLst>
                <a:latin typeface="Bookman Old Style" pitchFamily="18" charset="0"/>
              </a:rPr>
              <a:t> </a:t>
            </a:r>
            <a:r>
              <a:rPr lang="en-US" altLang="zh-CN" sz="2400" b="1" dirty="0" err="1" smtClean="0">
                <a:solidFill>
                  <a:srgbClr val="0099FF"/>
                </a:solidFill>
                <a:effectLst>
                  <a:outerShdw blurRad="38100" dist="38100" dir="2700000" algn="tl">
                    <a:srgbClr val="C0C0C0"/>
                  </a:outerShdw>
                </a:effectLst>
                <a:latin typeface="Bookman Old Style" pitchFamily="18" charset="0"/>
              </a:rPr>
              <a:t>n</a:t>
            </a:r>
            <a:r>
              <a:rPr lang="en-US" altLang="zh-CN" b="1" dirty="0" err="1" smtClean="0">
                <a:solidFill>
                  <a:srgbClr val="0099FF"/>
                </a:solidFill>
                <a:effectLst>
                  <a:outerShdw blurRad="38100" dist="38100" dir="2700000" algn="tl">
                    <a:srgbClr val="C0C0C0"/>
                  </a:outerShdw>
                </a:effectLst>
                <a:latin typeface="Bookman Old Style" pitchFamily="18" charset="0"/>
              </a:rPr>
              <a:t>B</a:t>
            </a:r>
            <a:r>
              <a:rPr lang="en-US" altLang="zh-CN" b="1" baseline="30000" dirty="0" err="1" smtClean="0">
                <a:solidFill>
                  <a:srgbClr val="0099FF"/>
                </a:solidFill>
                <a:effectLst>
                  <a:outerShdw blurRad="38100" dist="38100" dir="2700000" algn="tl">
                    <a:srgbClr val="C0C0C0"/>
                  </a:outerShdw>
                </a:effectLst>
                <a:latin typeface="Bookman Old Style" pitchFamily="18" charset="0"/>
              </a:rPr>
              <a:t>m</a:t>
            </a:r>
            <a:r>
              <a:rPr lang="zh-CN" altLang="en-US" b="1" baseline="30000" dirty="0" smtClean="0">
                <a:solidFill>
                  <a:srgbClr val="0099FF"/>
                </a:solidFill>
                <a:effectLst>
                  <a:outerShdw blurRad="38100" dist="38100" dir="2700000" algn="tl">
                    <a:srgbClr val="C0C0C0"/>
                  </a:outerShdw>
                </a:effectLst>
                <a:latin typeface="Bookman Old Style" pitchFamily="18" charset="0"/>
              </a:rPr>
              <a:t>－</a:t>
            </a:r>
            <a:r>
              <a:rPr lang="en-US" altLang="zh-CN" sz="1800" b="1" dirty="0" smtClean="0">
                <a:solidFill>
                  <a:srgbClr val="0099FF"/>
                </a:solidFill>
                <a:effectLst>
                  <a:outerShdw blurRad="38100" dist="38100" dir="2700000" algn="tl">
                    <a:srgbClr val="C0C0C0"/>
                  </a:outerShdw>
                </a:effectLst>
                <a:latin typeface="Bookman Old Style" pitchFamily="18" charset="0"/>
              </a:rPr>
              <a:t>(</a:t>
            </a:r>
            <a:r>
              <a:rPr lang="en-US" altLang="zh-CN" sz="1800" b="1" dirty="0" err="1" smtClean="0">
                <a:solidFill>
                  <a:srgbClr val="0099FF"/>
                </a:solidFill>
                <a:effectLst>
                  <a:outerShdw blurRad="38100" dist="38100" dir="2700000" algn="tl">
                    <a:srgbClr val="C0C0C0"/>
                  </a:outerShdw>
                </a:effectLst>
                <a:latin typeface="Bookman Old Style" pitchFamily="18" charset="0"/>
              </a:rPr>
              <a:t>aq</a:t>
            </a:r>
            <a:r>
              <a:rPr lang="en-US" altLang="zh-CN" sz="1800" b="1" dirty="0" smtClean="0">
                <a:solidFill>
                  <a:srgbClr val="0099FF"/>
                </a:solidFill>
                <a:effectLst>
                  <a:outerShdw blurRad="38100" dist="38100" dir="2700000" algn="tl">
                    <a:srgbClr val="C0C0C0"/>
                  </a:outerShdw>
                </a:effectLst>
                <a:latin typeface="Bookman Old Style" pitchFamily="18" charset="0"/>
              </a:rPr>
              <a:t>)</a:t>
            </a:r>
          </a:p>
          <a:p>
            <a:pPr lvl="1">
              <a:lnSpc>
                <a:spcPct val="90000"/>
              </a:lnSpc>
              <a:buFont typeface="Wingdings" pitchFamily="2" charset="2"/>
              <a:buNone/>
              <a:defRPr/>
            </a:pPr>
            <a:endParaRPr lang="en-US" altLang="zh-CN" sz="1000" b="1" dirty="0" smtClean="0">
              <a:solidFill>
                <a:srgbClr val="0099FF"/>
              </a:solidFill>
              <a:effectLst>
                <a:outerShdw blurRad="38100" dist="38100" dir="2700000" algn="tl">
                  <a:srgbClr val="C0C0C0"/>
                </a:outerShdw>
              </a:effectLst>
              <a:latin typeface="Bookman Old Style" pitchFamily="18" charset="0"/>
            </a:endParaRPr>
          </a:p>
          <a:p>
            <a:pPr lvl="1" algn="just">
              <a:lnSpc>
                <a:spcPct val="90000"/>
              </a:lnSpc>
              <a:buFont typeface="Wingdings" pitchFamily="2" charset="2"/>
              <a:buNone/>
              <a:defRPr/>
            </a:pPr>
            <a:r>
              <a:rPr lang="en-US" altLang="zh-CN" sz="2400" b="1" dirty="0" smtClean="0">
                <a:effectLst>
                  <a:outerShdw blurRad="38100" dist="38100" dir="2700000" algn="tl">
                    <a:srgbClr val="C0C0C0"/>
                  </a:outerShdw>
                </a:effectLst>
                <a:latin typeface="Bookman Old Style" pitchFamily="18" charset="0"/>
              </a:rPr>
              <a:t>  </a:t>
            </a:r>
            <a:r>
              <a:rPr lang="zh-CN" altLang="en-US" sz="2400" dirty="0" smtClean="0">
                <a:solidFill>
                  <a:srgbClr val="0000CC"/>
                </a:solidFill>
                <a:effectLst>
                  <a:outerShdw blurRad="38100" dist="38100" dir="2700000" algn="tl">
                    <a:srgbClr val="C0C0C0"/>
                  </a:outerShdw>
                </a:effectLst>
                <a:latin typeface="Bookman Old Style" pitchFamily="18" charset="0"/>
                <a:ea typeface="黑体" pitchFamily="2" charset="-122"/>
              </a:rPr>
              <a:t>定义</a:t>
            </a:r>
            <a:r>
              <a:rPr lang="zh-CN" altLang="en-US" sz="2400" dirty="0" smtClean="0">
                <a:solidFill>
                  <a:srgbClr val="FF6600"/>
                </a:solidFill>
                <a:effectLst>
                  <a:outerShdw blurRad="38100" dist="38100" dir="2700000" algn="tl">
                    <a:srgbClr val="C0C0C0"/>
                  </a:outerShdw>
                </a:effectLst>
                <a:latin typeface="Bookman Old Style" pitchFamily="18" charset="0"/>
                <a:ea typeface="黑体" pitchFamily="2" charset="-122"/>
              </a:rPr>
              <a:t>离子积</a:t>
            </a:r>
            <a:r>
              <a:rPr lang="zh-CN" altLang="en-US" sz="2400" b="1" dirty="0" smtClean="0">
                <a:effectLst>
                  <a:outerShdw blurRad="38100" dist="38100" dir="2700000" algn="tl">
                    <a:srgbClr val="C0C0C0"/>
                  </a:outerShdw>
                </a:effectLst>
                <a:latin typeface="Bookman Old Style" pitchFamily="18" charset="0"/>
              </a:rPr>
              <a:t>       </a:t>
            </a:r>
            <a:r>
              <a:rPr lang="en-US" altLang="zh-CN" sz="2400" b="1" i="1" dirty="0" smtClean="0">
                <a:solidFill>
                  <a:srgbClr val="0000CC"/>
                </a:solidFill>
                <a:effectLst>
                  <a:outerShdw blurRad="38100" dist="38100" dir="2700000" algn="tl">
                    <a:srgbClr val="C0C0C0"/>
                  </a:outerShdw>
                </a:effectLst>
                <a:latin typeface="Bookman Old Style" pitchFamily="18" charset="0"/>
              </a:rPr>
              <a:t>J</a:t>
            </a:r>
            <a:r>
              <a:rPr lang="en-US" altLang="zh-CN" sz="2400" b="1" dirty="0" smtClean="0">
                <a:solidFill>
                  <a:srgbClr val="0000CC"/>
                </a:solidFill>
                <a:effectLst>
                  <a:outerShdw blurRad="38100" dist="38100" dir="2700000" algn="tl">
                    <a:srgbClr val="C0C0C0"/>
                  </a:outerShdw>
                </a:effectLst>
                <a:latin typeface="Bookman Old Style" pitchFamily="18" charset="0"/>
              </a:rPr>
              <a:t>=  [</a:t>
            </a:r>
            <a:r>
              <a:rPr lang="en-US" altLang="zh-CN" sz="2400" b="1" i="1" dirty="0" smtClean="0">
                <a:solidFill>
                  <a:srgbClr val="0000CC"/>
                </a:solidFill>
                <a:effectLst>
                  <a:outerShdw blurRad="38100" dist="38100" dir="2700000" algn="tl">
                    <a:srgbClr val="C0C0C0"/>
                  </a:outerShdw>
                </a:effectLst>
                <a:latin typeface="Bookman Old Style" pitchFamily="18" charset="0"/>
              </a:rPr>
              <a:t>A</a:t>
            </a:r>
            <a:r>
              <a:rPr lang="en-US" altLang="zh-CN" sz="2400" b="1" i="1" baseline="30000" dirty="0" smtClean="0">
                <a:solidFill>
                  <a:srgbClr val="0000CC"/>
                </a:solidFill>
                <a:effectLst>
                  <a:outerShdw blurRad="38100" dist="38100" dir="2700000" algn="tl">
                    <a:srgbClr val="C0C0C0"/>
                  </a:outerShdw>
                </a:effectLst>
                <a:latin typeface="Bookman Old Style" pitchFamily="18" charset="0"/>
              </a:rPr>
              <a:t>n</a:t>
            </a:r>
            <a:r>
              <a:rPr lang="zh-CN" altLang="en-US" sz="2400" b="1" baseline="30000" dirty="0" smtClean="0">
                <a:solidFill>
                  <a:srgbClr val="0000CC"/>
                </a:solidFill>
                <a:effectLst>
                  <a:outerShdw blurRad="38100" dist="38100" dir="2700000" algn="tl">
                    <a:srgbClr val="C0C0C0"/>
                  </a:outerShdw>
                </a:effectLst>
                <a:latin typeface="Bookman Old Style" pitchFamily="18" charset="0"/>
              </a:rPr>
              <a:t>＋</a:t>
            </a:r>
            <a:r>
              <a:rPr lang="en-US" altLang="zh-CN" sz="2400" b="1" dirty="0" smtClean="0">
                <a:solidFill>
                  <a:srgbClr val="0000CC"/>
                </a:solidFill>
                <a:effectLst>
                  <a:outerShdw blurRad="38100" dist="38100" dir="2700000" algn="tl">
                    <a:srgbClr val="C0C0C0"/>
                  </a:outerShdw>
                </a:effectLst>
                <a:latin typeface="Bookman Old Style" pitchFamily="18" charset="0"/>
              </a:rPr>
              <a:t>]</a:t>
            </a:r>
            <a:r>
              <a:rPr lang="en-US" altLang="zh-CN" sz="2400" b="1" i="1" baseline="30000" dirty="0" smtClean="0">
                <a:solidFill>
                  <a:srgbClr val="0000CC"/>
                </a:solidFill>
                <a:effectLst>
                  <a:outerShdw blurRad="38100" dist="38100" dir="2700000" algn="tl">
                    <a:srgbClr val="C0C0C0"/>
                  </a:outerShdw>
                </a:effectLst>
                <a:latin typeface="Bookman Old Style" pitchFamily="18" charset="0"/>
              </a:rPr>
              <a:t>m</a:t>
            </a:r>
            <a:r>
              <a:rPr lang="en-US" altLang="zh-CN" sz="2400" b="1" dirty="0" smtClean="0">
                <a:solidFill>
                  <a:srgbClr val="0000CC"/>
                </a:solidFill>
                <a:effectLst>
                  <a:outerShdw blurRad="38100" dist="38100" dir="2700000" algn="tl">
                    <a:srgbClr val="C0C0C0"/>
                  </a:outerShdw>
                </a:effectLst>
                <a:latin typeface="Bookman Old Style" pitchFamily="18" charset="0"/>
              </a:rPr>
              <a:t>.[</a:t>
            </a:r>
            <a:r>
              <a:rPr lang="en-US" altLang="zh-CN" sz="2400" b="1" i="1" dirty="0" smtClean="0">
                <a:solidFill>
                  <a:srgbClr val="0000CC"/>
                </a:solidFill>
                <a:effectLst>
                  <a:outerShdw blurRad="38100" dist="38100" dir="2700000" algn="tl">
                    <a:srgbClr val="C0C0C0"/>
                  </a:outerShdw>
                </a:effectLst>
                <a:latin typeface="Bookman Old Style" pitchFamily="18" charset="0"/>
              </a:rPr>
              <a:t>B </a:t>
            </a:r>
            <a:r>
              <a:rPr lang="en-US" altLang="zh-CN" sz="2400" b="1" i="1" baseline="30000" dirty="0" smtClean="0">
                <a:solidFill>
                  <a:srgbClr val="0000CC"/>
                </a:solidFill>
                <a:effectLst>
                  <a:outerShdw blurRad="38100" dist="38100" dir="2700000" algn="tl">
                    <a:srgbClr val="C0C0C0"/>
                  </a:outerShdw>
                </a:effectLst>
                <a:latin typeface="Bookman Old Style" pitchFamily="18" charset="0"/>
              </a:rPr>
              <a:t>m</a:t>
            </a:r>
            <a:r>
              <a:rPr lang="zh-CN" altLang="en-US" sz="2400" b="1" baseline="30000" dirty="0" smtClean="0">
                <a:solidFill>
                  <a:srgbClr val="0000CC"/>
                </a:solidFill>
                <a:effectLst>
                  <a:outerShdw blurRad="38100" dist="38100" dir="2700000" algn="tl">
                    <a:srgbClr val="C0C0C0"/>
                  </a:outerShdw>
                </a:effectLst>
                <a:latin typeface="Bookman Old Style" pitchFamily="18" charset="0"/>
              </a:rPr>
              <a:t>－</a:t>
            </a:r>
            <a:r>
              <a:rPr lang="en-US" altLang="zh-CN" sz="2400" b="1" dirty="0" smtClean="0">
                <a:solidFill>
                  <a:srgbClr val="0000CC"/>
                </a:solidFill>
                <a:effectLst>
                  <a:outerShdw blurRad="38100" dist="38100" dir="2700000" algn="tl">
                    <a:srgbClr val="C0C0C0"/>
                  </a:outerShdw>
                </a:effectLst>
                <a:latin typeface="Bookman Old Style" pitchFamily="18" charset="0"/>
              </a:rPr>
              <a:t>]</a:t>
            </a:r>
            <a:r>
              <a:rPr lang="en-US" altLang="zh-CN" sz="2400" b="1" i="1" baseline="30000" dirty="0" smtClean="0">
                <a:solidFill>
                  <a:srgbClr val="0000CC"/>
                </a:solidFill>
                <a:effectLst>
                  <a:outerShdw blurRad="38100" dist="38100" dir="2700000" algn="tl">
                    <a:srgbClr val="C0C0C0"/>
                  </a:outerShdw>
                </a:effectLst>
                <a:latin typeface="Bookman Old Style" pitchFamily="18" charset="0"/>
              </a:rPr>
              <a:t>n</a:t>
            </a:r>
          </a:p>
          <a:p>
            <a:pPr lvl="1" algn="just">
              <a:lnSpc>
                <a:spcPct val="90000"/>
              </a:lnSpc>
              <a:buFont typeface="Wingdings" pitchFamily="2" charset="2"/>
              <a:buNone/>
              <a:defRPr/>
            </a:pPr>
            <a:endParaRPr lang="en-US" altLang="zh-CN" sz="1000" b="1" dirty="0" smtClean="0">
              <a:solidFill>
                <a:srgbClr val="0000CC"/>
              </a:solidFill>
              <a:effectLst>
                <a:outerShdw blurRad="38100" dist="38100" dir="2700000" algn="tl">
                  <a:srgbClr val="C0C0C0"/>
                </a:outerShdw>
              </a:effectLst>
              <a:latin typeface="Bookman Old Style" pitchFamily="18" charset="0"/>
            </a:endParaRPr>
          </a:p>
          <a:p>
            <a:pPr algn="just">
              <a:lnSpc>
                <a:spcPct val="90000"/>
              </a:lnSpc>
              <a:buFont typeface="Wingdings" pitchFamily="2" charset="2"/>
              <a:buNone/>
              <a:defRPr/>
            </a:pPr>
            <a:r>
              <a:rPr lang="en-US" altLang="zh-CN" sz="2800" b="1" dirty="0" smtClean="0">
                <a:effectLst>
                  <a:outerShdw blurRad="38100" dist="38100" dir="2700000" algn="tl">
                    <a:srgbClr val="C0C0C0"/>
                  </a:outerShdw>
                </a:effectLst>
                <a:latin typeface="Bookman Old Style" pitchFamily="18" charset="0"/>
              </a:rPr>
              <a:t>		</a:t>
            </a:r>
            <a:r>
              <a:rPr lang="zh-CN" altLang="en-US" sz="2800" b="1" dirty="0" smtClean="0">
                <a:solidFill>
                  <a:srgbClr val="0000CC"/>
                </a:solidFill>
                <a:latin typeface="Bookman Old Style" pitchFamily="18" charset="0"/>
                <a:ea typeface="黑体" pitchFamily="2" charset="-122"/>
              </a:rPr>
              <a:t>依据平衡移动原理，将</a:t>
            </a:r>
            <a:r>
              <a:rPr lang="en-US" altLang="zh-CN" sz="2800" b="1" i="1" dirty="0" smtClean="0">
                <a:solidFill>
                  <a:srgbClr val="FF6600"/>
                </a:solidFill>
                <a:effectLst>
                  <a:outerShdw blurRad="38100" dist="38100" dir="2700000" algn="tl">
                    <a:srgbClr val="C0C0C0"/>
                  </a:outerShdw>
                </a:effectLst>
                <a:latin typeface="Bookman Old Style" pitchFamily="18" charset="0"/>
                <a:ea typeface="黑体" pitchFamily="2" charset="-122"/>
              </a:rPr>
              <a:t>J</a:t>
            </a:r>
            <a:r>
              <a:rPr lang="zh-CN" altLang="en-US" sz="2800" b="1" dirty="0" smtClean="0">
                <a:solidFill>
                  <a:srgbClr val="0000CC"/>
                </a:solidFill>
                <a:latin typeface="Bookman Old Style" pitchFamily="18" charset="0"/>
                <a:ea typeface="黑体" pitchFamily="2" charset="-122"/>
              </a:rPr>
              <a:t>与</a:t>
            </a:r>
            <a:r>
              <a:rPr lang="en-US" altLang="zh-CN" sz="2800" b="1" i="1" dirty="0" smtClean="0">
                <a:solidFill>
                  <a:srgbClr val="FF6600"/>
                </a:solidFill>
                <a:effectLst>
                  <a:outerShdw blurRad="38100" dist="38100" dir="2700000" algn="tl">
                    <a:srgbClr val="C0C0C0"/>
                  </a:outerShdw>
                </a:effectLst>
                <a:latin typeface="Bookman Old Style" pitchFamily="18" charset="0"/>
                <a:ea typeface="黑体" pitchFamily="2" charset="-122"/>
              </a:rPr>
              <a:t>K</a:t>
            </a:r>
            <a:r>
              <a:rPr lang="el-GR" altLang="zh-CN" sz="2800" b="1" i="1" baseline="30000" dirty="0" smtClean="0">
                <a:solidFill>
                  <a:srgbClr val="FF6600"/>
                </a:solidFill>
                <a:effectLst>
                  <a:outerShdw blurRad="38100" dist="38100" dir="2700000" algn="tl">
                    <a:srgbClr val="C0C0C0"/>
                  </a:outerShdw>
                </a:effectLst>
                <a:latin typeface="Bookman Old Style" pitchFamily="18" charset="0"/>
                <a:ea typeface="黑体" pitchFamily="2" charset="-122"/>
              </a:rPr>
              <a:t>Θ</a:t>
            </a:r>
            <a:r>
              <a:rPr lang="en-US" altLang="zh-CN" sz="2800" b="1" baseline="-26000" dirty="0" smtClean="0">
                <a:solidFill>
                  <a:srgbClr val="FF6600"/>
                </a:solidFill>
                <a:effectLst>
                  <a:outerShdw blurRad="38100" dist="38100" dir="2700000" algn="tl">
                    <a:srgbClr val="C0C0C0"/>
                  </a:outerShdw>
                </a:effectLst>
                <a:latin typeface="Bookman Old Style" pitchFamily="18" charset="0"/>
                <a:ea typeface="黑体" pitchFamily="2" charset="-122"/>
              </a:rPr>
              <a:t>SP</a:t>
            </a:r>
            <a:r>
              <a:rPr lang="zh-CN" altLang="en-US" sz="2800" b="1" dirty="0" smtClean="0">
                <a:solidFill>
                  <a:srgbClr val="0000CC"/>
                </a:solidFill>
                <a:latin typeface="Bookman Old Style" pitchFamily="18" charset="0"/>
                <a:ea typeface="黑体" pitchFamily="2" charset="-122"/>
              </a:rPr>
              <a:t>比较能够判断沉淀</a:t>
            </a:r>
            <a:r>
              <a:rPr lang="en-US" altLang="zh-CN" sz="2800" b="1" dirty="0" smtClean="0">
                <a:solidFill>
                  <a:srgbClr val="0000CC"/>
                </a:solidFill>
                <a:latin typeface="Bookman Old Style" pitchFamily="18" charset="0"/>
                <a:ea typeface="黑体" pitchFamily="2" charset="-122"/>
              </a:rPr>
              <a:t>—</a:t>
            </a:r>
            <a:r>
              <a:rPr lang="zh-CN" altLang="en-US" sz="2800" b="1" dirty="0" smtClean="0">
                <a:solidFill>
                  <a:srgbClr val="0000CC"/>
                </a:solidFill>
                <a:latin typeface="Bookman Old Style" pitchFamily="18" charset="0"/>
                <a:ea typeface="黑体" pitchFamily="2" charset="-122"/>
              </a:rPr>
              <a:t>溶解平衡的移动。</a:t>
            </a:r>
          </a:p>
          <a:p>
            <a:pPr algn="just">
              <a:lnSpc>
                <a:spcPct val="90000"/>
              </a:lnSpc>
              <a:buFont typeface="Wingdings" pitchFamily="2" charset="2"/>
              <a:buNone/>
              <a:defRPr/>
            </a:pPr>
            <a:endParaRPr lang="zh-CN" altLang="en-US" sz="1400" b="1" dirty="0" smtClean="0">
              <a:solidFill>
                <a:srgbClr val="0000CC"/>
              </a:solidFill>
              <a:latin typeface="Bookman Old Style" pitchFamily="18" charset="0"/>
              <a:ea typeface="黑体" pitchFamily="2" charset="-122"/>
            </a:endParaRPr>
          </a:p>
          <a:p>
            <a:pPr algn="just">
              <a:lnSpc>
                <a:spcPct val="90000"/>
              </a:lnSpc>
              <a:buFont typeface="Wingdings" pitchFamily="2" charset="2"/>
              <a:buNone/>
              <a:defRPr/>
            </a:pPr>
            <a:r>
              <a:rPr lang="zh-CN" altLang="en-US" sz="2800" b="1" i="1" dirty="0" smtClean="0">
                <a:effectLst>
                  <a:outerShdw blurRad="38100" dist="38100" dir="2700000" algn="tl">
                    <a:srgbClr val="C0C0C0"/>
                  </a:outerShdw>
                </a:effectLst>
                <a:latin typeface="Bookman Old Style" pitchFamily="18" charset="0"/>
              </a:rPr>
              <a:t>  </a:t>
            </a:r>
            <a:r>
              <a:rPr lang="en-US" altLang="zh-CN" sz="2800" b="1" i="1" dirty="0" smtClean="0">
                <a:solidFill>
                  <a:schemeClr val="hlink"/>
                </a:solidFill>
                <a:effectLst>
                  <a:outerShdw blurRad="38100" dist="38100" dir="2700000" algn="tl">
                    <a:srgbClr val="C0C0C0"/>
                  </a:outerShdw>
                </a:effectLst>
                <a:latin typeface="Bookman Old Style" pitchFamily="18" charset="0"/>
              </a:rPr>
              <a:t>J</a:t>
            </a:r>
            <a:r>
              <a:rPr lang="en-US" altLang="zh-CN" sz="2800" b="1" dirty="0" smtClean="0">
                <a:solidFill>
                  <a:schemeClr val="hlink"/>
                </a:solidFill>
                <a:effectLst>
                  <a:outerShdw blurRad="38100" dist="38100" dir="2700000" algn="tl">
                    <a:srgbClr val="C0C0C0"/>
                  </a:outerShdw>
                </a:effectLst>
                <a:latin typeface="Bookman Old Style" pitchFamily="18" charset="0"/>
              </a:rPr>
              <a:t> = [</a:t>
            </a:r>
            <a:r>
              <a:rPr lang="en-US" altLang="zh-CN" sz="2800" b="1" i="1" dirty="0" smtClean="0">
                <a:solidFill>
                  <a:schemeClr val="hlink"/>
                </a:solidFill>
                <a:effectLst>
                  <a:outerShdw blurRad="38100" dist="38100" dir="2700000" algn="tl">
                    <a:srgbClr val="C0C0C0"/>
                  </a:outerShdw>
                </a:effectLst>
                <a:latin typeface="Bookman Old Style" pitchFamily="18" charset="0"/>
              </a:rPr>
              <a:t>A</a:t>
            </a:r>
            <a:r>
              <a:rPr lang="en-US" altLang="zh-CN" sz="2800" b="1" i="1" baseline="30000" dirty="0" smtClean="0">
                <a:solidFill>
                  <a:schemeClr val="hlink"/>
                </a:solidFill>
                <a:effectLst>
                  <a:outerShdw blurRad="38100" dist="38100" dir="2700000" algn="tl">
                    <a:srgbClr val="C0C0C0"/>
                  </a:outerShdw>
                </a:effectLst>
                <a:latin typeface="Bookman Old Style" pitchFamily="18" charset="0"/>
              </a:rPr>
              <a:t>n</a:t>
            </a:r>
            <a:r>
              <a:rPr lang="zh-CN" altLang="en-US" sz="2800" b="1" baseline="30000" dirty="0" smtClean="0">
                <a:solidFill>
                  <a:schemeClr val="hlink"/>
                </a:solidFill>
                <a:effectLst>
                  <a:outerShdw blurRad="38100" dist="38100" dir="2700000" algn="tl">
                    <a:srgbClr val="C0C0C0"/>
                  </a:outerShdw>
                </a:effectLst>
                <a:latin typeface="Bookman Old Style" pitchFamily="18" charset="0"/>
              </a:rPr>
              <a:t>＋</a:t>
            </a:r>
            <a:r>
              <a:rPr lang="en-US" altLang="zh-CN" sz="2800" b="1" dirty="0" smtClean="0">
                <a:solidFill>
                  <a:schemeClr val="hlink"/>
                </a:solidFill>
                <a:effectLst>
                  <a:outerShdw blurRad="38100" dist="38100" dir="2700000" algn="tl">
                    <a:srgbClr val="C0C0C0"/>
                  </a:outerShdw>
                </a:effectLst>
                <a:latin typeface="Bookman Old Style" pitchFamily="18" charset="0"/>
              </a:rPr>
              <a:t>]</a:t>
            </a:r>
            <a:r>
              <a:rPr lang="en-US" altLang="zh-CN" sz="2800" b="1" i="1" baseline="30000" dirty="0" smtClean="0">
                <a:solidFill>
                  <a:schemeClr val="hlink"/>
                </a:solidFill>
                <a:effectLst>
                  <a:outerShdw blurRad="38100" dist="38100" dir="2700000" algn="tl">
                    <a:srgbClr val="C0C0C0"/>
                  </a:outerShdw>
                </a:effectLst>
                <a:latin typeface="Bookman Old Style" pitchFamily="18" charset="0"/>
              </a:rPr>
              <a:t>m</a:t>
            </a:r>
            <a:r>
              <a:rPr lang="en-US" altLang="zh-CN" sz="2800" b="1" dirty="0" smtClean="0">
                <a:solidFill>
                  <a:schemeClr val="hlink"/>
                </a:solidFill>
                <a:effectLst>
                  <a:outerShdw blurRad="38100" dist="38100" dir="2700000" algn="tl">
                    <a:srgbClr val="C0C0C0"/>
                  </a:outerShdw>
                </a:effectLst>
                <a:latin typeface="Bookman Old Style" pitchFamily="18" charset="0"/>
              </a:rPr>
              <a:t>[</a:t>
            </a:r>
            <a:r>
              <a:rPr lang="en-US" altLang="zh-CN" sz="2800" b="1" i="1" dirty="0" err="1" smtClean="0">
                <a:solidFill>
                  <a:schemeClr val="hlink"/>
                </a:solidFill>
                <a:effectLst>
                  <a:outerShdw blurRad="38100" dist="38100" dir="2700000" algn="tl">
                    <a:srgbClr val="C0C0C0"/>
                  </a:outerShdw>
                </a:effectLst>
                <a:latin typeface="Bookman Old Style" pitchFamily="18" charset="0"/>
              </a:rPr>
              <a:t>B</a:t>
            </a:r>
            <a:r>
              <a:rPr lang="en-US" altLang="zh-CN" sz="2800" b="1" i="1" baseline="30000" dirty="0" err="1" smtClean="0">
                <a:solidFill>
                  <a:schemeClr val="hlink"/>
                </a:solidFill>
                <a:effectLst>
                  <a:outerShdw blurRad="38100" dist="38100" dir="2700000" algn="tl">
                    <a:srgbClr val="C0C0C0"/>
                  </a:outerShdw>
                </a:effectLst>
                <a:latin typeface="Bookman Old Style" pitchFamily="18" charset="0"/>
              </a:rPr>
              <a:t>m</a:t>
            </a:r>
            <a:r>
              <a:rPr lang="zh-CN" altLang="en-US" sz="2800" b="1" baseline="30000" dirty="0" smtClean="0">
                <a:solidFill>
                  <a:schemeClr val="hlink"/>
                </a:solidFill>
                <a:effectLst>
                  <a:outerShdw blurRad="38100" dist="38100" dir="2700000" algn="tl">
                    <a:srgbClr val="C0C0C0"/>
                  </a:outerShdw>
                </a:effectLst>
                <a:latin typeface="Bookman Old Style" pitchFamily="18" charset="0"/>
              </a:rPr>
              <a:t>－</a:t>
            </a:r>
            <a:r>
              <a:rPr lang="en-US" altLang="zh-CN" sz="2800" b="1" dirty="0" smtClean="0">
                <a:solidFill>
                  <a:schemeClr val="hlink"/>
                </a:solidFill>
                <a:effectLst>
                  <a:outerShdw blurRad="38100" dist="38100" dir="2700000" algn="tl">
                    <a:srgbClr val="C0C0C0"/>
                  </a:outerShdw>
                </a:effectLst>
                <a:latin typeface="Bookman Old Style" pitchFamily="18" charset="0"/>
              </a:rPr>
              <a:t>]</a:t>
            </a:r>
            <a:r>
              <a:rPr lang="en-US" altLang="zh-CN" sz="2800" b="1" i="1" baseline="30000" dirty="0" smtClean="0">
                <a:solidFill>
                  <a:schemeClr val="hlink"/>
                </a:solidFill>
                <a:effectLst>
                  <a:outerShdw blurRad="38100" dist="38100" dir="2700000" algn="tl">
                    <a:srgbClr val="C0C0C0"/>
                  </a:outerShdw>
                </a:effectLst>
                <a:latin typeface="Bookman Old Style" pitchFamily="18" charset="0"/>
              </a:rPr>
              <a:t>n</a:t>
            </a:r>
            <a:r>
              <a:rPr lang="en-US" altLang="zh-CN" sz="2800" b="1" dirty="0" smtClean="0">
                <a:effectLst>
                  <a:outerShdw blurRad="38100" dist="38100" dir="2700000" algn="tl">
                    <a:srgbClr val="C0C0C0"/>
                  </a:outerShdw>
                </a:effectLst>
                <a:latin typeface="Bookman Old Style" pitchFamily="18" charset="0"/>
              </a:rPr>
              <a:t> &gt; </a:t>
            </a:r>
            <a:r>
              <a:rPr lang="en-US" altLang="zh-CN" sz="2800" b="1" i="1" dirty="0" smtClean="0">
                <a:solidFill>
                  <a:srgbClr val="0000CC"/>
                </a:solidFill>
                <a:latin typeface="Bookman Old Style" pitchFamily="18" charset="0"/>
                <a:ea typeface="黑体" pitchFamily="2" charset="-122"/>
              </a:rPr>
              <a:t>K</a:t>
            </a:r>
            <a:r>
              <a:rPr lang="el-GR" altLang="zh-CN" sz="2800" b="1" i="1" baseline="30000" dirty="0" smtClean="0">
                <a:solidFill>
                  <a:srgbClr val="0000CC"/>
                </a:solidFill>
                <a:latin typeface="Bookman Old Style" pitchFamily="18" charset="0"/>
                <a:ea typeface="黑体" pitchFamily="2" charset="-122"/>
              </a:rPr>
              <a:t>Θ</a:t>
            </a:r>
            <a:r>
              <a:rPr lang="en-US" altLang="zh-CN" sz="2800" b="1" baseline="-26000" dirty="0" smtClean="0">
                <a:solidFill>
                  <a:srgbClr val="0000CC"/>
                </a:solidFill>
                <a:latin typeface="Bookman Old Style" pitchFamily="18" charset="0"/>
                <a:ea typeface="黑体" pitchFamily="2" charset="-122"/>
              </a:rPr>
              <a:t>SP</a:t>
            </a:r>
            <a:r>
              <a:rPr lang="zh-CN" altLang="en-US" sz="2800" b="1" dirty="0" smtClean="0">
                <a:solidFill>
                  <a:srgbClr val="0000CC"/>
                </a:solidFill>
                <a:latin typeface="Bookman Old Style" pitchFamily="18" charset="0"/>
              </a:rPr>
              <a:t>，     </a:t>
            </a:r>
            <a:r>
              <a:rPr lang="zh-CN" altLang="en-US" sz="2800" b="1" dirty="0" smtClean="0">
                <a:solidFill>
                  <a:srgbClr val="0000CC"/>
                </a:solidFill>
                <a:latin typeface="Bookman Old Style" pitchFamily="18" charset="0"/>
                <a:ea typeface="黑体" pitchFamily="2" charset="-122"/>
              </a:rPr>
              <a:t>沉淀析出</a:t>
            </a:r>
          </a:p>
          <a:p>
            <a:pPr algn="just">
              <a:lnSpc>
                <a:spcPct val="90000"/>
              </a:lnSpc>
              <a:buFont typeface="Wingdings" pitchFamily="2" charset="2"/>
              <a:buNone/>
              <a:defRPr/>
            </a:pPr>
            <a:r>
              <a:rPr lang="zh-CN" altLang="en-US" sz="2800" b="1" i="1" dirty="0" smtClean="0">
                <a:effectLst>
                  <a:outerShdw blurRad="38100" dist="38100" dir="2700000" algn="tl">
                    <a:srgbClr val="C0C0C0"/>
                  </a:outerShdw>
                </a:effectLst>
                <a:latin typeface="Bookman Old Style" pitchFamily="18" charset="0"/>
              </a:rPr>
              <a:t>  </a:t>
            </a:r>
            <a:r>
              <a:rPr lang="en-US" altLang="zh-CN" sz="2800" b="1" i="1" dirty="0" smtClean="0">
                <a:solidFill>
                  <a:schemeClr val="hlink"/>
                </a:solidFill>
                <a:effectLst>
                  <a:outerShdw blurRad="38100" dist="38100" dir="2700000" algn="tl">
                    <a:srgbClr val="C0C0C0"/>
                  </a:outerShdw>
                </a:effectLst>
                <a:latin typeface="Bookman Old Style" pitchFamily="18" charset="0"/>
              </a:rPr>
              <a:t>J = </a:t>
            </a:r>
            <a:r>
              <a:rPr lang="en-US" altLang="zh-CN" sz="2800" b="1" dirty="0" smtClean="0">
                <a:solidFill>
                  <a:schemeClr val="hlink"/>
                </a:solidFill>
                <a:effectLst>
                  <a:outerShdw blurRad="38100" dist="38100" dir="2700000" algn="tl">
                    <a:srgbClr val="C0C0C0"/>
                  </a:outerShdw>
                </a:effectLst>
                <a:latin typeface="Bookman Old Style" pitchFamily="18" charset="0"/>
              </a:rPr>
              <a:t>[</a:t>
            </a:r>
            <a:r>
              <a:rPr lang="en-US" altLang="zh-CN" sz="2800" b="1" i="1" dirty="0" smtClean="0">
                <a:solidFill>
                  <a:schemeClr val="hlink"/>
                </a:solidFill>
                <a:effectLst>
                  <a:outerShdw blurRad="38100" dist="38100" dir="2700000" algn="tl">
                    <a:srgbClr val="C0C0C0"/>
                  </a:outerShdw>
                </a:effectLst>
                <a:latin typeface="Bookman Old Style" pitchFamily="18" charset="0"/>
              </a:rPr>
              <a:t>A</a:t>
            </a:r>
            <a:r>
              <a:rPr lang="en-US" altLang="zh-CN" sz="2800" b="1" i="1" baseline="30000" dirty="0" smtClean="0">
                <a:solidFill>
                  <a:schemeClr val="hlink"/>
                </a:solidFill>
                <a:effectLst>
                  <a:outerShdw blurRad="38100" dist="38100" dir="2700000" algn="tl">
                    <a:srgbClr val="C0C0C0"/>
                  </a:outerShdw>
                </a:effectLst>
                <a:latin typeface="Bookman Old Style" pitchFamily="18" charset="0"/>
              </a:rPr>
              <a:t>n</a:t>
            </a:r>
            <a:r>
              <a:rPr lang="zh-CN" altLang="en-US" sz="2800" b="1" baseline="30000" dirty="0" smtClean="0">
                <a:solidFill>
                  <a:schemeClr val="hlink"/>
                </a:solidFill>
                <a:effectLst>
                  <a:outerShdw blurRad="38100" dist="38100" dir="2700000" algn="tl">
                    <a:srgbClr val="C0C0C0"/>
                  </a:outerShdw>
                </a:effectLst>
                <a:latin typeface="Bookman Old Style" pitchFamily="18" charset="0"/>
              </a:rPr>
              <a:t>＋</a:t>
            </a:r>
            <a:r>
              <a:rPr lang="en-US" altLang="zh-CN" sz="2800" b="1" dirty="0" smtClean="0">
                <a:solidFill>
                  <a:schemeClr val="hlink"/>
                </a:solidFill>
                <a:effectLst>
                  <a:outerShdw blurRad="38100" dist="38100" dir="2700000" algn="tl">
                    <a:srgbClr val="C0C0C0"/>
                  </a:outerShdw>
                </a:effectLst>
                <a:latin typeface="Bookman Old Style" pitchFamily="18" charset="0"/>
              </a:rPr>
              <a:t>]</a:t>
            </a:r>
            <a:r>
              <a:rPr lang="en-US" altLang="zh-CN" sz="2800" b="1" i="1" baseline="30000" dirty="0" smtClean="0">
                <a:solidFill>
                  <a:schemeClr val="hlink"/>
                </a:solidFill>
                <a:effectLst>
                  <a:outerShdw blurRad="38100" dist="38100" dir="2700000" algn="tl">
                    <a:srgbClr val="C0C0C0"/>
                  </a:outerShdw>
                </a:effectLst>
                <a:latin typeface="Bookman Old Style" pitchFamily="18" charset="0"/>
              </a:rPr>
              <a:t>m</a:t>
            </a:r>
            <a:r>
              <a:rPr lang="en-US" altLang="zh-CN" sz="2800" b="1" dirty="0" smtClean="0">
                <a:solidFill>
                  <a:schemeClr val="hlink"/>
                </a:solidFill>
                <a:effectLst>
                  <a:outerShdw blurRad="38100" dist="38100" dir="2700000" algn="tl">
                    <a:srgbClr val="C0C0C0"/>
                  </a:outerShdw>
                </a:effectLst>
                <a:latin typeface="Bookman Old Style" pitchFamily="18" charset="0"/>
              </a:rPr>
              <a:t>[</a:t>
            </a:r>
            <a:r>
              <a:rPr lang="en-US" altLang="zh-CN" sz="2800" b="1" i="1" dirty="0" err="1" smtClean="0">
                <a:solidFill>
                  <a:schemeClr val="hlink"/>
                </a:solidFill>
                <a:effectLst>
                  <a:outerShdw blurRad="38100" dist="38100" dir="2700000" algn="tl">
                    <a:srgbClr val="C0C0C0"/>
                  </a:outerShdw>
                </a:effectLst>
                <a:latin typeface="Bookman Old Style" pitchFamily="18" charset="0"/>
              </a:rPr>
              <a:t>B</a:t>
            </a:r>
            <a:r>
              <a:rPr lang="en-US" altLang="zh-CN" sz="2800" b="1" i="1" baseline="30000" dirty="0" err="1" smtClean="0">
                <a:solidFill>
                  <a:schemeClr val="hlink"/>
                </a:solidFill>
                <a:effectLst>
                  <a:outerShdw blurRad="38100" dist="38100" dir="2700000" algn="tl">
                    <a:srgbClr val="C0C0C0"/>
                  </a:outerShdw>
                </a:effectLst>
                <a:latin typeface="Bookman Old Style" pitchFamily="18" charset="0"/>
              </a:rPr>
              <a:t>m</a:t>
            </a:r>
            <a:r>
              <a:rPr lang="zh-CN" altLang="en-US" sz="2800" b="1" baseline="30000" dirty="0" smtClean="0">
                <a:solidFill>
                  <a:schemeClr val="hlink"/>
                </a:solidFill>
                <a:effectLst>
                  <a:outerShdw blurRad="38100" dist="38100" dir="2700000" algn="tl">
                    <a:srgbClr val="C0C0C0"/>
                  </a:outerShdw>
                </a:effectLst>
                <a:latin typeface="Bookman Old Style" pitchFamily="18" charset="0"/>
              </a:rPr>
              <a:t>－</a:t>
            </a:r>
            <a:r>
              <a:rPr lang="en-US" altLang="zh-CN" sz="2800" b="1" dirty="0" smtClean="0">
                <a:solidFill>
                  <a:schemeClr val="hlink"/>
                </a:solidFill>
                <a:effectLst>
                  <a:outerShdw blurRad="38100" dist="38100" dir="2700000" algn="tl">
                    <a:srgbClr val="C0C0C0"/>
                  </a:outerShdw>
                </a:effectLst>
                <a:latin typeface="Bookman Old Style" pitchFamily="18" charset="0"/>
              </a:rPr>
              <a:t>]</a:t>
            </a:r>
            <a:r>
              <a:rPr lang="en-US" altLang="zh-CN" sz="2800" b="1" i="1" baseline="30000" dirty="0" smtClean="0">
                <a:solidFill>
                  <a:schemeClr val="hlink"/>
                </a:solidFill>
                <a:effectLst>
                  <a:outerShdw blurRad="38100" dist="38100" dir="2700000" algn="tl">
                    <a:srgbClr val="C0C0C0"/>
                  </a:outerShdw>
                </a:effectLst>
                <a:latin typeface="Bookman Old Style" pitchFamily="18" charset="0"/>
              </a:rPr>
              <a:t>n</a:t>
            </a:r>
            <a:r>
              <a:rPr lang="en-US" altLang="zh-CN" sz="2800" b="1" dirty="0" smtClean="0">
                <a:effectLst>
                  <a:outerShdw blurRad="38100" dist="38100" dir="2700000" algn="tl">
                    <a:srgbClr val="C0C0C0"/>
                  </a:outerShdw>
                </a:effectLst>
                <a:latin typeface="Bookman Old Style" pitchFamily="18" charset="0"/>
              </a:rPr>
              <a:t> = </a:t>
            </a:r>
            <a:r>
              <a:rPr lang="en-US" altLang="zh-CN" sz="2800" b="1" i="1" dirty="0" smtClean="0">
                <a:solidFill>
                  <a:srgbClr val="0000CC"/>
                </a:solidFill>
                <a:latin typeface="Bookman Old Style" pitchFamily="18" charset="0"/>
                <a:ea typeface="黑体" pitchFamily="2" charset="-122"/>
              </a:rPr>
              <a:t>K</a:t>
            </a:r>
            <a:r>
              <a:rPr lang="el-GR" altLang="zh-CN" sz="2800" b="1" i="1" baseline="30000" dirty="0" smtClean="0">
                <a:solidFill>
                  <a:srgbClr val="0000CC"/>
                </a:solidFill>
                <a:latin typeface="Bookman Old Style" pitchFamily="18" charset="0"/>
                <a:ea typeface="黑体" pitchFamily="2" charset="-122"/>
              </a:rPr>
              <a:t>Θ</a:t>
            </a:r>
            <a:r>
              <a:rPr lang="en-US" altLang="zh-CN" sz="2800" b="1" baseline="-26000" dirty="0" smtClean="0">
                <a:solidFill>
                  <a:srgbClr val="0000CC"/>
                </a:solidFill>
                <a:latin typeface="Bookman Old Style" pitchFamily="18" charset="0"/>
                <a:ea typeface="黑体" pitchFamily="2" charset="-122"/>
              </a:rPr>
              <a:t>SP</a:t>
            </a:r>
            <a:r>
              <a:rPr lang="zh-CN" altLang="en-US" sz="2800" b="1" dirty="0" smtClean="0">
                <a:solidFill>
                  <a:srgbClr val="0000CC"/>
                </a:solidFill>
                <a:latin typeface="Bookman Old Style" pitchFamily="18" charset="0"/>
              </a:rPr>
              <a:t>，     </a:t>
            </a:r>
            <a:r>
              <a:rPr lang="zh-CN" altLang="en-US" sz="2800" b="1" dirty="0" smtClean="0">
                <a:solidFill>
                  <a:srgbClr val="0000CC"/>
                </a:solidFill>
                <a:latin typeface="Bookman Old Style" pitchFamily="18" charset="0"/>
                <a:ea typeface="黑体" pitchFamily="2" charset="-122"/>
              </a:rPr>
              <a:t>溶液为饱和溶液</a:t>
            </a:r>
          </a:p>
          <a:p>
            <a:pPr algn="just">
              <a:lnSpc>
                <a:spcPct val="90000"/>
              </a:lnSpc>
              <a:buFont typeface="Wingdings" pitchFamily="2" charset="2"/>
              <a:buNone/>
              <a:defRPr/>
            </a:pPr>
            <a:r>
              <a:rPr lang="zh-CN" altLang="en-US" sz="2800" b="1" i="1" dirty="0" smtClean="0">
                <a:effectLst>
                  <a:outerShdw blurRad="38100" dist="38100" dir="2700000" algn="tl">
                    <a:srgbClr val="C0C0C0"/>
                  </a:outerShdw>
                </a:effectLst>
                <a:latin typeface="Bookman Old Style" pitchFamily="18" charset="0"/>
              </a:rPr>
              <a:t>  </a:t>
            </a:r>
            <a:r>
              <a:rPr lang="en-US" altLang="zh-CN" sz="2800" b="1" i="1" dirty="0" smtClean="0">
                <a:solidFill>
                  <a:schemeClr val="hlink"/>
                </a:solidFill>
                <a:effectLst>
                  <a:outerShdw blurRad="38100" dist="38100" dir="2700000" algn="tl">
                    <a:srgbClr val="C0C0C0"/>
                  </a:outerShdw>
                </a:effectLst>
                <a:latin typeface="Bookman Old Style" pitchFamily="18" charset="0"/>
              </a:rPr>
              <a:t>J</a:t>
            </a:r>
            <a:r>
              <a:rPr lang="en-US" altLang="zh-CN" sz="2800" b="1" dirty="0" smtClean="0">
                <a:solidFill>
                  <a:schemeClr val="hlink"/>
                </a:solidFill>
                <a:effectLst>
                  <a:outerShdw blurRad="38100" dist="38100" dir="2700000" algn="tl">
                    <a:srgbClr val="C0C0C0"/>
                  </a:outerShdw>
                </a:effectLst>
                <a:latin typeface="Bookman Old Style" pitchFamily="18" charset="0"/>
              </a:rPr>
              <a:t> = [</a:t>
            </a:r>
            <a:r>
              <a:rPr lang="en-US" altLang="zh-CN" sz="2800" b="1" i="1" dirty="0" smtClean="0">
                <a:solidFill>
                  <a:schemeClr val="hlink"/>
                </a:solidFill>
                <a:effectLst>
                  <a:outerShdw blurRad="38100" dist="38100" dir="2700000" algn="tl">
                    <a:srgbClr val="C0C0C0"/>
                  </a:outerShdw>
                </a:effectLst>
                <a:latin typeface="Bookman Old Style" pitchFamily="18" charset="0"/>
              </a:rPr>
              <a:t>A</a:t>
            </a:r>
            <a:r>
              <a:rPr lang="en-US" altLang="zh-CN" sz="2800" b="1" i="1" baseline="30000" dirty="0" smtClean="0">
                <a:solidFill>
                  <a:schemeClr val="hlink"/>
                </a:solidFill>
                <a:effectLst>
                  <a:outerShdw blurRad="38100" dist="38100" dir="2700000" algn="tl">
                    <a:srgbClr val="C0C0C0"/>
                  </a:outerShdw>
                </a:effectLst>
                <a:latin typeface="Bookman Old Style" pitchFamily="18" charset="0"/>
              </a:rPr>
              <a:t>n</a:t>
            </a:r>
            <a:r>
              <a:rPr lang="zh-CN" altLang="en-US" sz="2800" b="1" baseline="30000" dirty="0" smtClean="0">
                <a:solidFill>
                  <a:schemeClr val="hlink"/>
                </a:solidFill>
                <a:effectLst>
                  <a:outerShdw blurRad="38100" dist="38100" dir="2700000" algn="tl">
                    <a:srgbClr val="C0C0C0"/>
                  </a:outerShdw>
                </a:effectLst>
                <a:latin typeface="Bookman Old Style" pitchFamily="18" charset="0"/>
              </a:rPr>
              <a:t>＋</a:t>
            </a:r>
            <a:r>
              <a:rPr lang="en-US" altLang="zh-CN" sz="2800" b="1" dirty="0" smtClean="0">
                <a:solidFill>
                  <a:schemeClr val="hlink"/>
                </a:solidFill>
                <a:effectLst>
                  <a:outerShdw blurRad="38100" dist="38100" dir="2700000" algn="tl">
                    <a:srgbClr val="C0C0C0"/>
                  </a:outerShdw>
                </a:effectLst>
                <a:latin typeface="Bookman Old Style" pitchFamily="18" charset="0"/>
              </a:rPr>
              <a:t>]</a:t>
            </a:r>
            <a:r>
              <a:rPr lang="en-US" altLang="zh-CN" sz="2800" b="1" i="1" baseline="30000" dirty="0" smtClean="0">
                <a:solidFill>
                  <a:schemeClr val="hlink"/>
                </a:solidFill>
                <a:effectLst>
                  <a:outerShdw blurRad="38100" dist="38100" dir="2700000" algn="tl">
                    <a:srgbClr val="C0C0C0"/>
                  </a:outerShdw>
                </a:effectLst>
                <a:latin typeface="Bookman Old Style" pitchFamily="18" charset="0"/>
              </a:rPr>
              <a:t>m</a:t>
            </a:r>
            <a:r>
              <a:rPr lang="en-US" altLang="zh-CN" sz="2800" b="1" dirty="0" smtClean="0">
                <a:solidFill>
                  <a:schemeClr val="hlink"/>
                </a:solidFill>
                <a:effectLst>
                  <a:outerShdw blurRad="38100" dist="38100" dir="2700000" algn="tl">
                    <a:srgbClr val="C0C0C0"/>
                  </a:outerShdw>
                </a:effectLst>
                <a:latin typeface="Bookman Old Style" pitchFamily="18" charset="0"/>
              </a:rPr>
              <a:t>[</a:t>
            </a:r>
            <a:r>
              <a:rPr lang="en-US" altLang="zh-CN" sz="2800" b="1" i="1" dirty="0" err="1" smtClean="0">
                <a:solidFill>
                  <a:schemeClr val="hlink"/>
                </a:solidFill>
                <a:effectLst>
                  <a:outerShdw blurRad="38100" dist="38100" dir="2700000" algn="tl">
                    <a:srgbClr val="C0C0C0"/>
                  </a:outerShdw>
                </a:effectLst>
                <a:latin typeface="Bookman Old Style" pitchFamily="18" charset="0"/>
              </a:rPr>
              <a:t>B</a:t>
            </a:r>
            <a:r>
              <a:rPr lang="en-US" altLang="zh-CN" sz="2800" b="1" i="1" baseline="30000" dirty="0" err="1" smtClean="0">
                <a:solidFill>
                  <a:schemeClr val="hlink"/>
                </a:solidFill>
                <a:effectLst>
                  <a:outerShdw blurRad="38100" dist="38100" dir="2700000" algn="tl">
                    <a:srgbClr val="C0C0C0"/>
                  </a:outerShdw>
                </a:effectLst>
                <a:latin typeface="Bookman Old Style" pitchFamily="18" charset="0"/>
              </a:rPr>
              <a:t>m</a:t>
            </a:r>
            <a:r>
              <a:rPr lang="zh-CN" altLang="en-US" sz="2800" b="1" baseline="30000" dirty="0" smtClean="0">
                <a:solidFill>
                  <a:schemeClr val="hlink"/>
                </a:solidFill>
                <a:effectLst>
                  <a:outerShdw blurRad="38100" dist="38100" dir="2700000" algn="tl">
                    <a:srgbClr val="C0C0C0"/>
                  </a:outerShdw>
                </a:effectLst>
                <a:latin typeface="Bookman Old Style" pitchFamily="18" charset="0"/>
              </a:rPr>
              <a:t>－</a:t>
            </a:r>
            <a:r>
              <a:rPr lang="en-US" altLang="zh-CN" sz="2800" b="1" dirty="0" smtClean="0">
                <a:solidFill>
                  <a:schemeClr val="hlink"/>
                </a:solidFill>
                <a:effectLst>
                  <a:outerShdw blurRad="38100" dist="38100" dir="2700000" algn="tl">
                    <a:srgbClr val="C0C0C0"/>
                  </a:outerShdw>
                </a:effectLst>
                <a:latin typeface="Bookman Old Style" pitchFamily="18" charset="0"/>
              </a:rPr>
              <a:t>]</a:t>
            </a:r>
            <a:r>
              <a:rPr lang="en-US" altLang="zh-CN" sz="2800" b="1" i="1" baseline="30000" dirty="0" smtClean="0">
                <a:solidFill>
                  <a:schemeClr val="hlink"/>
                </a:solidFill>
                <a:effectLst>
                  <a:outerShdw blurRad="38100" dist="38100" dir="2700000" algn="tl">
                    <a:srgbClr val="C0C0C0"/>
                  </a:outerShdw>
                </a:effectLst>
                <a:latin typeface="Bookman Old Style" pitchFamily="18" charset="0"/>
              </a:rPr>
              <a:t>n</a:t>
            </a:r>
            <a:r>
              <a:rPr lang="en-US" altLang="zh-CN" sz="2800" b="1" dirty="0" smtClean="0">
                <a:effectLst>
                  <a:outerShdw blurRad="38100" dist="38100" dir="2700000" algn="tl">
                    <a:srgbClr val="C0C0C0"/>
                  </a:outerShdw>
                </a:effectLst>
                <a:latin typeface="Bookman Old Style" pitchFamily="18" charset="0"/>
              </a:rPr>
              <a:t> &lt; </a:t>
            </a:r>
            <a:r>
              <a:rPr lang="en-US" altLang="zh-CN" sz="2800" b="1" i="1" dirty="0" smtClean="0">
                <a:solidFill>
                  <a:srgbClr val="0000CC"/>
                </a:solidFill>
                <a:latin typeface="Bookman Old Style" pitchFamily="18" charset="0"/>
                <a:ea typeface="黑体" pitchFamily="2" charset="-122"/>
              </a:rPr>
              <a:t>K</a:t>
            </a:r>
            <a:r>
              <a:rPr lang="el-GR" altLang="zh-CN" sz="2800" b="1" i="1" baseline="30000" dirty="0" smtClean="0">
                <a:solidFill>
                  <a:srgbClr val="0000CC"/>
                </a:solidFill>
                <a:latin typeface="Bookman Old Style" pitchFamily="18" charset="0"/>
                <a:ea typeface="黑体" pitchFamily="2" charset="-122"/>
              </a:rPr>
              <a:t>Θ</a:t>
            </a:r>
            <a:r>
              <a:rPr lang="en-US" altLang="zh-CN" sz="2800" b="1" baseline="-26000" dirty="0" smtClean="0">
                <a:solidFill>
                  <a:srgbClr val="0000CC"/>
                </a:solidFill>
                <a:latin typeface="Bookman Old Style" pitchFamily="18" charset="0"/>
                <a:ea typeface="黑体" pitchFamily="2" charset="-122"/>
              </a:rPr>
              <a:t>SP</a:t>
            </a:r>
            <a:r>
              <a:rPr lang="zh-CN" altLang="en-US" sz="2800" b="1" dirty="0" smtClean="0">
                <a:solidFill>
                  <a:srgbClr val="0000CC"/>
                </a:solidFill>
                <a:latin typeface="Bookman Old Style" pitchFamily="18" charset="0"/>
              </a:rPr>
              <a:t>，     </a:t>
            </a:r>
            <a:r>
              <a:rPr lang="zh-CN" altLang="en-US" sz="2800" b="1" dirty="0" smtClean="0">
                <a:solidFill>
                  <a:srgbClr val="0000CC"/>
                </a:solidFill>
                <a:latin typeface="Bookman Old Style" pitchFamily="18" charset="0"/>
                <a:ea typeface="黑体" pitchFamily="2" charset="-122"/>
              </a:rPr>
              <a:t>沉淀溶解</a:t>
            </a:r>
          </a:p>
          <a:p>
            <a:pPr algn="just">
              <a:lnSpc>
                <a:spcPct val="90000"/>
              </a:lnSpc>
              <a:defRPr/>
            </a:pPr>
            <a:endParaRPr lang="zh-CN" altLang="en-US" sz="1400" b="1" dirty="0" smtClean="0">
              <a:solidFill>
                <a:srgbClr val="CCFFFF"/>
              </a:solidFill>
              <a:latin typeface="Bookman Old Style" pitchFamily="18" charset="0"/>
              <a:ea typeface="黑体" pitchFamily="2" charset="-122"/>
            </a:endParaRPr>
          </a:p>
          <a:p>
            <a:pPr algn="just">
              <a:lnSpc>
                <a:spcPct val="90000"/>
              </a:lnSpc>
              <a:buFont typeface="Wingdings" pitchFamily="2" charset="2"/>
              <a:buNone/>
              <a:defRPr/>
            </a:pPr>
            <a:r>
              <a:rPr lang="zh-CN" altLang="en-US" sz="2800" b="1" dirty="0" smtClean="0">
                <a:effectLst>
                  <a:outerShdw blurRad="38100" dist="38100" dir="2700000" algn="tl">
                    <a:srgbClr val="C0C0C0"/>
                  </a:outerShdw>
                </a:effectLst>
                <a:latin typeface="Bookman Old Style" pitchFamily="18" charset="0"/>
              </a:rPr>
              <a:t>  </a:t>
            </a:r>
            <a:r>
              <a:rPr lang="zh-CN" altLang="en-US" sz="2800" b="1" dirty="0" smtClean="0">
                <a:solidFill>
                  <a:srgbClr val="0000CC"/>
                </a:solidFill>
                <a:latin typeface="Bookman Old Style" pitchFamily="18" charset="0"/>
                <a:ea typeface="黑体" pitchFamily="2" charset="-122"/>
              </a:rPr>
              <a:t>此规则称为</a:t>
            </a:r>
            <a:r>
              <a:rPr lang="zh-CN" altLang="en-US" sz="2800" b="1" dirty="0" smtClean="0">
                <a:solidFill>
                  <a:srgbClr val="FF6600"/>
                </a:solidFill>
                <a:effectLst>
                  <a:outerShdw blurRad="38100" dist="38100" dir="2700000" algn="tl">
                    <a:srgbClr val="C0C0C0"/>
                  </a:outerShdw>
                </a:effectLst>
                <a:latin typeface="Bookman Old Style" pitchFamily="18" charset="0"/>
                <a:ea typeface="黑体" pitchFamily="2" charset="-122"/>
              </a:rPr>
              <a:t>溶度积规则</a:t>
            </a:r>
          </a:p>
        </p:txBody>
      </p:sp>
      <p:sp>
        <p:nvSpPr>
          <p:cNvPr id="659459" name="Text Box 4"/>
          <p:cNvSpPr txBox="1">
            <a:spLocks noChangeArrowheads="1"/>
          </p:cNvSpPr>
          <p:nvPr/>
        </p:nvSpPr>
        <p:spPr bwMode="auto">
          <a:xfrm>
            <a:off x="9051925" y="39084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sp>
        <p:nvSpPr>
          <p:cNvPr id="196624" name="Line 16"/>
          <p:cNvSpPr>
            <a:spLocks noChangeShapeType="1"/>
          </p:cNvSpPr>
          <p:nvPr/>
        </p:nvSpPr>
        <p:spPr bwMode="auto">
          <a:xfrm>
            <a:off x="2482850" y="1916113"/>
            <a:ext cx="720725"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p>
        </p:txBody>
      </p:sp>
      <p:sp>
        <p:nvSpPr>
          <p:cNvPr id="196625" name="Line 17"/>
          <p:cNvSpPr>
            <a:spLocks noChangeShapeType="1"/>
          </p:cNvSpPr>
          <p:nvPr/>
        </p:nvSpPr>
        <p:spPr bwMode="auto">
          <a:xfrm flipH="1">
            <a:off x="2449513" y="1989138"/>
            <a:ext cx="719137"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p>
        </p:txBody>
      </p:sp>
      <p:sp>
        <p:nvSpPr>
          <p:cNvPr id="196626" name="AutoShape 18"/>
          <p:cNvSpPr>
            <a:spLocks noChangeArrowheads="1"/>
          </p:cNvSpPr>
          <p:nvPr/>
        </p:nvSpPr>
        <p:spPr bwMode="auto">
          <a:xfrm>
            <a:off x="3059113" y="1844675"/>
            <a:ext cx="144462" cy="73025"/>
          </a:xfrm>
          <a:prstGeom prst="rtTriangle">
            <a:avLst/>
          </a:prstGeom>
          <a:solidFill>
            <a:srgbClr val="66FF99"/>
          </a:solidFill>
          <a:ln w="9525">
            <a:solidFill>
              <a:srgbClr val="D60093"/>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196627" name="AutoShape 19"/>
          <p:cNvSpPr>
            <a:spLocks noChangeArrowheads="1"/>
          </p:cNvSpPr>
          <p:nvPr/>
        </p:nvSpPr>
        <p:spPr bwMode="auto">
          <a:xfrm flipH="1" flipV="1">
            <a:off x="2411413" y="1989138"/>
            <a:ext cx="215900" cy="73025"/>
          </a:xfrm>
          <a:prstGeom prst="rtTriangle">
            <a:avLst/>
          </a:prstGeom>
          <a:solidFill>
            <a:srgbClr val="66FF99"/>
          </a:solidFill>
          <a:ln w="9525">
            <a:solidFill>
              <a:srgbClr val="D60093"/>
            </a:solidFill>
            <a:miter lim="800000"/>
            <a:headEnd/>
            <a:tailEnd/>
          </a:ln>
          <a:effectLst>
            <a:outerShdw sy="50000" kx="-2453608" rotWithShape="0">
              <a:schemeClr val="bg2"/>
            </a:outerShdw>
          </a:effectLst>
        </p:spPr>
        <p:txBody>
          <a:bodyPr rot="10800000" wrap="none" anchor="ctr"/>
          <a:lstStyle/>
          <a:p>
            <a:pPr>
              <a:defRPr/>
            </a:pPr>
            <a:endParaRPr lang="zh-CN" altLang="en-US">
              <a:ea typeface="宋体" pitchFamily="2" charset="-122"/>
            </a:endParaRPr>
          </a:p>
        </p:txBody>
      </p:sp>
      <p:sp>
        <p:nvSpPr>
          <p:cNvPr id="44036" name="Line 4"/>
          <p:cNvSpPr>
            <a:spLocks noChangeShapeType="1"/>
          </p:cNvSpPr>
          <p:nvPr/>
        </p:nvSpPr>
        <p:spPr bwMode="auto">
          <a:xfrm>
            <a:off x="468313" y="1196975"/>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dissolve">
                                      <p:cBhvr>
                                        <p:cTn id="7" dur="500"/>
                                        <p:tgtEl>
                                          <p:spTgt spid="1966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6611">
                                            <p:txEl>
                                              <p:pRg st="0" end="0"/>
                                            </p:txEl>
                                          </p:spTgt>
                                        </p:tgtEl>
                                        <p:attrNameLst>
                                          <p:attrName>style.visibility</p:attrName>
                                        </p:attrNameLst>
                                      </p:cBhvr>
                                      <p:to>
                                        <p:strVal val="visible"/>
                                      </p:to>
                                    </p:set>
                                    <p:animEffect transition="in" filter="dissolve">
                                      <p:cBhvr>
                                        <p:cTn id="12" dur="500"/>
                                        <p:tgtEl>
                                          <p:spTgt spid="196611">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6611">
                                            <p:txEl>
                                              <p:pRg st="1" end="1"/>
                                            </p:txEl>
                                          </p:spTgt>
                                        </p:tgtEl>
                                        <p:attrNameLst>
                                          <p:attrName>style.visibility</p:attrName>
                                        </p:attrNameLst>
                                      </p:cBhvr>
                                      <p:to>
                                        <p:strVal val="visible"/>
                                      </p:to>
                                    </p:set>
                                    <p:animEffect transition="in" filter="dissolve">
                                      <p:cBhvr>
                                        <p:cTn id="15" dur="500"/>
                                        <p:tgtEl>
                                          <p:spTgt spid="196611">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6611">
                                            <p:txEl>
                                              <p:pRg st="3" end="3"/>
                                            </p:txEl>
                                          </p:spTgt>
                                        </p:tgtEl>
                                        <p:attrNameLst>
                                          <p:attrName>style.visibility</p:attrName>
                                        </p:attrNameLst>
                                      </p:cBhvr>
                                      <p:to>
                                        <p:strVal val="visible"/>
                                      </p:to>
                                    </p:set>
                                    <p:animEffect transition="in" filter="dissolve">
                                      <p:cBhvr>
                                        <p:cTn id="18" dur="500"/>
                                        <p:tgtEl>
                                          <p:spTgt spid="1966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6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66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66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66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96611">
                                            <p:txEl>
                                              <p:pRg st="5" end="5"/>
                                            </p:txEl>
                                          </p:spTgt>
                                        </p:tgtEl>
                                        <p:attrNameLst>
                                          <p:attrName>style.visibility</p:attrName>
                                        </p:attrNameLst>
                                      </p:cBhvr>
                                      <p:to>
                                        <p:strVal val="visible"/>
                                      </p:to>
                                    </p:set>
                                    <p:animEffect transition="in" filter="dissolve">
                                      <p:cBhvr>
                                        <p:cTn id="33" dur="500"/>
                                        <p:tgtEl>
                                          <p:spTgt spid="19661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96611">
                                            <p:txEl>
                                              <p:pRg st="7" end="7"/>
                                            </p:txEl>
                                          </p:spTgt>
                                        </p:tgtEl>
                                        <p:attrNameLst>
                                          <p:attrName>style.visibility</p:attrName>
                                        </p:attrNameLst>
                                      </p:cBhvr>
                                      <p:to>
                                        <p:strVal val="visible"/>
                                      </p:to>
                                    </p:set>
                                    <p:animEffect transition="in" filter="dissolve">
                                      <p:cBhvr>
                                        <p:cTn id="38" dur="500"/>
                                        <p:tgtEl>
                                          <p:spTgt spid="196611">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96611">
                                            <p:txEl>
                                              <p:pRg st="8" end="8"/>
                                            </p:txEl>
                                          </p:spTgt>
                                        </p:tgtEl>
                                        <p:attrNameLst>
                                          <p:attrName>style.visibility</p:attrName>
                                        </p:attrNameLst>
                                      </p:cBhvr>
                                      <p:to>
                                        <p:strVal val="visible"/>
                                      </p:to>
                                    </p:set>
                                    <p:animEffect transition="in" filter="dissolve">
                                      <p:cBhvr>
                                        <p:cTn id="43" dur="500"/>
                                        <p:tgtEl>
                                          <p:spTgt spid="196611">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96611">
                                            <p:txEl>
                                              <p:pRg st="9" end="9"/>
                                            </p:txEl>
                                          </p:spTgt>
                                        </p:tgtEl>
                                        <p:attrNameLst>
                                          <p:attrName>style.visibility</p:attrName>
                                        </p:attrNameLst>
                                      </p:cBhvr>
                                      <p:to>
                                        <p:strVal val="visible"/>
                                      </p:to>
                                    </p:set>
                                    <p:animEffect transition="in" filter="dissolve">
                                      <p:cBhvr>
                                        <p:cTn id="48" dur="500"/>
                                        <p:tgtEl>
                                          <p:spTgt spid="196611">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96611">
                                            <p:txEl>
                                              <p:pRg st="11" end="11"/>
                                            </p:txEl>
                                          </p:spTgt>
                                        </p:tgtEl>
                                        <p:attrNameLst>
                                          <p:attrName>style.visibility</p:attrName>
                                        </p:attrNameLst>
                                      </p:cBhvr>
                                      <p:to>
                                        <p:strVal val="visible"/>
                                      </p:to>
                                    </p:set>
                                    <p:animEffect transition="in" filter="dissolve">
                                      <p:cBhvr>
                                        <p:cTn id="53" dur="500"/>
                                        <p:tgtEl>
                                          <p:spTgt spid="1966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p:bldP spid="196611" grpId="0" uiExpand="1" build="p"/>
      <p:bldP spid="196626" grpId="0" animBg="1"/>
      <p:bldP spid="196627"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idx="4294967295"/>
          </p:nvPr>
        </p:nvSpPr>
        <p:spPr>
          <a:xfrm>
            <a:off x="500034" y="571480"/>
            <a:ext cx="8142287" cy="1104900"/>
          </a:xfrm>
        </p:spPr>
        <p:txBody>
          <a:bodyPr/>
          <a:lstStyle/>
          <a:p>
            <a:pPr algn="just">
              <a:defRPr/>
            </a:pPr>
            <a:r>
              <a:rPr lang="en-US" altLang="zh-CN" sz="4000" b="1" dirty="0" smtClean="0">
                <a:effectLst>
                  <a:outerShdw blurRad="38100" dist="38100" dir="2700000" algn="tl">
                    <a:srgbClr val="C0C0C0"/>
                  </a:outerShdw>
                </a:effectLst>
              </a:rPr>
              <a:t>      </a:t>
            </a:r>
            <a:r>
              <a:rPr lang="zh-CN" altLang="en-US" sz="3200" b="1" dirty="0" smtClean="0">
                <a:solidFill>
                  <a:srgbClr val="0000CC"/>
                </a:solidFill>
                <a:ea typeface="黑体" pitchFamily="2" charset="-122"/>
              </a:rPr>
              <a:t>电解质溶液中，平衡的移动取决于离子积的大小：</a:t>
            </a:r>
          </a:p>
        </p:txBody>
      </p:sp>
      <p:sp>
        <p:nvSpPr>
          <p:cNvPr id="206851" name="Rectangle 3"/>
          <p:cNvSpPr>
            <a:spLocks noGrp="1" noChangeArrowheads="1"/>
          </p:cNvSpPr>
          <p:nvPr>
            <p:ph type="body" idx="4294967295"/>
          </p:nvPr>
        </p:nvSpPr>
        <p:spPr>
          <a:xfrm>
            <a:off x="285720" y="1857364"/>
            <a:ext cx="8659812" cy="4214842"/>
          </a:xfrm>
        </p:spPr>
        <p:txBody>
          <a:bodyPr/>
          <a:lstStyle/>
          <a:p>
            <a:pPr algn="just">
              <a:lnSpc>
                <a:spcPct val="150000"/>
              </a:lnSpc>
              <a:buFont typeface="Wingdings" pitchFamily="2" charset="2"/>
              <a:buNone/>
              <a:defRPr/>
            </a:pPr>
            <a:r>
              <a:rPr lang="en-US" altLang="zh-CN" sz="2800" b="1" dirty="0" smtClean="0">
                <a:effectLst>
                  <a:outerShdw blurRad="38100" dist="38100" dir="2700000" algn="tl">
                    <a:srgbClr val="C0C0C0"/>
                  </a:outerShdw>
                </a:effectLst>
                <a:latin typeface="Bookman Old Style" pitchFamily="18" charset="0"/>
              </a:rPr>
              <a:t> 	</a:t>
            </a:r>
            <a:r>
              <a:rPr lang="en-US" altLang="zh-CN" sz="2400" b="1" dirty="0" smtClean="0">
                <a:effectLst>
                  <a:outerShdw blurRad="38100" dist="38100" dir="2700000" algn="tl">
                    <a:srgbClr val="C0C0C0"/>
                  </a:outerShdw>
                </a:effectLst>
                <a:latin typeface="Bookman Old Style" pitchFamily="18" charset="0"/>
              </a:rPr>
              <a:t> </a:t>
            </a:r>
            <a:r>
              <a:rPr lang="en-US" altLang="zh-CN" sz="2400" b="1" i="1" dirty="0" smtClean="0">
                <a:solidFill>
                  <a:srgbClr val="D60093"/>
                </a:solidFill>
                <a:latin typeface="Bookman Old Style" pitchFamily="18" charset="0"/>
              </a:rPr>
              <a:t>J</a:t>
            </a:r>
            <a:r>
              <a:rPr lang="en-US" altLang="zh-CN" sz="2400" b="1" dirty="0" smtClean="0">
                <a:solidFill>
                  <a:srgbClr val="D60093"/>
                </a:solidFill>
                <a:latin typeface="Bookman Old Style" pitchFamily="18" charset="0"/>
              </a:rPr>
              <a:t> =[</a:t>
            </a:r>
            <a:r>
              <a:rPr lang="en-US" altLang="zh-CN" sz="2400" b="1" i="1" dirty="0" smtClean="0">
                <a:solidFill>
                  <a:srgbClr val="D60093"/>
                </a:solidFill>
                <a:latin typeface="Bookman Old Style" pitchFamily="18" charset="0"/>
              </a:rPr>
              <a:t>A</a:t>
            </a:r>
            <a:r>
              <a:rPr lang="en-US" altLang="zh-CN" sz="2400" b="1" i="1" baseline="30000" dirty="0" smtClean="0">
                <a:solidFill>
                  <a:srgbClr val="D60093"/>
                </a:solidFill>
                <a:latin typeface="Bookman Old Style" pitchFamily="18" charset="0"/>
              </a:rPr>
              <a:t>n</a:t>
            </a:r>
            <a:r>
              <a:rPr lang="zh-CN" altLang="en-US" sz="2400" b="1" baseline="30000" dirty="0" smtClean="0">
                <a:solidFill>
                  <a:srgbClr val="D60093"/>
                </a:solidFill>
                <a:latin typeface="Bookman Old Style" pitchFamily="18" charset="0"/>
              </a:rPr>
              <a:t>＋</a:t>
            </a:r>
            <a:r>
              <a:rPr lang="en-US" altLang="zh-CN" sz="2400" b="1" dirty="0" smtClean="0">
                <a:solidFill>
                  <a:srgbClr val="D60093"/>
                </a:solidFill>
                <a:latin typeface="Bookman Old Style" pitchFamily="18" charset="0"/>
              </a:rPr>
              <a:t>]</a:t>
            </a:r>
            <a:r>
              <a:rPr lang="en-US" altLang="zh-CN" sz="2400" b="1" i="1" baseline="30000" dirty="0" smtClean="0">
                <a:solidFill>
                  <a:srgbClr val="D60093"/>
                </a:solidFill>
                <a:latin typeface="Bookman Old Style" pitchFamily="18" charset="0"/>
              </a:rPr>
              <a:t>m</a:t>
            </a:r>
            <a:r>
              <a:rPr lang="en-US" altLang="zh-CN" sz="2400" b="1" dirty="0" smtClean="0">
                <a:solidFill>
                  <a:srgbClr val="D60093"/>
                </a:solidFill>
                <a:latin typeface="Bookman Old Style" pitchFamily="18" charset="0"/>
              </a:rPr>
              <a:t>[</a:t>
            </a:r>
            <a:r>
              <a:rPr lang="en-US" altLang="zh-CN" sz="2400" b="1" i="1" dirty="0" err="1" smtClean="0">
                <a:solidFill>
                  <a:srgbClr val="D60093"/>
                </a:solidFill>
                <a:latin typeface="Bookman Old Style" pitchFamily="18" charset="0"/>
              </a:rPr>
              <a:t>B</a:t>
            </a:r>
            <a:r>
              <a:rPr lang="en-US" altLang="zh-CN" sz="2400" b="1" i="1" baseline="30000" dirty="0" err="1" smtClean="0">
                <a:solidFill>
                  <a:srgbClr val="D60093"/>
                </a:solidFill>
                <a:latin typeface="Bookman Old Style" pitchFamily="18" charset="0"/>
              </a:rPr>
              <a:t>m</a:t>
            </a:r>
            <a:r>
              <a:rPr lang="zh-CN" altLang="en-US" sz="2400" b="1" baseline="30000" dirty="0" smtClean="0">
                <a:solidFill>
                  <a:srgbClr val="D60093"/>
                </a:solidFill>
                <a:latin typeface="Bookman Old Style" pitchFamily="18" charset="0"/>
              </a:rPr>
              <a:t>－</a:t>
            </a:r>
            <a:r>
              <a:rPr lang="en-US" altLang="zh-CN" sz="2400" b="1" dirty="0" smtClean="0">
                <a:solidFill>
                  <a:srgbClr val="D60093"/>
                </a:solidFill>
                <a:latin typeface="Bookman Old Style" pitchFamily="18" charset="0"/>
              </a:rPr>
              <a:t>]</a:t>
            </a:r>
            <a:r>
              <a:rPr lang="en-US" altLang="zh-CN" sz="2400" b="1" i="1" baseline="30000" dirty="0" smtClean="0">
                <a:solidFill>
                  <a:srgbClr val="D60093"/>
                </a:solidFill>
                <a:latin typeface="Bookman Old Style" pitchFamily="18" charset="0"/>
              </a:rPr>
              <a:t>n</a:t>
            </a:r>
            <a:r>
              <a:rPr lang="en-US" altLang="zh-CN" sz="2400" b="1" dirty="0" smtClean="0">
                <a:solidFill>
                  <a:srgbClr val="D60093"/>
                </a:solidFill>
                <a:effectLst>
                  <a:outerShdw blurRad="38100" dist="38100" dir="2700000" algn="tl">
                    <a:srgbClr val="C0C0C0"/>
                  </a:outerShdw>
                </a:effectLst>
                <a:latin typeface="Bookman Old Style" pitchFamily="18" charset="0"/>
              </a:rPr>
              <a:t> &lt; </a:t>
            </a:r>
            <a:r>
              <a:rPr lang="en-US" altLang="zh-CN" sz="2400" b="1" i="1" dirty="0" smtClean="0">
                <a:solidFill>
                  <a:srgbClr val="D60093"/>
                </a:solidFill>
                <a:latin typeface="Bookman Old Style" pitchFamily="18" charset="0"/>
                <a:ea typeface="黑体" pitchFamily="2" charset="-122"/>
              </a:rPr>
              <a:t>K</a:t>
            </a:r>
            <a:r>
              <a:rPr lang="el-GR" altLang="zh-CN" sz="2400" b="1" i="1" baseline="30000" dirty="0" smtClean="0">
                <a:solidFill>
                  <a:srgbClr val="D60093"/>
                </a:solidFill>
                <a:latin typeface="Bookman Old Style" pitchFamily="18" charset="0"/>
                <a:ea typeface="黑体" pitchFamily="2" charset="-122"/>
              </a:rPr>
              <a:t>Θ</a:t>
            </a:r>
            <a:r>
              <a:rPr lang="en-US" altLang="zh-CN" sz="2400" b="1" baseline="-26000" dirty="0" smtClean="0">
                <a:solidFill>
                  <a:srgbClr val="D60093"/>
                </a:solidFill>
                <a:latin typeface="Bookman Old Style" pitchFamily="18" charset="0"/>
                <a:ea typeface="黑体" pitchFamily="2" charset="-122"/>
              </a:rPr>
              <a:t>SP</a:t>
            </a:r>
            <a:r>
              <a:rPr lang="zh-CN" altLang="en-US" sz="2400" dirty="0" smtClean="0">
                <a:solidFill>
                  <a:srgbClr val="0000CC"/>
                </a:solidFill>
                <a:latin typeface="Bookman Old Style" pitchFamily="18" charset="0"/>
                <a:ea typeface="黑体" pitchFamily="2" charset="-122"/>
              </a:rPr>
              <a:t>溶液不饱和，无沉淀生成或原有沉淀继续溶解；</a:t>
            </a:r>
          </a:p>
          <a:p>
            <a:pPr algn="just">
              <a:lnSpc>
                <a:spcPct val="150000"/>
              </a:lnSpc>
              <a:buFont typeface="Wingdings" pitchFamily="2" charset="2"/>
              <a:buNone/>
              <a:defRPr/>
            </a:pPr>
            <a:r>
              <a:rPr lang="zh-CN" altLang="en-US" sz="2400" b="1" dirty="0" smtClean="0">
                <a:effectLst>
                  <a:outerShdw blurRad="38100" dist="38100" dir="2700000" algn="tl">
                    <a:srgbClr val="C0C0C0"/>
                  </a:outerShdw>
                </a:effectLst>
                <a:latin typeface="Bookman Old Style" pitchFamily="18" charset="0"/>
              </a:rPr>
              <a:t> 	 </a:t>
            </a:r>
            <a:r>
              <a:rPr lang="en-US" altLang="zh-CN" sz="2400" b="1" i="1" dirty="0" smtClean="0">
                <a:solidFill>
                  <a:srgbClr val="D60093"/>
                </a:solidFill>
                <a:latin typeface="Bookman Old Style" pitchFamily="18" charset="0"/>
              </a:rPr>
              <a:t>J =</a:t>
            </a:r>
            <a:r>
              <a:rPr lang="en-US" altLang="zh-CN" sz="2400" b="1" dirty="0" smtClean="0">
                <a:solidFill>
                  <a:srgbClr val="D60093"/>
                </a:solidFill>
                <a:latin typeface="Bookman Old Style" pitchFamily="18" charset="0"/>
              </a:rPr>
              <a:t>[</a:t>
            </a:r>
            <a:r>
              <a:rPr lang="en-US" altLang="zh-CN" sz="2400" b="1" i="1" dirty="0" smtClean="0">
                <a:solidFill>
                  <a:srgbClr val="D60093"/>
                </a:solidFill>
                <a:latin typeface="Bookman Old Style" pitchFamily="18" charset="0"/>
              </a:rPr>
              <a:t>A</a:t>
            </a:r>
            <a:r>
              <a:rPr lang="en-US" altLang="zh-CN" sz="2400" b="1" i="1" baseline="30000" dirty="0" smtClean="0">
                <a:solidFill>
                  <a:srgbClr val="D60093"/>
                </a:solidFill>
                <a:latin typeface="Bookman Old Style" pitchFamily="18" charset="0"/>
              </a:rPr>
              <a:t>n</a:t>
            </a:r>
            <a:r>
              <a:rPr lang="zh-CN" altLang="en-US" sz="2400" b="1" baseline="30000" dirty="0" smtClean="0">
                <a:solidFill>
                  <a:srgbClr val="D60093"/>
                </a:solidFill>
                <a:latin typeface="Bookman Old Style" pitchFamily="18" charset="0"/>
              </a:rPr>
              <a:t>＋</a:t>
            </a:r>
            <a:r>
              <a:rPr lang="en-US" altLang="zh-CN" sz="2400" b="1" dirty="0" smtClean="0">
                <a:solidFill>
                  <a:srgbClr val="D60093"/>
                </a:solidFill>
                <a:latin typeface="Bookman Old Style" pitchFamily="18" charset="0"/>
              </a:rPr>
              <a:t>]</a:t>
            </a:r>
            <a:r>
              <a:rPr lang="en-US" altLang="zh-CN" sz="2400" b="1" i="1" baseline="30000" dirty="0" smtClean="0">
                <a:solidFill>
                  <a:srgbClr val="D60093"/>
                </a:solidFill>
                <a:latin typeface="Bookman Old Style" pitchFamily="18" charset="0"/>
              </a:rPr>
              <a:t>m</a:t>
            </a:r>
            <a:r>
              <a:rPr lang="en-US" altLang="zh-CN" sz="2400" b="1" dirty="0" smtClean="0">
                <a:solidFill>
                  <a:srgbClr val="D60093"/>
                </a:solidFill>
                <a:latin typeface="Bookman Old Style" pitchFamily="18" charset="0"/>
              </a:rPr>
              <a:t>[</a:t>
            </a:r>
            <a:r>
              <a:rPr lang="en-US" altLang="zh-CN" sz="2400" b="1" i="1" dirty="0" err="1" smtClean="0">
                <a:solidFill>
                  <a:srgbClr val="D60093"/>
                </a:solidFill>
                <a:latin typeface="Bookman Old Style" pitchFamily="18" charset="0"/>
              </a:rPr>
              <a:t>B</a:t>
            </a:r>
            <a:r>
              <a:rPr lang="en-US" altLang="zh-CN" sz="2400" b="1" i="1" baseline="30000" dirty="0" err="1" smtClean="0">
                <a:solidFill>
                  <a:srgbClr val="D60093"/>
                </a:solidFill>
                <a:latin typeface="Bookman Old Style" pitchFamily="18" charset="0"/>
              </a:rPr>
              <a:t>m</a:t>
            </a:r>
            <a:r>
              <a:rPr lang="zh-CN" altLang="en-US" sz="2400" b="1" baseline="30000" dirty="0" smtClean="0">
                <a:solidFill>
                  <a:srgbClr val="D60093"/>
                </a:solidFill>
                <a:latin typeface="Bookman Old Style" pitchFamily="18" charset="0"/>
              </a:rPr>
              <a:t>－</a:t>
            </a:r>
            <a:r>
              <a:rPr lang="en-US" altLang="zh-CN" sz="2400" b="1" dirty="0" smtClean="0">
                <a:solidFill>
                  <a:srgbClr val="D60093"/>
                </a:solidFill>
                <a:latin typeface="Bookman Old Style" pitchFamily="18" charset="0"/>
              </a:rPr>
              <a:t>]</a:t>
            </a:r>
            <a:r>
              <a:rPr lang="en-US" altLang="zh-CN" sz="2400" b="1" i="1" baseline="30000" dirty="0" smtClean="0">
                <a:solidFill>
                  <a:srgbClr val="D60093"/>
                </a:solidFill>
                <a:latin typeface="Bookman Old Style" pitchFamily="18" charset="0"/>
              </a:rPr>
              <a:t>n</a:t>
            </a:r>
            <a:r>
              <a:rPr lang="en-US" altLang="zh-CN" sz="2400" b="1" dirty="0" smtClean="0">
                <a:solidFill>
                  <a:srgbClr val="D60093"/>
                </a:solidFill>
                <a:latin typeface="Bookman Old Style" pitchFamily="18" charset="0"/>
              </a:rPr>
              <a:t> = </a:t>
            </a:r>
            <a:r>
              <a:rPr lang="en-US" altLang="zh-CN" sz="2400" b="1" i="1" dirty="0" smtClean="0">
                <a:solidFill>
                  <a:srgbClr val="D60093"/>
                </a:solidFill>
                <a:latin typeface="Bookman Old Style" pitchFamily="18" charset="0"/>
                <a:ea typeface="黑体" pitchFamily="2" charset="-122"/>
              </a:rPr>
              <a:t>K</a:t>
            </a:r>
            <a:r>
              <a:rPr lang="el-GR" altLang="zh-CN" sz="2400" b="1" i="1" baseline="30000" dirty="0" smtClean="0">
                <a:solidFill>
                  <a:srgbClr val="D60093"/>
                </a:solidFill>
                <a:latin typeface="Bookman Old Style" pitchFamily="18" charset="0"/>
                <a:ea typeface="黑体" pitchFamily="2" charset="-122"/>
              </a:rPr>
              <a:t>Θ</a:t>
            </a:r>
            <a:r>
              <a:rPr lang="en-US" altLang="zh-CN" sz="2400" b="1" baseline="-26000" dirty="0" smtClean="0">
                <a:solidFill>
                  <a:srgbClr val="D60093"/>
                </a:solidFill>
                <a:latin typeface="Bookman Old Style" pitchFamily="18" charset="0"/>
                <a:ea typeface="黑体" pitchFamily="2" charset="-122"/>
              </a:rPr>
              <a:t>SP</a:t>
            </a:r>
            <a:r>
              <a:rPr lang="zh-CN" altLang="en-US" sz="2400" dirty="0" smtClean="0">
                <a:solidFill>
                  <a:srgbClr val="0000CC"/>
                </a:solidFill>
                <a:latin typeface="Bookman Old Style" pitchFamily="18" charset="0"/>
                <a:ea typeface="黑体" pitchFamily="2" charset="-122"/>
              </a:rPr>
              <a:t>溶液饱和，无沉淀生成也无沉淀溶解；</a:t>
            </a:r>
          </a:p>
          <a:p>
            <a:pPr algn="just">
              <a:lnSpc>
                <a:spcPct val="150000"/>
              </a:lnSpc>
              <a:buFont typeface="Wingdings" pitchFamily="2" charset="2"/>
              <a:buNone/>
              <a:defRPr/>
            </a:pPr>
            <a:r>
              <a:rPr lang="zh-CN" altLang="en-US" sz="2400" b="1" dirty="0" smtClean="0">
                <a:effectLst>
                  <a:outerShdw blurRad="38100" dist="38100" dir="2700000" algn="tl">
                    <a:srgbClr val="C0C0C0"/>
                  </a:outerShdw>
                </a:effectLst>
                <a:latin typeface="Bookman Old Style" pitchFamily="18" charset="0"/>
              </a:rPr>
              <a:t>	 </a:t>
            </a:r>
            <a:r>
              <a:rPr lang="en-US" altLang="zh-CN" sz="2400" b="1" i="1" dirty="0" smtClean="0">
                <a:solidFill>
                  <a:srgbClr val="D60093"/>
                </a:solidFill>
                <a:latin typeface="Bookman Old Style" pitchFamily="18" charset="0"/>
              </a:rPr>
              <a:t>J</a:t>
            </a:r>
            <a:r>
              <a:rPr lang="en-US" altLang="zh-CN" sz="2400" b="1" dirty="0" smtClean="0">
                <a:solidFill>
                  <a:srgbClr val="D60093"/>
                </a:solidFill>
                <a:latin typeface="Bookman Old Style" pitchFamily="18" charset="0"/>
              </a:rPr>
              <a:t> =[</a:t>
            </a:r>
            <a:r>
              <a:rPr lang="en-US" altLang="zh-CN" sz="2400" b="1" i="1" dirty="0" smtClean="0">
                <a:solidFill>
                  <a:srgbClr val="D60093"/>
                </a:solidFill>
                <a:latin typeface="Bookman Old Style" pitchFamily="18" charset="0"/>
              </a:rPr>
              <a:t>A</a:t>
            </a:r>
            <a:r>
              <a:rPr lang="en-US" altLang="zh-CN" sz="2400" b="1" i="1" baseline="30000" dirty="0" smtClean="0">
                <a:solidFill>
                  <a:srgbClr val="D60093"/>
                </a:solidFill>
                <a:latin typeface="Bookman Old Style" pitchFamily="18" charset="0"/>
              </a:rPr>
              <a:t>n</a:t>
            </a:r>
            <a:r>
              <a:rPr lang="zh-CN" altLang="en-US" sz="2400" b="1" baseline="30000" dirty="0" smtClean="0">
                <a:solidFill>
                  <a:srgbClr val="D60093"/>
                </a:solidFill>
                <a:latin typeface="Bookman Old Style" pitchFamily="18" charset="0"/>
              </a:rPr>
              <a:t>＋</a:t>
            </a:r>
            <a:r>
              <a:rPr lang="en-US" altLang="zh-CN" sz="2400" b="1" dirty="0" smtClean="0">
                <a:solidFill>
                  <a:srgbClr val="D60093"/>
                </a:solidFill>
                <a:latin typeface="Bookman Old Style" pitchFamily="18" charset="0"/>
              </a:rPr>
              <a:t>]</a:t>
            </a:r>
            <a:r>
              <a:rPr lang="en-US" altLang="zh-CN" sz="2400" b="1" i="1" baseline="30000" dirty="0" smtClean="0">
                <a:solidFill>
                  <a:srgbClr val="D60093"/>
                </a:solidFill>
                <a:latin typeface="Bookman Old Style" pitchFamily="18" charset="0"/>
              </a:rPr>
              <a:t>m</a:t>
            </a:r>
            <a:r>
              <a:rPr lang="en-US" altLang="zh-CN" sz="2400" b="1" dirty="0" smtClean="0">
                <a:solidFill>
                  <a:srgbClr val="D60093"/>
                </a:solidFill>
                <a:latin typeface="Bookman Old Style" pitchFamily="18" charset="0"/>
              </a:rPr>
              <a:t>[</a:t>
            </a:r>
            <a:r>
              <a:rPr lang="en-US" altLang="zh-CN" sz="2400" b="1" i="1" dirty="0" err="1" smtClean="0">
                <a:solidFill>
                  <a:srgbClr val="D60093"/>
                </a:solidFill>
                <a:latin typeface="Bookman Old Style" pitchFamily="18" charset="0"/>
              </a:rPr>
              <a:t>B</a:t>
            </a:r>
            <a:r>
              <a:rPr lang="en-US" altLang="zh-CN" sz="2400" b="1" i="1" baseline="30000" dirty="0" err="1" smtClean="0">
                <a:solidFill>
                  <a:srgbClr val="D60093"/>
                </a:solidFill>
                <a:latin typeface="Bookman Old Style" pitchFamily="18" charset="0"/>
              </a:rPr>
              <a:t>m</a:t>
            </a:r>
            <a:r>
              <a:rPr lang="zh-CN" altLang="en-US" sz="2400" b="1" baseline="30000" dirty="0" smtClean="0">
                <a:solidFill>
                  <a:srgbClr val="D60093"/>
                </a:solidFill>
                <a:latin typeface="Bookman Old Style" pitchFamily="18" charset="0"/>
              </a:rPr>
              <a:t>－</a:t>
            </a:r>
            <a:r>
              <a:rPr lang="en-US" altLang="zh-CN" sz="2400" b="1" dirty="0" smtClean="0">
                <a:solidFill>
                  <a:srgbClr val="D60093"/>
                </a:solidFill>
                <a:latin typeface="Bookman Old Style" pitchFamily="18" charset="0"/>
              </a:rPr>
              <a:t>]</a:t>
            </a:r>
            <a:r>
              <a:rPr lang="en-US" altLang="zh-CN" sz="2400" b="1" i="1" baseline="30000" dirty="0" smtClean="0">
                <a:solidFill>
                  <a:srgbClr val="D60093"/>
                </a:solidFill>
                <a:latin typeface="Bookman Old Style" pitchFamily="18" charset="0"/>
              </a:rPr>
              <a:t>n</a:t>
            </a:r>
            <a:r>
              <a:rPr lang="en-US" altLang="zh-CN" sz="2400" b="1" dirty="0" smtClean="0">
                <a:solidFill>
                  <a:srgbClr val="D60093"/>
                </a:solidFill>
                <a:effectLst>
                  <a:outerShdw blurRad="38100" dist="38100" dir="2700000" algn="tl">
                    <a:srgbClr val="C0C0C0"/>
                  </a:outerShdw>
                </a:effectLst>
                <a:latin typeface="Bookman Old Style" pitchFamily="18" charset="0"/>
              </a:rPr>
              <a:t> &gt; </a:t>
            </a:r>
            <a:r>
              <a:rPr lang="en-US" altLang="zh-CN" sz="2400" b="1" i="1" dirty="0" smtClean="0">
                <a:solidFill>
                  <a:srgbClr val="D60093"/>
                </a:solidFill>
                <a:latin typeface="Bookman Old Style" pitchFamily="18" charset="0"/>
                <a:ea typeface="黑体" pitchFamily="2" charset="-122"/>
              </a:rPr>
              <a:t>K</a:t>
            </a:r>
            <a:r>
              <a:rPr lang="el-GR" altLang="zh-CN" sz="2400" b="1" i="1" baseline="30000" dirty="0" smtClean="0">
                <a:solidFill>
                  <a:srgbClr val="D60093"/>
                </a:solidFill>
                <a:latin typeface="Bookman Old Style" pitchFamily="18" charset="0"/>
                <a:ea typeface="黑体" pitchFamily="2" charset="-122"/>
              </a:rPr>
              <a:t>Θ</a:t>
            </a:r>
            <a:r>
              <a:rPr lang="en-US" altLang="zh-CN" sz="2400" b="1" baseline="-26000" dirty="0" smtClean="0">
                <a:solidFill>
                  <a:srgbClr val="D60093"/>
                </a:solidFill>
                <a:latin typeface="Bookman Old Style" pitchFamily="18" charset="0"/>
                <a:ea typeface="黑体" pitchFamily="2" charset="-122"/>
              </a:rPr>
              <a:t>SP</a:t>
            </a:r>
            <a:r>
              <a:rPr lang="zh-CN" altLang="en-US" sz="2400" dirty="0" smtClean="0">
                <a:solidFill>
                  <a:srgbClr val="0000CC"/>
                </a:solidFill>
                <a:latin typeface="Bookman Old Style" pitchFamily="18" charset="0"/>
                <a:ea typeface="黑体" pitchFamily="2" charset="-122"/>
              </a:rPr>
              <a:t>将产生沉淀</a:t>
            </a:r>
            <a:r>
              <a:rPr lang="zh-CN" altLang="en-US" sz="2400" b="1" dirty="0" smtClean="0">
                <a:solidFill>
                  <a:srgbClr val="0000CC"/>
                </a:solidFill>
                <a:latin typeface="Bookman Old Style" pitchFamily="18" charset="0"/>
              </a:rPr>
              <a:t>。</a:t>
            </a:r>
            <a:r>
              <a:rPr lang="zh-CN" altLang="en-US" sz="2400" b="1" dirty="0" smtClean="0">
                <a:solidFill>
                  <a:srgbClr val="0000CC"/>
                </a:solidFill>
                <a:effectLst>
                  <a:outerShdw blurRad="38100" dist="38100" dir="2700000" algn="tl">
                    <a:srgbClr val="C0C0C0"/>
                  </a:outerShdw>
                </a:effectLst>
                <a:latin typeface="Bookman Old Style" pitchFamily="18" charset="0"/>
              </a:rPr>
              <a:t>	</a:t>
            </a:r>
          </a:p>
          <a:p>
            <a:pPr algn="just">
              <a:lnSpc>
                <a:spcPct val="150000"/>
              </a:lnSpc>
              <a:buFont typeface="Wingdings" pitchFamily="2" charset="2"/>
              <a:buNone/>
              <a:defRPr/>
            </a:pPr>
            <a:r>
              <a:rPr lang="zh-CN" altLang="en-US" sz="2400" b="1" dirty="0" smtClean="0">
                <a:solidFill>
                  <a:srgbClr val="0000CC"/>
                </a:solidFill>
                <a:effectLst>
                  <a:outerShdw blurRad="38100" dist="38100" dir="2700000" algn="tl">
                    <a:srgbClr val="C0C0C0"/>
                  </a:outerShdw>
                </a:effectLst>
                <a:latin typeface="Bookman Old Style" pitchFamily="18" charset="0"/>
              </a:rPr>
              <a:t>		</a:t>
            </a:r>
            <a:r>
              <a:rPr lang="zh-CN" altLang="en-US" sz="2400" dirty="0" smtClean="0">
                <a:solidFill>
                  <a:srgbClr val="0000CC"/>
                </a:solidFill>
                <a:latin typeface="Bookman Old Style" pitchFamily="18" charset="0"/>
                <a:ea typeface="黑体" pitchFamily="2" charset="-122"/>
              </a:rPr>
              <a:t>根据溶度积规则，可以讨论沉淀的生成、溶解，共同离子效应，沉淀先后，沉淀的转化等问题。</a:t>
            </a:r>
          </a:p>
        </p:txBody>
      </p:sp>
      <p:sp>
        <p:nvSpPr>
          <p:cNvPr id="661507" name="Text Box 4"/>
          <p:cNvSpPr txBox="1">
            <a:spLocks noChangeArrowheads="1"/>
          </p:cNvSpPr>
          <p:nvPr/>
        </p:nvSpPr>
        <p:spPr bwMode="auto">
          <a:xfrm>
            <a:off x="9051925" y="3984625"/>
            <a:ext cx="184150" cy="366713"/>
          </a:xfrm>
          <a:prstGeom prst="rect">
            <a:avLst/>
          </a:prstGeom>
          <a:noFill/>
          <a:ln w="9525">
            <a:noFill/>
            <a:miter lim="800000"/>
            <a:headEnd/>
            <a:tailEnd/>
          </a:ln>
        </p:spPr>
        <p:txBody>
          <a:bodyPr wrap="none">
            <a:spAutoFit/>
          </a:bodyPr>
          <a:lstStyle/>
          <a:p>
            <a:endParaRPr kumimoji="1" lang="zh-CN" altLang="zh-CN">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06850"/>
                                        </p:tgtEl>
                                        <p:attrNameLst>
                                          <p:attrName>style.visibility</p:attrName>
                                        </p:attrNameLst>
                                      </p:cBhvr>
                                      <p:to>
                                        <p:strVal val="visible"/>
                                      </p:to>
                                    </p:set>
                                    <p:animEffect transition="in" filter="dissolve">
                                      <p:cBhvr>
                                        <p:cTn id="7" dur="500"/>
                                        <p:tgtEl>
                                          <p:spTgt spid="2068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6851">
                                            <p:txEl>
                                              <p:pRg st="0" end="0"/>
                                            </p:txEl>
                                          </p:spTgt>
                                        </p:tgtEl>
                                        <p:attrNameLst>
                                          <p:attrName>style.visibility</p:attrName>
                                        </p:attrNameLst>
                                      </p:cBhvr>
                                      <p:to>
                                        <p:strVal val="visible"/>
                                      </p:to>
                                    </p:set>
                                    <p:animEffect transition="in" filter="dissolve">
                                      <p:cBhvr>
                                        <p:cTn id="12" dur="500"/>
                                        <p:tgtEl>
                                          <p:spTgt spid="2068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6851">
                                            <p:txEl>
                                              <p:pRg st="1" end="1"/>
                                            </p:txEl>
                                          </p:spTgt>
                                        </p:tgtEl>
                                        <p:attrNameLst>
                                          <p:attrName>style.visibility</p:attrName>
                                        </p:attrNameLst>
                                      </p:cBhvr>
                                      <p:to>
                                        <p:strVal val="visible"/>
                                      </p:to>
                                    </p:set>
                                    <p:animEffect transition="in" filter="dissolve">
                                      <p:cBhvr>
                                        <p:cTn id="17" dur="500"/>
                                        <p:tgtEl>
                                          <p:spTgt spid="2068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6851">
                                            <p:txEl>
                                              <p:pRg st="2" end="2"/>
                                            </p:txEl>
                                          </p:spTgt>
                                        </p:tgtEl>
                                        <p:attrNameLst>
                                          <p:attrName>style.visibility</p:attrName>
                                        </p:attrNameLst>
                                      </p:cBhvr>
                                      <p:to>
                                        <p:strVal val="visible"/>
                                      </p:to>
                                    </p:set>
                                    <p:animEffect transition="in" filter="dissolve">
                                      <p:cBhvr>
                                        <p:cTn id="22" dur="500"/>
                                        <p:tgtEl>
                                          <p:spTgt spid="2068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6851">
                                            <p:txEl>
                                              <p:pRg st="3" end="3"/>
                                            </p:txEl>
                                          </p:spTgt>
                                        </p:tgtEl>
                                        <p:attrNameLst>
                                          <p:attrName>style.visibility</p:attrName>
                                        </p:attrNameLst>
                                      </p:cBhvr>
                                      <p:to>
                                        <p:strVal val="visible"/>
                                      </p:to>
                                    </p:set>
                                    <p:animEffect transition="in" filter="dissolve">
                                      <p:cBhvr>
                                        <p:cTn id="27" dur="500"/>
                                        <p:tgtEl>
                                          <p:spTgt spid="2068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p:bldP spid="20685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28625" y="428625"/>
            <a:ext cx="8229600" cy="4286250"/>
          </a:xfrm>
        </p:spPr>
        <p:txBody>
          <a:bodyPr/>
          <a:lstStyle/>
          <a:p>
            <a:pPr>
              <a:buFont typeface="Wingdings" pitchFamily="2" charset="2"/>
              <a:buNone/>
              <a:defRPr/>
            </a:pPr>
            <a:r>
              <a:rPr lang="zh-CN" altLang="en-US" dirty="0" smtClean="0">
                <a:solidFill>
                  <a:srgbClr val="FF0000"/>
                </a:solidFill>
                <a:latin typeface="微软雅黑" panose="020B0503020204020204" pitchFamily="34" charset="-122"/>
                <a:ea typeface="微软雅黑" panose="020B0503020204020204" pitchFamily="34" charset="-122"/>
              </a:rPr>
              <a:t>问题？</a:t>
            </a:r>
            <a:endParaRPr lang="en-US" altLang="zh-CN" dirty="0" smtClean="0">
              <a:solidFill>
                <a:srgbClr val="FF0000"/>
              </a:solidFill>
              <a:latin typeface="微软雅黑" panose="020B0503020204020204" pitchFamily="34" charset="-122"/>
              <a:ea typeface="微软雅黑" panose="020B0503020204020204" pitchFamily="34" charset="-122"/>
            </a:endParaRPr>
          </a:p>
          <a:p>
            <a:pPr>
              <a:lnSpc>
                <a:spcPct val="150000"/>
              </a:lnSpc>
              <a:buFont typeface="Wingdings" pitchFamily="2" charset="2"/>
              <a:buNone/>
              <a:defRPr/>
            </a:pPr>
            <a:r>
              <a:rPr lang="zh-CN" altLang="en-US" sz="2400" dirty="0" smtClean="0">
                <a:solidFill>
                  <a:schemeClr val="accent1">
                    <a:lumMod val="25000"/>
                  </a:schemeClr>
                </a:solidFill>
                <a:latin typeface="微软雅黑" panose="020B0503020204020204" pitchFamily="34" charset="-122"/>
                <a:ea typeface="微软雅黑" panose="020B0503020204020204" pitchFamily="34" charset="-122"/>
              </a:rPr>
              <a:t>     已知铬酸铅的溶解平衡如下：</a:t>
            </a:r>
            <a:endParaRPr lang="en-US" altLang="zh-CN" sz="2400" dirty="0" smtClean="0">
              <a:solidFill>
                <a:schemeClr val="accent1">
                  <a:lumMod val="25000"/>
                </a:schemeClr>
              </a:solidFill>
              <a:latin typeface="微软雅黑" panose="020B0503020204020204" pitchFamily="34" charset="-122"/>
              <a:ea typeface="微软雅黑" panose="020B0503020204020204" pitchFamily="34" charset="-122"/>
            </a:endParaRPr>
          </a:p>
          <a:p>
            <a:pPr>
              <a:lnSpc>
                <a:spcPct val="150000"/>
              </a:lnSpc>
              <a:buFont typeface="Wingdings" pitchFamily="2" charset="2"/>
              <a:buNone/>
              <a:defRPr/>
            </a:pPr>
            <a:endParaRPr lang="en-US" altLang="zh-CN" sz="2400" dirty="0" smtClean="0">
              <a:solidFill>
                <a:schemeClr val="accent1">
                  <a:lumMod val="25000"/>
                </a:schemeClr>
              </a:solidFill>
              <a:latin typeface="微软雅黑" panose="020B0503020204020204" pitchFamily="34" charset="-122"/>
              <a:ea typeface="微软雅黑" panose="020B0503020204020204" pitchFamily="34" charset="-122"/>
            </a:endParaRPr>
          </a:p>
          <a:p>
            <a:pPr>
              <a:lnSpc>
                <a:spcPct val="150000"/>
              </a:lnSpc>
              <a:buFont typeface="Wingdings" pitchFamily="2" charset="2"/>
              <a:buNone/>
              <a:defRPr/>
            </a:pPr>
            <a:r>
              <a:rPr lang="zh-CN" altLang="en-US" sz="2400" dirty="0" smtClean="0">
                <a:solidFill>
                  <a:schemeClr val="accent1">
                    <a:lumMod val="25000"/>
                  </a:schemeClr>
                </a:solidFill>
                <a:latin typeface="微软雅黑" panose="020B0503020204020204" pitchFamily="34" charset="-122"/>
                <a:ea typeface="微软雅黑" panose="020B0503020204020204" pitchFamily="34" charset="-122"/>
              </a:rPr>
              <a:t>计算：</a:t>
            </a:r>
            <a:endParaRPr lang="en-US" altLang="zh-CN" sz="2400" dirty="0" smtClean="0">
              <a:solidFill>
                <a:schemeClr val="accent1">
                  <a:lumMod val="25000"/>
                </a:schemeClr>
              </a:solidFill>
              <a:latin typeface="微软雅黑" panose="020B0503020204020204" pitchFamily="34" charset="-122"/>
              <a:ea typeface="微软雅黑" panose="020B0503020204020204" pitchFamily="34" charset="-122"/>
            </a:endParaRPr>
          </a:p>
          <a:p>
            <a:pPr>
              <a:lnSpc>
                <a:spcPct val="150000"/>
              </a:lnSpc>
              <a:buFont typeface="Wingdings" pitchFamily="2" charset="2"/>
              <a:buNone/>
              <a:defRPr/>
            </a:pPr>
            <a:r>
              <a:rPr lang="en-US" altLang="zh-CN" sz="2400" dirty="0" smtClean="0">
                <a:solidFill>
                  <a:schemeClr val="accent1">
                    <a:lumMod val="25000"/>
                  </a:schemeClr>
                </a:solidFill>
                <a:latin typeface="微软雅黑" panose="020B0503020204020204" pitchFamily="34" charset="-122"/>
                <a:ea typeface="微软雅黑" panose="020B0503020204020204" pitchFamily="34" charset="-122"/>
              </a:rPr>
              <a:t>1</a:t>
            </a:r>
            <a:r>
              <a:rPr lang="zh-CN" altLang="en-US" sz="2400" dirty="0" smtClean="0">
                <a:solidFill>
                  <a:schemeClr val="accent1">
                    <a:lumMod val="25000"/>
                  </a:schemeClr>
                </a:solidFill>
                <a:latin typeface="微软雅黑" panose="020B0503020204020204" pitchFamily="34" charset="-122"/>
                <a:ea typeface="微软雅黑" panose="020B0503020204020204" pitchFamily="34" charset="-122"/>
              </a:rPr>
              <a:t>、在饱和铬酸铅溶液中铅离子浓度为多少？</a:t>
            </a:r>
            <a:endParaRPr lang="en-US" altLang="zh-CN" sz="2400" dirty="0" smtClean="0">
              <a:solidFill>
                <a:schemeClr val="accent1">
                  <a:lumMod val="25000"/>
                </a:schemeClr>
              </a:solidFill>
              <a:latin typeface="微软雅黑" panose="020B0503020204020204" pitchFamily="34" charset="-122"/>
              <a:ea typeface="微软雅黑" panose="020B0503020204020204" pitchFamily="34" charset="-122"/>
            </a:endParaRPr>
          </a:p>
          <a:p>
            <a:pPr>
              <a:lnSpc>
                <a:spcPct val="150000"/>
              </a:lnSpc>
              <a:buFont typeface="Wingdings" pitchFamily="2" charset="2"/>
              <a:buNone/>
              <a:defRPr/>
            </a:pPr>
            <a:r>
              <a:rPr lang="en-US" altLang="zh-CN" sz="2400" dirty="0" smtClean="0">
                <a:solidFill>
                  <a:schemeClr val="accent1">
                    <a:lumMod val="25000"/>
                  </a:schemeClr>
                </a:solidFill>
                <a:latin typeface="微软雅黑" panose="020B0503020204020204" pitchFamily="34" charset="-122"/>
                <a:ea typeface="微软雅黑" panose="020B0503020204020204" pitchFamily="34" charset="-122"/>
              </a:rPr>
              <a:t>2</a:t>
            </a:r>
            <a:r>
              <a:rPr lang="zh-CN" altLang="en-US" sz="2400" dirty="0" smtClean="0">
                <a:solidFill>
                  <a:schemeClr val="accent1">
                    <a:lumMod val="25000"/>
                  </a:schemeClr>
                </a:solidFill>
                <a:latin typeface="微软雅黑" panose="020B0503020204020204" pitchFamily="34" charset="-122"/>
                <a:ea typeface="微软雅黑" panose="020B0503020204020204" pitchFamily="34" charset="-122"/>
              </a:rPr>
              <a:t>、在</a:t>
            </a:r>
            <a:r>
              <a:rPr lang="en-US" altLang="zh-CN" sz="2400" dirty="0" smtClean="0">
                <a:solidFill>
                  <a:schemeClr val="accent1">
                    <a:lumMod val="25000"/>
                  </a:schemeClr>
                </a:solidFill>
                <a:latin typeface="微软雅黑" panose="020B0503020204020204" pitchFamily="34" charset="-122"/>
                <a:ea typeface="微软雅黑" panose="020B0503020204020204" pitchFamily="34" charset="-122"/>
              </a:rPr>
              <a:t>100mL</a:t>
            </a:r>
            <a:r>
              <a:rPr lang="zh-CN" altLang="en-US" sz="2400" dirty="0" smtClean="0">
                <a:solidFill>
                  <a:schemeClr val="accent1">
                    <a:lumMod val="25000"/>
                  </a:schemeClr>
                </a:solidFill>
                <a:latin typeface="微软雅黑" panose="020B0503020204020204" pitchFamily="34" charset="-122"/>
                <a:ea typeface="微软雅黑" panose="020B0503020204020204" pitchFamily="34" charset="-122"/>
              </a:rPr>
              <a:t>饱和溶液中，加入</a:t>
            </a:r>
            <a:r>
              <a:rPr lang="en-US" altLang="zh-CN" sz="2400" smtClean="0">
                <a:solidFill>
                  <a:schemeClr val="accent1">
                    <a:lumMod val="25000"/>
                  </a:schemeClr>
                </a:solidFill>
                <a:latin typeface="微软雅黑" panose="020B0503020204020204" pitchFamily="34" charset="-122"/>
                <a:ea typeface="微软雅黑" panose="020B0503020204020204" pitchFamily="34" charset="-122"/>
              </a:rPr>
              <a:t>5g</a:t>
            </a:r>
            <a:r>
              <a:rPr lang="zh-CN" altLang="en-US" sz="2400" smtClean="0">
                <a:solidFill>
                  <a:schemeClr val="accent1">
                    <a:lumMod val="25000"/>
                  </a:schemeClr>
                </a:solidFill>
                <a:latin typeface="微软雅黑" panose="020B0503020204020204" pitchFamily="34" charset="-122"/>
                <a:ea typeface="微软雅黑" panose="020B0503020204020204" pitchFamily="34" charset="-122"/>
              </a:rPr>
              <a:t>铬</a:t>
            </a:r>
            <a:r>
              <a:rPr lang="zh-CN" altLang="en-US" sz="2400" dirty="0" smtClean="0">
                <a:solidFill>
                  <a:schemeClr val="accent1">
                    <a:lumMod val="25000"/>
                  </a:schemeClr>
                </a:solidFill>
                <a:latin typeface="微软雅黑" panose="020B0503020204020204" pitchFamily="34" charset="-122"/>
                <a:ea typeface="微软雅黑" panose="020B0503020204020204" pitchFamily="34" charset="-122"/>
              </a:rPr>
              <a:t>酸钾固体后，溶液中铅离子浓度为多少？</a:t>
            </a:r>
            <a:endParaRPr lang="zh-CN" altLang="en-US" sz="2400" dirty="0">
              <a:solidFill>
                <a:schemeClr val="accent1">
                  <a:lumMod val="25000"/>
                </a:schemeClr>
              </a:solidFill>
              <a:latin typeface="微软雅黑" panose="020B0503020204020204" pitchFamily="34" charset="-122"/>
              <a:ea typeface="微软雅黑" panose="020B0503020204020204" pitchFamily="34" charset="-122"/>
            </a:endParaRPr>
          </a:p>
        </p:txBody>
      </p:sp>
      <p:sp>
        <p:nvSpPr>
          <p:cNvPr id="663554" name="灯片编号占位符 1"/>
          <p:cNvSpPr>
            <a:spLocks noGrp="1"/>
          </p:cNvSpPr>
          <p:nvPr>
            <p:ph type="sldNum" sz="quarter" idx="11"/>
          </p:nvPr>
        </p:nvSpPr>
        <p:spPr>
          <a:noFill/>
        </p:spPr>
        <p:txBody>
          <a:bodyPr/>
          <a:lstStyle/>
          <a:p>
            <a:fld id="{AD29AE73-709A-480F-A537-59F968289EFA}" type="slidenum">
              <a:rPr lang="en-US" altLang="zh-CN" smtClean="0">
                <a:latin typeface="微软雅黑" panose="020B0503020204020204" pitchFamily="34" charset="-122"/>
                <a:ea typeface="微软雅黑" panose="020B0503020204020204" pitchFamily="34" charset="-122"/>
              </a:rPr>
              <a:pPr/>
              <a:t>76</a:t>
            </a:fld>
            <a:endParaRPr lang="en-US" altLang="zh-CN" smtClean="0">
              <a:latin typeface="微软雅黑" panose="020B0503020204020204" pitchFamily="34" charset="-122"/>
              <a:ea typeface="微软雅黑" panose="020B0503020204020204" pitchFamily="34" charset="-122"/>
            </a:endParaRPr>
          </a:p>
        </p:txBody>
      </p:sp>
      <p:sp>
        <p:nvSpPr>
          <p:cNvPr id="663555" name="日期占位符 2"/>
          <p:cNvSpPr>
            <a:spLocks noGrp="1"/>
          </p:cNvSpPr>
          <p:nvPr>
            <p:ph type="dt" sz="quarter" idx="12"/>
          </p:nvPr>
        </p:nvSpPr>
        <p:spPr>
          <a:noFill/>
        </p:spPr>
        <p:txBody>
          <a:bodyPr/>
          <a:lstStyle/>
          <a:p>
            <a:fld id="{26865D1D-D4B8-4400-8317-7957AC572758}" type="datetime1">
              <a:rPr lang="zh-CN" altLang="en-US" smtClean="0">
                <a:latin typeface="微软雅黑" panose="020B0503020204020204" pitchFamily="34" charset="-122"/>
                <a:ea typeface="微软雅黑" panose="020B0503020204020204" pitchFamily="34" charset="-122"/>
              </a:rPr>
              <a:pPr/>
              <a:t>2018/11/6</a:t>
            </a:fld>
            <a:endParaRPr lang="en-US" altLang="zh-CN" smtClean="0">
              <a:latin typeface="微软雅黑" panose="020B0503020204020204" pitchFamily="34" charset="-122"/>
              <a:ea typeface="微软雅黑" panose="020B0503020204020204" pitchFamily="34" charset="-122"/>
            </a:endParaRPr>
          </a:p>
        </p:txBody>
      </p:sp>
      <p:pic>
        <p:nvPicPr>
          <p:cNvPr id="663556" name="Picture 3"/>
          <p:cNvPicPr>
            <a:picLocks noChangeAspect="1" noChangeArrowheads="1"/>
          </p:cNvPicPr>
          <p:nvPr/>
        </p:nvPicPr>
        <p:blipFill>
          <a:blip r:embed="rId2" cstate="print"/>
          <a:srcRect/>
          <a:stretch>
            <a:fillRect/>
          </a:stretch>
        </p:blipFill>
        <p:spPr bwMode="auto">
          <a:xfrm>
            <a:off x="1000125" y="1785938"/>
            <a:ext cx="7115175" cy="323850"/>
          </a:xfrm>
          <a:prstGeom prst="rect">
            <a:avLst/>
          </a:prstGeom>
          <a:noFill/>
          <a:ln w="9525">
            <a:noFill/>
            <a:miter lim="800000"/>
            <a:headEnd/>
            <a:tailEnd/>
          </a:ln>
        </p:spPr>
      </p:pic>
      <p:sp>
        <p:nvSpPr>
          <p:cNvPr id="6" name="Line 4"/>
          <p:cNvSpPr>
            <a:spLocks noChangeShapeType="1"/>
          </p:cNvSpPr>
          <p:nvPr/>
        </p:nvSpPr>
        <p:spPr bwMode="auto">
          <a:xfrm>
            <a:off x="468313" y="100010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2642" name="Rectangle 2"/>
          <p:cNvSpPr>
            <a:spLocks noGrp="1" noChangeArrowheads="1"/>
          </p:cNvSpPr>
          <p:nvPr>
            <p:ph type="title" idx="4294967295"/>
          </p:nvPr>
        </p:nvSpPr>
        <p:spPr>
          <a:xfrm>
            <a:off x="611560" y="548680"/>
            <a:ext cx="6624736" cy="1104900"/>
          </a:xfrm>
        </p:spPr>
        <p:txBody>
          <a:bodyPr/>
          <a:lstStyle/>
          <a:p>
            <a:pPr>
              <a:defRPr/>
            </a:pPr>
            <a:r>
              <a:rPr lang="en-US" altLang="zh-CN" dirty="0" smtClean="0">
                <a:solidFill>
                  <a:srgbClr val="0000CC"/>
                </a:solidFill>
                <a:effectLst>
                  <a:outerShdw blurRad="38100" dist="38100" dir="2700000" algn="tl">
                    <a:srgbClr val="C0C0C0"/>
                  </a:outerShdw>
                </a:effectLst>
                <a:latin typeface="黑体" pitchFamily="2" charset="-122"/>
                <a:ea typeface="黑体" pitchFamily="2" charset="-122"/>
              </a:rPr>
              <a:t>6.4.3 </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溶度积的应用</a:t>
            </a:r>
          </a:p>
        </p:txBody>
      </p:sp>
      <p:sp>
        <p:nvSpPr>
          <p:cNvPr id="752643" name="Rectangle 3"/>
          <p:cNvSpPr>
            <a:spLocks noGrp="1" noChangeArrowheads="1"/>
          </p:cNvSpPr>
          <p:nvPr>
            <p:ph type="body" idx="4294967295"/>
          </p:nvPr>
        </p:nvSpPr>
        <p:spPr>
          <a:xfrm>
            <a:off x="1331640" y="2157682"/>
            <a:ext cx="4718050" cy="2603500"/>
          </a:xfrm>
        </p:spPr>
        <p:txBody>
          <a:bodyPr/>
          <a:lstStyle/>
          <a:p>
            <a:pPr>
              <a:buFont typeface="Wingdings" pitchFamily="2" charset="2"/>
              <a:buNone/>
              <a:defRPr/>
            </a:pPr>
            <a:r>
              <a:rPr lang="en-US" altLang="zh-CN" sz="3600" dirty="0" smtClean="0">
                <a:solidFill>
                  <a:srgbClr val="0000CC"/>
                </a:solidFill>
                <a:effectLst>
                  <a:outerShdw blurRad="38100" dist="38100" dir="2700000" algn="tl">
                    <a:srgbClr val="C0C0C0"/>
                  </a:outerShdw>
                </a:effectLst>
                <a:latin typeface="黑体" pitchFamily="2" charset="-122"/>
                <a:ea typeface="黑体" pitchFamily="2" charset="-122"/>
                <a:hlinkClick r:id="rId2" action="ppaction://hlinksldjump"/>
              </a:rPr>
              <a:t>1)</a:t>
            </a:r>
            <a:r>
              <a:rPr lang="zh-CN" altLang="en-US" sz="3600" dirty="0" smtClean="0">
                <a:solidFill>
                  <a:srgbClr val="0000CC"/>
                </a:solidFill>
                <a:effectLst>
                  <a:outerShdw blurRad="38100" dist="38100" dir="2700000" algn="tl">
                    <a:srgbClr val="C0C0C0"/>
                  </a:outerShdw>
                </a:effectLst>
                <a:latin typeface="黑体" pitchFamily="2" charset="-122"/>
                <a:ea typeface="黑体" pitchFamily="2" charset="-122"/>
                <a:hlinkClick r:id="rId2" action="ppaction://hlinksldjump"/>
              </a:rPr>
              <a:t>．沉淀的生成</a:t>
            </a:r>
            <a:endParaRPr lang="zh-CN" altLang="en-US" sz="3600" dirty="0" smtClean="0">
              <a:solidFill>
                <a:srgbClr val="0000CC"/>
              </a:solidFill>
              <a:effectLst>
                <a:outerShdw blurRad="38100" dist="38100" dir="2700000" algn="tl">
                  <a:srgbClr val="C0C0C0"/>
                </a:outerShdw>
              </a:effectLst>
              <a:latin typeface="黑体" pitchFamily="2" charset="-122"/>
              <a:ea typeface="黑体" pitchFamily="2" charset="-122"/>
            </a:endParaRPr>
          </a:p>
          <a:p>
            <a:pPr>
              <a:defRPr/>
            </a:pPr>
            <a:endParaRPr lang="zh-CN" altLang="en-US" sz="1600" dirty="0" smtClean="0">
              <a:solidFill>
                <a:srgbClr val="0000CC"/>
              </a:solidFill>
              <a:effectLst>
                <a:outerShdw blurRad="38100" dist="38100" dir="2700000" algn="tl">
                  <a:srgbClr val="C0C0C0"/>
                </a:outerShdw>
              </a:effectLst>
              <a:latin typeface="黑体" pitchFamily="2" charset="-122"/>
              <a:ea typeface="黑体" pitchFamily="2" charset="-122"/>
            </a:endParaRPr>
          </a:p>
          <a:p>
            <a:pPr>
              <a:buFont typeface="Wingdings" pitchFamily="2" charset="2"/>
              <a:buNone/>
              <a:defRPr/>
            </a:pPr>
            <a:r>
              <a:rPr lang="en-US" altLang="zh-CN" sz="3600" dirty="0" smtClean="0">
                <a:solidFill>
                  <a:srgbClr val="0000CC"/>
                </a:solidFill>
                <a:effectLst>
                  <a:outerShdw blurRad="38100" dist="38100" dir="2700000" algn="tl">
                    <a:srgbClr val="C0C0C0"/>
                  </a:outerShdw>
                </a:effectLst>
                <a:latin typeface="黑体" pitchFamily="2" charset="-122"/>
                <a:ea typeface="黑体" pitchFamily="2" charset="-122"/>
                <a:hlinkClick r:id="rId3" action="ppaction://hlinksldjump"/>
              </a:rPr>
              <a:t>2)</a:t>
            </a:r>
            <a:r>
              <a:rPr lang="zh-CN" altLang="en-US" sz="3600" dirty="0" smtClean="0">
                <a:solidFill>
                  <a:srgbClr val="0000CC"/>
                </a:solidFill>
                <a:effectLst>
                  <a:outerShdw blurRad="38100" dist="38100" dir="2700000" algn="tl">
                    <a:srgbClr val="C0C0C0"/>
                  </a:outerShdw>
                </a:effectLst>
                <a:latin typeface="黑体" pitchFamily="2" charset="-122"/>
                <a:ea typeface="黑体" pitchFamily="2" charset="-122"/>
                <a:hlinkClick r:id="rId3" action="ppaction://hlinksldjump"/>
              </a:rPr>
              <a:t>．沉淀的溶解</a:t>
            </a:r>
            <a:endParaRPr lang="zh-CN" altLang="en-US" sz="3600" dirty="0" smtClean="0">
              <a:solidFill>
                <a:srgbClr val="0000CC"/>
              </a:solidFill>
              <a:effectLst>
                <a:outerShdw blurRad="38100" dist="38100" dir="2700000" algn="tl">
                  <a:srgbClr val="C0C0C0"/>
                </a:outerShdw>
              </a:effectLst>
              <a:latin typeface="黑体" pitchFamily="2" charset="-122"/>
              <a:ea typeface="黑体" pitchFamily="2" charset="-122"/>
            </a:endParaRPr>
          </a:p>
          <a:p>
            <a:pPr>
              <a:defRPr/>
            </a:pPr>
            <a:endParaRPr lang="zh-CN" altLang="en-US" sz="1600" dirty="0" smtClean="0">
              <a:solidFill>
                <a:srgbClr val="0000CC"/>
              </a:solidFill>
              <a:effectLst>
                <a:outerShdw blurRad="38100" dist="38100" dir="2700000" algn="tl">
                  <a:srgbClr val="C0C0C0"/>
                </a:outerShdw>
              </a:effectLst>
              <a:latin typeface="黑体" pitchFamily="2" charset="-122"/>
              <a:ea typeface="黑体" pitchFamily="2" charset="-122"/>
            </a:endParaRPr>
          </a:p>
          <a:p>
            <a:pPr>
              <a:buFont typeface="Wingdings" pitchFamily="2" charset="2"/>
              <a:buNone/>
              <a:defRPr/>
            </a:pPr>
            <a:r>
              <a:rPr lang="en-US" altLang="zh-CN" sz="3600" dirty="0" smtClean="0">
                <a:solidFill>
                  <a:srgbClr val="0000CC"/>
                </a:solidFill>
                <a:effectLst>
                  <a:outerShdw blurRad="38100" dist="38100" dir="2700000" algn="tl">
                    <a:srgbClr val="C0C0C0"/>
                  </a:outerShdw>
                </a:effectLst>
                <a:latin typeface="黑体" pitchFamily="2" charset="-122"/>
                <a:ea typeface="黑体" pitchFamily="2" charset="-122"/>
                <a:hlinkClick r:id="rId4" action="ppaction://hlinksldjump"/>
              </a:rPr>
              <a:t>3)</a:t>
            </a:r>
            <a:r>
              <a:rPr lang="zh-CN" altLang="en-US" sz="3600" dirty="0" smtClean="0">
                <a:solidFill>
                  <a:srgbClr val="0000CC"/>
                </a:solidFill>
                <a:effectLst>
                  <a:outerShdw blurRad="38100" dist="38100" dir="2700000" algn="tl">
                    <a:srgbClr val="C0C0C0"/>
                  </a:outerShdw>
                </a:effectLst>
                <a:latin typeface="黑体" pitchFamily="2" charset="-122"/>
                <a:ea typeface="黑体" pitchFamily="2" charset="-122"/>
                <a:hlinkClick r:id="rId4" action="ppaction://hlinksldjump"/>
              </a:rPr>
              <a:t>．沉淀的转化</a:t>
            </a:r>
            <a:endParaRPr lang="en-US" altLang="zh-CN" sz="3600" dirty="0" smtClean="0">
              <a:solidFill>
                <a:srgbClr val="0000CC"/>
              </a:solidFill>
              <a:effectLst>
                <a:outerShdw blurRad="38100" dist="38100" dir="2700000" algn="tl">
                  <a:srgbClr val="C0C0C0"/>
                </a:outerShdw>
              </a:effectLst>
              <a:latin typeface="黑体" pitchFamily="2" charset="-122"/>
              <a:ea typeface="黑体" pitchFamily="2" charset="-122"/>
            </a:endParaRPr>
          </a:p>
        </p:txBody>
      </p:sp>
      <p:sp>
        <p:nvSpPr>
          <p:cNvPr id="752644" name="AutoShape 4">
            <a:hlinkClick r:id="rId5" action="ppaction://hlinksldjump" highlightClick="1"/>
          </p:cNvPr>
          <p:cNvSpPr>
            <a:spLocks noChangeArrowheads="1"/>
          </p:cNvSpPr>
          <p:nvPr/>
        </p:nvSpPr>
        <p:spPr bwMode="auto">
          <a:xfrm>
            <a:off x="6934200" y="4800600"/>
            <a:ext cx="533400" cy="6096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solidFill>
                <a:srgbClr val="0000CC"/>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2642"/>
                                        </p:tgtEl>
                                        <p:attrNameLst>
                                          <p:attrName>style.visibility</p:attrName>
                                        </p:attrNameLst>
                                      </p:cBhvr>
                                      <p:to>
                                        <p:strVal val="visible"/>
                                      </p:to>
                                    </p:set>
                                    <p:animEffect transition="in" filter="dissolve">
                                      <p:cBhvr>
                                        <p:cTn id="7" dur="500"/>
                                        <p:tgtEl>
                                          <p:spTgt spid="7526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2643">
                                            <p:txEl>
                                              <p:pRg st="0" end="0"/>
                                            </p:txEl>
                                          </p:spTgt>
                                        </p:tgtEl>
                                        <p:attrNameLst>
                                          <p:attrName>style.visibility</p:attrName>
                                        </p:attrNameLst>
                                      </p:cBhvr>
                                      <p:to>
                                        <p:strVal val="visible"/>
                                      </p:to>
                                    </p:set>
                                    <p:animEffect transition="in" filter="dissolve">
                                      <p:cBhvr>
                                        <p:cTn id="12" dur="500"/>
                                        <p:tgtEl>
                                          <p:spTgt spid="7526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2643">
                                            <p:txEl>
                                              <p:pRg st="2" end="2"/>
                                            </p:txEl>
                                          </p:spTgt>
                                        </p:tgtEl>
                                        <p:attrNameLst>
                                          <p:attrName>style.visibility</p:attrName>
                                        </p:attrNameLst>
                                      </p:cBhvr>
                                      <p:to>
                                        <p:strVal val="visible"/>
                                      </p:to>
                                    </p:set>
                                    <p:animEffect transition="in" filter="dissolve">
                                      <p:cBhvr>
                                        <p:cTn id="17" dur="500"/>
                                        <p:tgtEl>
                                          <p:spTgt spid="7526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2643">
                                            <p:txEl>
                                              <p:pRg st="4" end="4"/>
                                            </p:txEl>
                                          </p:spTgt>
                                        </p:tgtEl>
                                        <p:attrNameLst>
                                          <p:attrName>style.visibility</p:attrName>
                                        </p:attrNameLst>
                                      </p:cBhvr>
                                      <p:to>
                                        <p:strVal val="visible"/>
                                      </p:to>
                                    </p:set>
                                    <p:animEffect transition="in" filter="dissolve">
                                      <p:cBhvr>
                                        <p:cTn id="22" dur="500"/>
                                        <p:tgtEl>
                                          <p:spTgt spid="7526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2" grpId="0"/>
      <p:bldP spid="752643"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4115" name="Rectangle 3"/>
          <p:cNvSpPr>
            <a:spLocks noGrp="1" noChangeArrowheads="1"/>
          </p:cNvSpPr>
          <p:nvPr>
            <p:ph type="body" idx="4294967295"/>
          </p:nvPr>
        </p:nvSpPr>
        <p:spPr>
          <a:xfrm>
            <a:off x="539750" y="1752600"/>
            <a:ext cx="8208963" cy="4462463"/>
          </a:xfrm>
        </p:spPr>
        <p:txBody>
          <a:bodyPr/>
          <a:lstStyle/>
          <a:p>
            <a:pPr marL="0" lvl="1" indent="631825" algn="just">
              <a:lnSpc>
                <a:spcPct val="150000"/>
              </a:lnSpc>
              <a:buFont typeface="Wingdings" pitchFamily="2" charset="2"/>
              <a:buNone/>
              <a:defRPr/>
            </a:pPr>
            <a:r>
              <a:rPr lang="zh-CN" altLang="en-US" dirty="0" smtClean="0">
                <a:solidFill>
                  <a:srgbClr val="0000CC"/>
                </a:solidFill>
                <a:latin typeface="黑体" pitchFamily="2" charset="-122"/>
                <a:ea typeface="黑体" pitchFamily="2" charset="-122"/>
              </a:rPr>
              <a:t>向电解质溶液中加入某种沉淀剂，使其中某电解质的离子积大于溶度积，则有该难溶电解质的沉淀析出。</a:t>
            </a:r>
          </a:p>
          <a:p>
            <a:pPr marL="0" lvl="1" indent="457200" algn="just">
              <a:lnSpc>
                <a:spcPct val="150000"/>
              </a:lnSpc>
              <a:buFont typeface="Wingdings" pitchFamily="2" charset="2"/>
              <a:buNone/>
              <a:defRPr/>
            </a:pPr>
            <a:r>
              <a:rPr lang="zh-CN" altLang="en-US" dirty="0" smtClean="0">
                <a:solidFill>
                  <a:srgbClr val="0000CC"/>
                </a:solidFill>
                <a:latin typeface="黑体" pitchFamily="2" charset="-122"/>
                <a:ea typeface="黑体" pitchFamily="2" charset="-122"/>
              </a:rPr>
              <a:t> 若溶液中含有几种均能与加入的沉淀剂作用生成几种难溶电解质时，通常是最先达到沉淀析出条件的难溶电解质首先析出</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413703" name="Text Box 7"/>
          <p:cNvSpPr txBox="1">
            <a:spLocks noChangeArrowheads="1"/>
          </p:cNvSpPr>
          <p:nvPr/>
        </p:nvSpPr>
        <p:spPr bwMode="auto">
          <a:xfrm>
            <a:off x="395288" y="579438"/>
            <a:ext cx="5213350" cy="762000"/>
          </a:xfrm>
          <a:prstGeom prst="rect">
            <a:avLst/>
          </a:prstGeom>
          <a:noFill/>
          <a:ln w="9525">
            <a:noFill/>
            <a:miter lim="800000"/>
            <a:headEnd/>
            <a:tailEnd/>
          </a:ln>
          <a:effectLst/>
        </p:spPr>
        <p:txBody>
          <a:bodyPr wrap="none">
            <a:spAutoFit/>
          </a:bodyPr>
          <a:lstStyle/>
          <a:p>
            <a:pPr>
              <a:defRPr/>
            </a:pPr>
            <a:r>
              <a:rPr lang="en-US" altLang="zh-CN" sz="4400">
                <a:solidFill>
                  <a:srgbClr val="0000CC"/>
                </a:solidFill>
                <a:effectLst>
                  <a:outerShdw blurRad="38100" dist="38100" dir="2700000" algn="tl">
                    <a:srgbClr val="C0C0C0"/>
                  </a:outerShdw>
                </a:effectLst>
                <a:latin typeface="黑体" pitchFamily="2" charset="-122"/>
                <a:ea typeface="黑体" pitchFamily="2" charset="-122"/>
              </a:rPr>
              <a:t>1)</a:t>
            </a:r>
            <a:r>
              <a:rPr lang="zh-CN" altLang="en-US" sz="4400">
                <a:solidFill>
                  <a:srgbClr val="0000CC"/>
                </a:solidFill>
                <a:effectLst>
                  <a:outerShdw blurRad="38100" dist="38100" dir="2700000" algn="tl">
                    <a:srgbClr val="C0C0C0"/>
                  </a:outerShdw>
                </a:effectLst>
                <a:latin typeface="黑体" pitchFamily="2" charset="-122"/>
                <a:ea typeface="黑体" pitchFamily="2" charset="-122"/>
              </a:rPr>
              <a:t>．判断沉淀的生成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4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41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9971" name="Rectangle 3"/>
          <p:cNvSpPr>
            <a:spLocks noGrp="1" noChangeArrowheads="1"/>
          </p:cNvSpPr>
          <p:nvPr>
            <p:ph type="body" idx="4294967295"/>
          </p:nvPr>
        </p:nvSpPr>
        <p:spPr>
          <a:xfrm>
            <a:off x="250825" y="1125538"/>
            <a:ext cx="8642350" cy="5275262"/>
          </a:xfrm>
        </p:spPr>
        <p:txBody>
          <a:bodyPr/>
          <a:lstStyle/>
          <a:p>
            <a:pPr algn="just">
              <a:buFont typeface="Wingdings" pitchFamily="2" charset="2"/>
              <a:buNone/>
              <a:defRPr/>
            </a:pPr>
            <a:r>
              <a:rPr lang="en-US" altLang="zh-CN" b="1" dirty="0" smtClean="0">
                <a:effectLst>
                  <a:outerShdw blurRad="38100" dist="38100" dir="2700000" algn="tl">
                    <a:srgbClr val="C0C0C0"/>
                  </a:outerShdw>
                </a:effectLst>
                <a:latin typeface="Bookman Old Style" pitchFamily="18" charset="0"/>
              </a:rPr>
              <a:t> 	</a:t>
            </a:r>
            <a:r>
              <a:rPr lang="en-US" altLang="zh-CN" sz="3600" b="1" dirty="0" smtClean="0">
                <a:solidFill>
                  <a:srgbClr val="0000CC"/>
                </a:solidFill>
                <a:effectLst>
                  <a:outerShdw blurRad="38100" dist="38100" dir="2700000" algn="tl">
                    <a:srgbClr val="C0C0C0"/>
                  </a:outerShdw>
                </a:effectLst>
                <a:latin typeface="Bookman Old Style" pitchFamily="18" charset="0"/>
              </a:rPr>
              <a:t>	</a:t>
            </a:r>
            <a:r>
              <a:rPr lang="zh-CN" altLang="en-US" sz="2800" dirty="0" smtClean="0">
                <a:solidFill>
                  <a:srgbClr val="0000CC"/>
                </a:solidFill>
                <a:latin typeface="Bookman Old Style" pitchFamily="18" charset="0"/>
                <a:ea typeface="黑体" pitchFamily="2" charset="-122"/>
              </a:rPr>
              <a:t>例：某溶液中含有</a:t>
            </a:r>
            <a:r>
              <a:rPr lang="en-US" altLang="zh-CN" sz="2800" dirty="0" smtClean="0">
                <a:solidFill>
                  <a:srgbClr val="0000CC"/>
                </a:solidFill>
                <a:latin typeface="Bookman Old Style" pitchFamily="18" charset="0"/>
                <a:ea typeface="黑体" pitchFamily="2" charset="-122"/>
              </a:rPr>
              <a:t>FeCl</a:t>
            </a:r>
            <a:r>
              <a:rPr lang="en-US" altLang="zh-CN" sz="2800" baseline="-30000" dirty="0" smtClean="0">
                <a:solidFill>
                  <a:srgbClr val="0000CC"/>
                </a:solidFill>
                <a:latin typeface="Bookman Old Style" pitchFamily="18" charset="0"/>
                <a:ea typeface="黑体" pitchFamily="2" charset="-122"/>
              </a:rPr>
              <a:t>2</a:t>
            </a:r>
            <a:r>
              <a:rPr lang="zh-CN" altLang="en-US" sz="2800" dirty="0" smtClean="0">
                <a:solidFill>
                  <a:srgbClr val="0000CC"/>
                </a:solidFill>
                <a:latin typeface="Bookman Old Style" pitchFamily="18" charset="0"/>
                <a:ea typeface="黑体" pitchFamily="2" charset="-122"/>
              </a:rPr>
              <a:t>和</a:t>
            </a:r>
            <a:r>
              <a:rPr lang="en-US" altLang="zh-CN" sz="2800" dirty="0" smtClean="0">
                <a:solidFill>
                  <a:srgbClr val="0000CC"/>
                </a:solidFill>
                <a:latin typeface="Bookman Old Style" pitchFamily="18" charset="0"/>
                <a:ea typeface="黑体" pitchFamily="2" charset="-122"/>
              </a:rPr>
              <a:t>CuCl</a:t>
            </a:r>
            <a:r>
              <a:rPr lang="en-US" altLang="zh-CN" sz="2800" baseline="-30000" dirty="0" smtClean="0">
                <a:solidFill>
                  <a:srgbClr val="0000CC"/>
                </a:solidFill>
                <a:latin typeface="Bookman Old Style" pitchFamily="18" charset="0"/>
                <a:ea typeface="黑体" pitchFamily="2" charset="-122"/>
              </a:rPr>
              <a:t>2</a:t>
            </a:r>
            <a:r>
              <a:rPr lang="zh-CN" altLang="en-US" sz="2800" dirty="0" smtClean="0">
                <a:solidFill>
                  <a:srgbClr val="0000CC"/>
                </a:solidFill>
                <a:latin typeface="Bookman Old Style" pitchFamily="18" charset="0"/>
                <a:ea typeface="黑体" pitchFamily="2" charset="-122"/>
              </a:rPr>
              <a:t>，两者浓度均为</a:t>
            </a:r>
            <a:r>
              <a:rPr lang="en-US" altLang="zh-CN" sz="2800" dirty="0" smtClean="0">
                <a:solidFill>
                  <a:srgbClr val="0000CC"/>
                </a:solidFill>
                <a:latin typeface="Bookman Old Style" pitchFamily="18" charset="0"/>
                <a:ea typeface="黑体" pitchFamily="2" charset="-122"/>
              </a:rPr>
              <a:t>0.10mol.L</a:t>
            </a:r>
            <a:r>
              <a:rPr lang="zh-CN" altLang="en-US" sz="2800" baseline="30000" dirty="0" smtClean="0">
                <a:solidFill>
                  <a:srgbClr val="0000CC"/>
                </a:solidFill>
                <a:latin typeface="Bookman Old Style" pitchFamily="18" charset="0"/>
                <a:ea typeface="黑体" pitchFamily="2" charset="-122"/>
              </a:rPr>
              <a:t>－</a:t>
            </a:r>
            <a:r>
              <a:rPr lang="en-US" altLang="zh-CN" sz="2800" baseline="30000" dirty="0" smtClean="0">
                <a:solidFill>
                  <a:srgbClr val="0000CC"/>
                </a:solidFill>
                <a:latin typeface="Bookman Old Style" pitchFamily="18" charset="0"/>
                <a:ea typeface="黑体" pitchFamily="2" charset="-122"/>
              </a:rPr>
              <a:t>1</a:t>
            </a:r>
            <a:r>
              <a:rPr lang="zh-CN" altLang="en-US" sz="2800" dirty="0" smtClean="0">
                <a:solidFill>
                  <a:srgbClr val="0000CC"/>
                </a:solidFill>
                <a:latin typeface="Bookman Old Style" pitchFamily="18" charset="0"/>
                <a:ea typeface="黑体" pitchFamily="2" charset="-122"/>
              </a:rPr>
              <a:t>，不断通入</a:t>
            </a:r>
            <a:r>
              <a:rPr lang="en-US" altLang="zh-CN" sz="2800" dirty="0" smtClean="0">
                <a:solidFill>
                  <a:srgbClr val="0000CC"/>
                </a:solidFill>
                <a:latin typeface="Bookman Old Style" pitchFamily="18" charset="0"/>
                <a:ea typeface="黑体" pitchFamily="2" charset="-122"/>
              </a:rPr>
              <a:t>H</a:t>
            </a:r>
            <a:r>
              <a:rPr lang="en-US" altLang="zh-CN" sz="2800" baseline="-25000" dirty="0" smtClean="0">
                <a:solidFill>
                  <a:srgbClr val="0000CC"/>
                </a:solidFill>
                <a:latin typeface="Bookman Old Style" pitchFamily="18" charset="0"/>
                <a:ea typeface="黑体" pitchFamily="2" charset="-122"/>
              </a:rPr>
              <a:t>2</a:t>
            </a:r>
            <a:r>
              <a:rPr lang="en-US" altLang="zh-CN" sz="2800" dirty="0" smtClean="0">
                <a:solidFill>
                  <a:srgbClr val="0000CC"/>
                </a:solidFill>
                <a:latin typeface="Bookman Old Style" pitchFamily="18" charset="0"/>
                <a:ea typeface="黑体" pitchFamily="2" charset="-122"/>
              </a:rPr>
              <a:t>S</a:t>
            </a:r>
            <a:r>
              <a:rPr lang="zh-CN" altLang="en-US" sz="2800" dirty="0" smtClean="0">
                <a:solidFill>
                  <a:srgbClr val="0000CC"/>
                </a:solidFill>
                <a:latin typeface="Bookman Old Style" pitchFamily="18" charset="0"/>
                <a:ea typeface="黑体" pitchFamily="2" charset="-122"/>
              </a:rPr>
              <a:t>（</a:t>
            </a:r>
            <a:r>
              <a:rPr lang="en-US" altLang="zh-CN" sz="2800" dirty="0" smtClean="0">
                <a:solidFill>
                  <a:srgbClr val="0000CC"/>
                </a:solidFill>
                <a:latin typeface="Bookman Old Style" pitchFamily="18" charset="0"/>
                <a:ea typeface="黑体" pitchFamily="2" charset="-122"/>
              </a:rPr>
              <a:t>0.10mol.L</a:t>
            </a:r>
            <a:r>
              <a:rPr lang="zh-CN" altLang="en-US" sz="2800" baseline="30000" dirty="0" smtClean="0">
                <a:solidFill>
                  <a:srgbClr val="0000CC"/>
                </a:solidFill>
                <a:latin typeface="Bookman Old Style" pitchFamily="18" charset="0"/>
                <a:ea typeface="黑体" pitchFamily="2" charset="-122"/>
              </a:rPr>
              <a:t>－</a:t>
            </a:r>
            <a:r>
              <a:rPr lang="en-US" altLang="zh-CN" sz="2800" baseline="30000" dirty="0" smtClean="0">
                <a:solidFill>
                  <a:srgbClr val="0000CC"/>
                </a:solidFill>
                <a:latin typeface="Bookman Old Style" pitchFamily="18" charset="0"/>
                <a:ea typeface="黑体" pitchFamily="2" charset="-122"/>
              </a:rPr>
              <a:t>1</a:t>
            </a:r>
            <a:r>
              <a:rPr lang="zh-CN" altLang="en-US" sz="2800" dirty="0" smtClean="0">
                <a:solidFill>
                  <a:srgbClr val="0000CC"/>
                </a:solidFill>
                <a:latin typeface="Bookman Old Style" pitchFamily="18" charset="0"/>
                <a:ea typeface="黑体" pitchFamily="2" charset="-122"/>
              </a:rPr>
              <a:t>）是否会生成</a:t>
            </a:r>
            <a:r>
              <a:rPr lang="en-US" altLang="zh-CN" sz="2800" dirty="0" err="1" smtClean="0">
                <a:solidFill>
                  <a:srgbClr val="0000CC"/>
                </a:solidFill>
                <a:latin typeface="Bookman Old Style" pitchFamily="18" charset="0"/>
                <a:ea typeface="黑体" pitchFamily="2" charset="-122"/>
              </a:rPr>
              <a:t>FeS</a:t>
            </a:r>
            <a:r>
              <a:rPr lang="en-US" altLang="zh-CN" sz="2800" dirty="0" smtClean="0">
                <a:solidFill>
                  <a:srgbClr val="0000CC"/>
                </a:solidFill>
                <a:latin typeface="Bookman Old Style" pitchFamily="18" charset="0"/>
                <a:ea typeface="黑体" pitchFamily="2" charset="-122"/>
              </a:rPr>
              <a:t>↓</a:t>
            </a:r>
            <a:r>
              <a:rPr lang="zh-CN" altLang="en-US" sz="2800" dirty="0" smtClean="0">
                <a:solidFill>
                  <a:srgbClr val="0000CC"/>
                </a:solidFill>
                <a:latin typeface="Bookman Old Style" pitchFamily="18" charset="0"/>
                <a:ea typeface="黑体" pitchFamily="2" charset="-122"/>
              </a:rPr>
              <a:t>？</a:t>
            </a:r>
          </a:p>
          <a:p>
            <a:pPr algn="just">
              <a:buFont typeface="Wingdings" pitchFamily="2" charset="2"/>
              <a:buNone/>
              <a:defRPr/>
            </a:pPr>
            <a:r>
              <a:rPr lang="zh-CN" altLang="en-US" sz="3600" b="1" dirty="0" smtClean="0">
                <a:solidFill>
                  <a:srgbClr val="0000CC"/>
                </a:solidFill>
                <a:effectLst>
                  <a:outerShdw blurRad="38100" dist="38100" dir="2700000" algn="tl">
                    <a:srgbClr val="C0C0C0"/>
                  </a:outerShdw>
                </a:effectLst>
                <a:latin typeface="Bookman Old Style" pitchFamily="18" charset="0"/>
              </a:rPr>
              <a:t>   </a:t>
            </a:r>
            <a:r>
              <a:rPr lang="zh-CN" altLang="en-US" sz="2800" b="1" dirty="0" smtClean="0">
                <a:solidFill>
                  <a:srgbClr val="0000CC"/>
                </a:solidFill>
                <a:latin typeface="Bookman Old Style" pitchFamily="18" charset="0"/>
                <a:ea typeface="黑体" pitchFamily="2" charset="-122"/>
              </a:rPr>
              <a:t>已知</a:t>
            </a:r>
            <a:r>
              <a:rPr lang="en-US" altLang="zh-CN" sz="2800" b="1" baseline="-25000" dirty="0" smtClean="0">
                <a:solidFill>
                  <a:srgbClr val="CCFFFF"/>
                </a:solidFill>
                <a:latin typeface="Bookman Old Style" pitchFamily="18" charset="0"/>
                <a:ea typeface="黑体" pitchFamily="2" charset="-122"/>
              </a:rPr>
              <a:t>:</a:t>
            </a:r>
            <a:r>
              <a:rPr lang="en-US" altLang="zh-CN" sz="2800" b="1" baseline="-25000" dirty="0" smtClean="0">
                <a:effectLst>
                  <a:outerShdw blurRad="38100" dist="38100" dir="2700000" algn="tl">
                    <a:srgbClr val="C0C0C0"/>
                  </a:outerShdw>
                </a:effectLst>
                <a:latin typeface="Bookman Old Style" pitchFamily="18" charset="0"/>
              </a:rPr>
              <a:t> </a:t>
            </a:r>
            <a:r>
              <a:rPr lang="en-US" altLang="zh-CN" sz="2800" b="1" i="1" dirty="0" smtClean="0">
                <a:solidFill>
                  <a:srgbClr val="D60093"/>
                </a:solidFill>
                <a:effectLst>
                  <a:outerShdw blurRad="38100" dist="38100" dir="2700000" algn="tl">
                    <a:srgbClr val="C0C0C0"/>
                  </a:outerShdw>
                </a:effectLst>
                <a:latin typeface="Bookman Old Style" pitchFamily="18" charset="0"/>
                <a:ea typeface="黑体" pitchFamily="2" charset="-122"/>
              </a:rPr>
              <a:t>K</a:t>
            </a:r>
            <a:r>
              <a:rPr lang="el-GR" altLang="zh-CN" sz="2800" b="1" i="1" baseline="30000" dirty="0" smtClean="0">
                <a:solidFill>
                  <a:srgbClr val="D60093"/>
                </a:solidFill>
                <a:effectLst>
                  <a:outerShdw blurRad="38100" dist="38100" dir="2700000" algn="tl">
                    <a:srgbClr val="C0C0C0"/>
                  </a:outerShdw>
                </a:effectLst>
                <a:latin typeface="Bookman Old Style" pitchFamily="18" charset="0"/>
                <a:ea typeface="黑体" pitchFamily="2" charset="-122"/>
              </a:rPr>
              <a:t>Θ</a:t>
            </a:r>
            <a:r>
              <a:rPr lang="en-US" altLang="zh-CN" sz="2800" b="1" baseline="-26000" dirty="0" smtClean="0">
                <a:solidFill>
                  <a:srgbClr val="D60093"/>
                </a:solidFill>
                <a:effectLst>
                  <a:outerShdw blurRad="38100" dist="38100" dir="2700000" algn="tl">
                    <a:srgbClr val="C0C0C0"/>
                  </a:outerShdw>
                </a:effectLst>
                <a:latin typeface="Bookman Old Style" pitchFamily="18" charset="0"/>
                <a:ea typeface="黑体" pitchFamily="2" charset="-122"/>
              </a:rPr>
              <a:t>SP</a:t>
            </a:r>
            <a:r>
              <a:rPr lang="zh-CN" altLang="en-US" sz="2800" b="1" baseline="-25000" dirty="0" smtClean="0">
                <a:solidFill>
                  <a:srgbClr val="D60093"/>
                </a:solidFill>
                <a:effectLst>
                  <a:outerShdw blurRad="38100" dist="38100" dir="2700000" algn="tl">
                    <a:srgbClr val="C0C0C0"/>
                  </a:outerShdw>
                </a:effectLst>
                <a:latin typeface="Bookman Old Style" pitchFamily="18" charset="0"/>
              </a:rPr>
              <a:t>（</a:t>
            </a:r>
            <a:r>
              <a:rPr lang="en-US" altLang="zh-CN" sz="2800" b="1" baseline="-25000" dirty="0" err="1" smtClean="0">
                <a:solidFill>
                  <a:srgbClr val="D60093"/>
                </a:solidFill>
                <a:effectLst>
                  <a:outerShdw blurRad="38100" dist="38100" dir="2700000" algn="tl">
                    <a:srgbClr val="C0C0C0"/>
                  </a:outerShdw>
                </a:effectLst>
                <a:latin typeface="Bookman Old Style" pitchFamily="18" charset="0"/>
              </a:rPr>
              <a:t>CuS</a:t>
            </a:r>
            <a:r>
              <a:rPr lang="zh-CN" altLang="en-US" sz="2800" b="1" baseline="-25000" dirty="0" smtClean="0">
                <a:solidFill>
                  <a:srgbClr val="D60093"/>
                </a:solidFill>
                <a:effectLst>
                  <a:outerShdw blurRad="38100" dist="38100" dir="2700000" algn="tl">
                    <a:srgbClr val="C0C0C0"/>
                  </a:outerShdw>
                </a:effectLst>
                <a:latin typeface="Bookman Old Style" pitchFamily="18" charset="0"/>
              </a:rPr>
              <a:t>）</a:t>
            </a:r>
            <a:r>
              <a:rPr lang="en-US" altLang="zh-CN" sz="2800" b="1" dirty="0" smtClean="0">
                <a:solidFill>
                  <a:srgbClr val="D60093"/>
                </a:solidFill>
                <a:effectLst>
                  <a:outerShdw blurRad="38100" dist="38100" dir="2700000" algn="tl">
                    <a:srgbClr val="C0C0C0"/>
                  </a:outerShdw>
                </a:effectLst>
                <a:latin typeface="Bookman Old Style" pitchFamily="18" charset="0"/>
              </a:rPr>
              <a:t>= 6.3×10</a:t>
            </a:r>
            <a:r>
              <a:rPr lang="zh-CN" altLang="en-US" sz="2800" b="1" baseline="30000" dirty="0" smtClean="0">
                <a:solidFill>
                  <a:srgbClr val="D60093"/>
                </a:solidFill>
                <a:effectLst>
                  <a:outerShdw blurRad="38100" dist="38100" dir="2700000" algn="tl">
                    <a:srgbClr val="C0C0C0"/>
                  </a:outerShdw>
                </a:effectLst>
                <a:latin typeface="Bookman Old Style" pitchFamily="18" charset="0"/>
              </a:rPr>
              <a:t>－</a:t>
            </a:r>
            <a:r>
              <a:rPr lang="en-US" altLang="zh-CN" sz="2800" b="1" baseline="30000" dirty="0" smtClean="0">
                <a:solidFill>
                  <a:srgbClr val="D60093"/>
                </a:solidFill>
                <a:effectLst>
                  <a:outerShdw blurRad="38100" dist="38100" dir="2700000" algn="tl">
                    <a:srgbClr val="C0C0C0"/>
                  </a:outerShdw>
                </a:effectLst>
                <a:latin typeface="Bookman Old Style" pitchFamily="18" charset="0"/>
              </a:rPr>
              <a:t>36</a:t>
            </a:r>
            <a:r>
              <a:rPr lang="zh-CN" altLang="en-US" sz="2800" b="1" dirty="0" smtClean="0">
                <a:solidFill>
                  <a:srgbClr val="D60093"/>
                </a:solidFill>
                <a:effectLst>
                  <a:outerShdw blurRad="38100" dist="38100" dir="2700000" algn="tl">
                    <a:srgbClr val="C0C0C0"/>
                  </a:outerShdw>
                </a:effectLst>
                <a:latin typeface="Bookman Old Style" pitchFamily="18" charset="0"/>
              </a:rPr>
              <a:t>，</a:t>
            </a:r>
          </a:p>
          <a:p>
            <a:pPr algn="just">
              <a:buFont typeface="Wingdings" pitchFamily="2" charset="2"/>
              <a:buNone/>
              <a:defRPr/>
            </a:pPr>
            <a:r>
              <a:rPr lang="zh-CN" altLang="en-US" sz="2800" b="1" baseline="-25000" dirty="0" smtClean="0">
                <a:solidFill>
                  <a:srgbClr val="D60093"/>
                </a:solidFill>
                <a:effectLst>
                  <a:outerShdw blurRad="38100" dist="38100" dir="2700000" algn="tl">
                    <a:srgbClr val="C0C0C0"/>
                  </a:outerShdw>
                </a:effectLst>
                <a:latin typeface="Bookman Old Style" pitchFamily="18" charset="0"/>
              </a:rPr>
              <a:t>		    </a:t>
            </a:r>
            <a:r>
              <a:rPr lang="en-US" altLang="zh-CN" sz="2800" b="1" i="1" dirty="0" smtClean="0">
                <a:solidFill>
                  <a:srgbClr val="D60093"/>
                </a:solidFill>
                <a:effectLst>
                  <a:outerShdw blurRad="38100" dist="38100" dir="2700000" algn="tl">
                    <a:srgbClr val="C0C0C0"/>
                  </a:outerShdw>
                </a:effectLst>
                <a:latin typeface="Bookman Old Style" pitchFamily="18" charset="0"/>
                <a:ea typeface="黑体" pitchFamily="2" charset="-122"/>
              </a:rPr>
              <a:t>K</a:t>
            </a:r>
            <a:r>
              <a:rPr lang="el-GR" altLang="zh-CN" sz="2800" b="1" i="1" baseline="30000" dirty="0" smtClean="0">
                <a:solidFill>
                  <a:srgbClr val="D60093"/>
                </a:solidFill>
                <a:effectLst>
                  <a:outerShdw blurRad="38100" dist="38100" dir="2700000" algn="tl">
                    <a:srgbClr val="C0C0C0"/>
                  </a:outerShdw>
                </a:effectLst>
                <a:latin typeface="Bookman Old Style" pitchFamily="18" charset="0"/>
                <a:ea typeface="黑体" pitchFamily="2" charset="-122"/>
              </a:rPr>
              <a:t>Θ</a:t>
            </a:r>
            <a:r>
              <a:rPr lang="en-US" altLang="zh-CN" sz="2800" b="1" baseline="-26000" dirty="0" smtClean="0">
                <a:solidFill>
                  <a:srgbClr val="D60093"/>
                </a:solidFill>
                <a:effectLst>
                  <a:outerShdw blurRad="38100" dist="38100" dir="2700000" algn="tl">
                    <a:srgbClr val="C0C0C0"/>
                  </a:outerShdw>
                </a:effectLst>
                <a:latin typeface="Bookman Old Style" pitchFamily="18" charset="0"/>
                <a:ea typeface="黑体" pitchFamily="2" charset="-122"/>
              </a:rPr>
              <a:t>SP</a:t>
            </a:r>
            <a:r>
              <a:rPr lang="en-US" altLang="zh-CN" sz="2800" b="1" baseline="-25000" dirty="0" smtClean="0">
                <a:solidFill>
                  <a:srgbClr val="D60093"/>
                </a:solidFill>
                <a:effectLst>
                  <a:outerShdw blurRad="38100" dist="38100" dir="2700000" algn="tl">
                    <a:srgbClr val="C0C0C0"/>
                  </a:outerShdw>
                </a:effectLst>
                <a:latin typeface="Bookman Old Style" pitchFamily="18" charset="0"/>
              </a:rPr>
              <a:t> </a:t>
            </a:r>
            <a:r>
              <a:rPr lang="zh-CN" altLang="en-US" sz="2800" b="1" baseline="-25000" dirty="0" smtClean="0">
                <a:solidFill>
                  <a:srgbClr val="D60093"/>
                </a:solidFill>
                <a:effectLst>
                  <a:outerShdw blurRad="38100" dist="38100" dir="2700000" algn="tl">
                    <a:srgbClr val="C0C0C0"/>
                  </a:outerShdw>
                </a:effectLst>
                <a:latin typeface="Bookman Old Style" pitchFamily="18" charset="0"/>
              </a:rPr>
              <a:t>（</a:t>
            </a:r>
            <a:r>
              <a:rPr lang="en-US" altLang="zh-CN" sz="2800" b="1" baseline="-25000" dirty="0" err="1" smtClean="0">
                <a:solidFill>
                  <a:srgbClr val="D60093"/>
                </a:solidFill>
                <a:effectLst>
                  <a:outerShdw blurRad="38100" dist="38100" dir="2700000" algn="tl">
                    <a:srgbClr val="C0C0C0"/>
                  </a:outerShdw>
                </a:effectLst>
                <a:latin typeface="Bookman Old Style" pitchFamily="18" charset="0"/>
              </a:rPr>
              <a:t>FeS</a:t>
            </a:r>
            <a:r>
              <a:rPr lang="zh-CN" altLang="en-US" sz="2800" b="1" baseline="-25000" dirty="0" smtClean="0">
                <a:solidFill>
                  <a:srgbClr val="D60093"/>
                </a:solidFill>
                <a:effectLst>
                  <a:outerShdw blurRad="38100" dist="38100" dir="2700000" algn="tl">
                    <a:srgbClr val="C0C0C0"/>
                  </a:outerShdw>
                </a:effectLst>
                <a:latin typeface="Bookman Old Style" pitchFamily="18" charset="0"/>
              </a:rPr>
              <a:t>）</a:t>
            </a:r>
            <a:r>
              <a:rPr lang="en-US" altLang="zh-CN" sz="2800" b="1" dirty="0" smtClean="0">
                <a:solidFill>
                  <a:srgbClr val="D60093"/>
                </a:solidFill>
                <a:effectLst>
                  <a:outerShdw blurRad="38100" dist="38100" dir="2700000" algn="tl">
                    <a:srgbClr val="C0C0C0"/>
                  </a:outerShdw>
                </a:effectLst>
                <a:latin typeface="Bookman Old Style" pitchFamily="18" charset="0"/>
              </a:rPr>
              <a:t>= 6.3×10</a:t>
            </a:r>
            <a:r>
              <a:rPr lang="zh-CN" altLang="en-US" sz="2800" b="1" baseline="30000" dirty="0" smtClean="0">
                <a:solidFill>
                  <a:srgbClr val="D60093"/>
                </a:solidFill>
                <a:effectLst>
                  <a:outerShdw blurRad="38100" dist="38100" dir="2700000" algn="tl">
                    <a:srgbClr val="C0C0C0"/>
                  </a:outerShdw>
                </a:effectLst>
                <a:latin typeface="Bookman Old Style" pitchFamily="18" charset="0"/>
              </a:rPr>
              <a:t>－</a:t>
            </a:r>
            <a:r>
              <a:rPr lang="en-US" altLang="zh-CN" sz="2800" b="1" baseline="30000" dirty="0" smtClean="0">
                <a:solidFill>
                  <a:srgbClr val="D60093"/>
                </a:solidFill>
                <a:effectLst>
                  <a:outerShdw blurRad="38100" dist="38100" dir="2700000" algn="tl">
                    <a:srgbClr val="C0C0C0"/>
                  </a:outerShdw>
                </a:effectLst>
                <a:latin typeface="Bookman Old Style" pitchFamily="18" charset="0"/>
              </a:rPr>
              <a:t>18</a:t>
            </a:r>
            <a:r>
              <a:rPr lang="en-US" altLang="zh-CN" sz="2800" b="1" dirty="0" smtClean="0">
                <a:solidFill>
                  <a:srgbClr val="D60093"/>
                </a:solidFill>
                <a:effectLst>
                  <a:outerShdw blurRad="38100" dist="38100" dir="2700000" algn="tl">
                    <a:srgbClr val="C0C0C0"/>
                  </a:outerShdw>
                </a:effectLst>
                <a:latin typeface="Bookman Old Style" pitchFamily="18" charset="0"/>
              </a:rPr>
              <a:t>,       </a:t>
            </a:r>
          </a:p>
          <a:p>
            <a:pPr algn="just">
              <a:buFont typeface="Wingdings" pitchFamily="2" charset="2"/>
              <a:buNone/>
              <a:defRPr/>
            </a:pPr>
            <a:r>
              <a:rPr lang="en-US" altLang="zh-CN" sz="2800" b="1" baseline="-25000" dirty="0" smtClean="0">
                <a:solidFill>
                  <a:srgbClr val="D60093"/>
                </a:solidFill>
                <a:effectLst>
                  <a:outerShdw blurRad="38100" dist="38100" dir="2700000" algn="tl">
                    <a:srgbClr val="C0C0C0"/>
                  </a:outerShdw>
                </a:effectLst>
                <a:latin typeface="Bookman Old Style" pitchFamily="18" charset="0"/>
              </a:rPr>
              <a:t>               </a:t>
            </a:r>
            <a:r>
              <a:rPr lang="en-US" altLang="zh-CN" sz="2800" b="1" i="1" dirty="0" smtClean="0">
                <a:solidFill>
                  <a:srgbClr val="D60093"/>
                </a:solidFill>
                <a:effectLst>
                  <a:outerShdw blurRad="38100" dist="38100" dir="2700000" algn="tl">
                    <a:srgbClr val="C0C0C0"/>
                  </a:outerShdw>
                </a:effectLst>
                <a:latin typeface="Bookman Old Style" pitchFamily="18" charset="0"/>
              </a:rPr>
              <a:t>K</a:t>
            </a:r>
            <a:r>
              <a:rPr lang="el-GR" altLang="zh-CN" sz="2800" b="1" i="1" baseline="30000" dirty="0" smtClean="0">
                <a:solidFill>
                  <a:srgbClr val="D60093"/>
                </a:solidFill>
                <a:effectLst>
                  <a:outerShdw blurRad="38100" dist="38100" dir="2700000" algn="tl">
                    <a:srgbClr val="C0C0C0"/>
                  </a:outerShdw>
                </a:effectLst>
                <a:latin typeface="Bookman Old Style" pitchFamily="18" charset="0"/>
              </a:rPr>
              <a:t>Θ</a:t>
            </a:r>
            <a:r>
              <a:rPr lang="en-US" altLang="zh-CN" sz="2800" b="1" i="1" baseline="-25000" dirty="0" smtClean="0">
                <a:solidFill>
                  <a:srgbClr val="D60093"/>
                </a:solidFill>
                <a:effectLst>
                  <a:outerShdw blurRad="38100" dist="38100" dir="2700000" algn="tl">
                    <a:srgbClr val="C0C0C0"/>
                  </a:outerShdw>
                </a:effectLst>
                <a:latin typeface="Bookman Old Style" pitchFamily="18" charset="0"/>
              </a:rPr>
              <a:t>1</a:t>
            </a:r>
            <a:r>
              <a:rPr lang="zh-CN" altLang="en-US" sz="2800" b="1" baseline="-25000" dirty="0" smtClean="0">
                <a:solidFill>
                  <a:srgbClr val="D60093"/>
                </a:solidFill>
                <a:effectLst>
                  <a:outerShdw blurRad="38100" dist="38100" dir="2700000" algn="tl">
                    <a:srgbClr val="C0C0C0"/>
                  </a:outerShdw>
                </a:effectLst>
                <a:latin typeface="Bookman Old Style" pitchFamily="18" charset="0"/>
              </a:rPr>
              <a:t>（</a:t>
            </a:r>
            <a:r>
              <a:rPr lang="en-US" altLang="zh-CN" sz="2800" b="1" baseline="-25000" dirty="0" smtClean="0">
                <a:solidFill>
                  <a:srgbClr val="D60093"/>
                </a:solidFill>
                <a:effectLst>
                  <a:outerShdw blurRad="38100" dist="38100" dir="2700000" algn="tl">
                    <a:srgbClr val="C0C0C0"/>
                  </a:outerShdw>
                </a:effectLst>
                <a:latin typeface="Bookman Old Style" pitchFamily="18" charset="0"/>
              </a:rPr>
              <a:t>H</a:t>
            </a:r>
            <a:r>
              <a:rPr lang="en-US" altLang="zh-CN" sz="2800" b="1" baseline="-52000" dirty="0" smtClean="0">
                <a:solidFill>
                  <a:srgbClr val="D60093"/>
                </a:solidFill>
                <a:effectLst>
                  <a:outerShdw blurRad="38100" dist="38100" dir="2700000" algn="tl">
                    <a:srgbClr val="C0C0C0"/>
                  </a:outerShdw>
                </a:effectLst>
                <a:latin typeface="Bookman Old Style" pitchFamily="18" charset="0"/>
              </a:rPr>
              <a:t>2</a:t>
            </a:r>
            <a:r>
              <a:rPr lang="en-US" altLang="zh-CN" sz="2800" b="1" baseline="-25000" dirty="0" smtClean="0">
                <a:solidFill>
                  <a:srgbClr val="D60093"/>
                </a:solidFill>
                <a:effectLst>
                  <a:outerShdw blurRad="38100" dist="38100" dir="2700000" algn="tl">
                    <a:srgbClr val="C0C0C0"/>
                  </a:outerShdw>
                </a:effectLst>
                <a:latin typeface="Bookman Old Style" pitchFamily="18" charset="0"/>
              </a:rPr>
              <a:t>S</a:t>
            </a:r>
            <a:r>
              <a:rPr lang="zh-CN" altLang="en-US" sz="2800" b="1" baseline="-25000" dirty="0" smtClean="0">
                <a:solidFill>
                  <a:srgbClr val="D60093"/>
                </a:solidFill>
                <a:effectLst>
                  <a:outerShdw blurRad="38100" dist="38100" dir="2700000" algn="tl">
                    <a:srgbClr val="C0C0C0"/>
                  </a:outerShdw>
                </a:effectLst>
                <a:latin typeface="Bookman Old Style" pitchFamily="18" charset="0"/>
              </a:rPr>
              <a:t>）</a:t>
            </a:r>
            <a:r>
              <a:rPr lang="en-US" altLang="zh-CN" sz="2800" b="1" dirty="0" smtClean="0">
                <a:solidFill>
                  <a:srgbClr val="D60093"/>
                </a:solidFill>
                <a:effectLst>
                  <a:outerShdw blurRad="38100" dist="38100" dir="2700000" algn="tl">
                    <a:srgbClr val="C0C0C0"/>
                  </a:outerShdw>
                </a:effectLst>
                <a:latin typeface="Bookman Old Style" pitchFamily="18" charset="0"/>
              </a:rPr>
              <a:t>=1.32×10</a:t>
            </a:r>
            <a:r>
              <a:rPr lang="en-US" altLang="zh-CN" sz="2800" b="1" baseline="30000" dirty="0" smtClean="0">
                <a:solidFill>
                  <a:srgbClr val="D60093"/>
                </a:solidFill>
                <a:effectLst>
                  <a:outerShdw blurRad="38100" dist="38100" dir="2700000" algn="tl">
                    <a:srgbClr val="C0C0C0"/>
                  </a:outerShdw>
                </a:effectLst>
                <a:latin typeface="Bookman Old Style" pitchFamily="18" charset="0"/>
              </a:rPr>
              <a:t>-7</a:t>
            </a:r>
          </a:p>
          <a:p>
            <a:pPr algn="just">
              <a:buFont typeface="Wingdings" pitchFamily="2" charset="2"/>
              <a:buNone/>
              <a:defRPr/>
            </a:pPr>
            <a:r>
              <a:rPr lang="en-US" altLang="zh-CN" sz="2800" b="1" baseline="30000" dirty="0" smtClean="0">
                <a:solidFill>
                  <a:srgbClr val="D60093"/>
                </a:solidFill>
                <a:effectLst>
                  <a:outerShdw blurRad="38100" dist="38100" dir="2700000" algn="tl">
                    <a:srgbClr val="C0C0C0"/>
                  </a:outerShdw>
                </a:effectLst>
                <a:latin typeface="Bookman Old Style" pitchFamily="18" charset="0"/>
              </a:rPr>
              <a:t>              </a:t>
            </a:r>
            <a:r>
              <a:rPr lang="en-US" altLang="zh-CN" sz="2800" b="1" i="1" dirty="0" smtClean="0">
                <a:solidFill>
                  <a:srgbClr val="D60093"/>
                </a:solidFill>
                <a:effectLst>
                  <a:outerShdw blurRad="38100" dist="38100" dir="2700000" algn="tl">
                    <a:srgbClr val="C0C0C0"/>
                  </a:outerShdw>
                </a:effectLst>
                <a:latin typeface="Bookman Old Style" pitchFamily="18" charset="0"/>
              </a:rPr>
              <a:t>K</a:t>
            </a:r>
            <a:r>
              <a:rPr lang="el-GR" altLang="zh-CN" sz="2800" b="1" i="1" baseline="30000" dirty="0" smtClean="0">
                <a:solidFill>
                  <a:srgbClr val="D60093"/>
                </a:solidFill>
                <a:effectLst>
                  <a:outerShdw blurRad="38100" dist="38100" dir="2700000" algn="tl">
                    <a:srgbClr val="C0C0C0"/>
                  </a:outerShdw>
                </a:effectLst>
                <a:latin typeface="Bookman Old Style" pitchFamily="18" charset="0"/>
              </a:rPr>
              <a:t>Θ</a:t>
            </a:r>
            <a:r>
              <a:rPr lang="en-US" altLang="zh-CN" sz="2800" b="1" i="1" baseline="-25000" dirty="0" smtClean="0">
                <a:solidFill>
                  <a:srgbClr val="D60093"/>
                </a:solidFill>
                <a:effectLst>
                  <a:outerShdw blurRad="38100" dist="38100" dir="2700000" algn="tl">
                    <a:srgbClr val="C0C0C0"/>
                  </a:outerShdw>
                </a:effectLst>
                <a:latin typeface="Bookman Old Style" pitchFamily="18" charset="0"/>
              </a:rPr>
              <a:t>2</a:t>
            </a:r>
            <a:r>
              <a:rPr lang="zh-CN" altLang="en-US" sz="2800" b="1" baseline="-25000" dirty="0" smtClean="0">
                <a:solidFill>
                  <a:srgbClr val="D60093"/>
                </a:solidFill>
                <a:effectLst>
                  <a:outerShdw blurRad="38100" dist="38100" dir="2700000" algn="tl">
                    <a:srgbClr val="C0C0C0"/>
                  </a:outerShdw>
                </a:effectLst>
                <a:latin typeface="Bookman Old Style" pitchFamily="18" charset="0"/>
              </a:rPr>
              <a:t>（</a:t>
            </a:r>
            <a:r>
              <a:rPr lang="en-US" altLang="zh-CN" sz="2800" b="1" baseline="-25000" dirty="0" smtClean="0">
                <a:solidFill>
                  <a:srgbClr val="D60093"/>
                </a:solidFill>
                <a:effectLst>
                  <a:outerShdw blurRad="38100" dist="38100" dir="2700000" algn="tl">
                    <a:srgbClr val="C0C0C0"/>
                  </a:outerShdw>
                </a:effectLst>
                <a:latin typeface="Bookman Old Style" pitchFamily="18" charset="0"/>
              </a:rPr>
              <a:t>H</a:t>
            </a:r>
            <a:r>
              <a:rPr lang="en-US" altLang="zh-CN" sz="2800" b="1" baseline="-52000" dirty="0" smtClean="0">
                <a:solidFill>
                  <a:srgbClr val="D60093"/>
                </a:solidFill>
                <a:effectLst>
                  <a:outerShdw blurRad="38100" dist="38100" dir="2700000" algn="tl">
                    <a:srgbClr val="C0C0C0"/>
                  </a:outerShdw>
                </a:effectLst>
                <a:latin typeface="Bookman Old Style" pitchFamily="18" charset="0"/>
              </a:rPr>
              <a:t>2</a:t>
            </a:r>
            <a:r>
              <a:rPr lang="en-US" altLang="zh-CN" sz="2800" b="1" baseline="-25000" dirty="0" smtClean="0">
                <a:solidFill>
                  <a:srgbClr val="D60093"/>
                </a:solidFill>
                <a:effectLst>
                  <a:outerShdw blurRad="38100" dist="38100" dir="2700000" algn="tl">
                    <a:srgbClr val="C0C0C0"/>
                  </a:outerShdw>
                </a:effectLst>
                <a:latin typeface="Bookman Old Style" pitchFamily="18" charset="0"/>
              </a:rPr>
              <a:t>S</a:t>
            </a:r>
            <a:r>
              <a:rPr lang="zh-CN" altLang="en-US" sz="2800" b="1" baseline="-25000" dirty="0" smtClean="0">
                <a:solidFill>
                  <a:srgbClr val="D60093"/>
                </a:solidFill>
                <a:effectLst>
                  <a:outerShdw blurRad="38100" dist="38100" dir="2700000" algn="tl">
                    <a:srgbClr val="C0C0C0"/>
                  </a:outerShdw>
                </a:effectLst>
                <a:latin typeface="Bookman Old Style" pitchFamily="18" charset="0"/>
              </a:rPr>
              <a:t>）</a:t>
            </a:r>
            <a:r>
              <a:rPr lang="en-US" altLang="zh-CN" sz="2800" b="1" dirty="0" smtClean="0">
                <a:solidFill>
                  <a:srgbClr val="D60093"/>
                </a:solidFill>
                <a:effectLst>
                  <a:outerShdw blurRad="38100" dist="38100" dir="2700000" algn="tl">
                    <a:srgbClr val="C0C0C0"/>
                  </a:outerShdw>
                </a:effectLst>
                <a:latin typeface="Bookman Old Style" pitchFamily="18" charset="0"/>
              </a:rPr>
              <a:t>=7.10×10</a:t>
            </a:r>
            <a:r>
              <a:rPr lang="en-US" altLang="zh-CN" sz="2800" b="1" baseline="30000" dirty="0" smtClean="0">
                <a:solidFill>
                  <a:srgbClr val="D60093"/>
                </a:solidFill>
                <a:effectLst>
                  <a:outerShdw blurRad="38100" dist="38100" dir="2700000" algn="tl">
                    <a:srgbClr val="C0C0C0"/>
                  </a:outerShdw>
                </a:effectLst>
                <a:latin typeface="Bookman Old Style" pitchFamily="18" charset="0"/>
              </a:rPr>
              <a:t>-15</a:t>
            </a:r>
            <a:endParaRPr lang="en-US" altLang="zh-CN" sz="2800" b="1" dirty="0" smtClean="0">
              <a:solidFill>
                <a:srgbClr val="D60093"/>
              </a:solidFill>
              <a:effectLst>
                <a:outerShdw blurRad="38100" dist="38100" dir="2700000" algn="tl">
                  <a:srgbClr val="C0C0C0"/>
                </a:outerShdw>
              </a:effectLst>
              <a:latin typeface="Bookman Old Style" pitchFamily="18" charset="0"/>
            </a:endParaRPr>
          </a:p>
          <a:p>
            <a:pPr algn="just">
              <a:buFont typeface="Wingdings" pitchFamily="2" charset="2"/>
              <a:buNone/>
              <a:defRPr/>
            </a:pPr>
            <a:r>
              <a:rPr lang="en-US" altLang="zh-CN" sz="2800" b="1" dirty="0" smtClean="0">
                <a:effectLst>
                  <a:outerShdw blurRad="38100" dist="38100" dir="2700000" algn="tl">
                    <a:srgbClr val="C0C0C0"/>
                  </a:outerShdw>
                </a:effectLst>
                <a:latin typeface="Bookman Old Style" pitchFamily="18" charset="0"/>
              </a:rPr>
              <a:t>			</a:t>
            </a:r>
          </a:p>
        </p:txBody>
      </p:sp>
      <p:sp>
        <p:nvSpPr>
          <p:cNvPr id="667650" name="Text Box 4"/>
          <p:cNvSpPr txBox="1">
            <a:spLocks noChangeArrowheads="1"/>
          </p:cNvSpPr>
          <p:nvPr/>
        </p:nvSpPr>
        <p:spPr bwMode="auto">
          <a:xfrm>
            <a:off x="9051925" y="4518025"/>
            <a:ext cx="184150" cy="366713"/>
          </a:xfrm>
          <a:prstGeom prst="rect">
            <a:avLst/>
          </a:prstGeom>
          <a:noFill/>
          <a:ln w="9525">
            <a:noFill/>
            <a:miter lim="800000"/>
            <a:headEnd/>
            <a:tailEnd/>
          </a:ln>
        </p:spPr>
        <p:txBody>
          <a:bodyPr wrap="none">
            <a:spAutoFit/>
          </a:bodyPr>
          <a:lstStyle/>
          <a:p>
            <a:endParaRPr kumimoji="1" lang="zh-CN" altLang="zh-CN" b="1">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9971">
                                            <p:txEl>
                                              <p:pRg st="0" end="0"/>
                                            </p:txEl>
                                          </p:spTgt>
                                        </p:tgtEl>
                                        <p:attrNameLst>
                                          <p:attrName>style.visibility</p:attrName>
                                        </p:attrNameLst>
                                      </p:cBhvr>
                                      <p:to>
                                        <p:strVal val="visible"/>
                                      </p:to>
                                    </p:set>
                                    <p:animEffect transition="in" filter="dissolve">
                                      <p:cBhvr>
                                        <p:cTn id="7" dur="500"/>
                                        <p:tgtEl>
                                          <p:spTgt spid="339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9971">
                                            <p:txEl>
                                              <p:pRg st="1" end="1"/>
                                            </p:txEl>
                                          </p:spTgt>
                                        </p:tgtEl>
                                        <p:attrNameLst>
                                          <p:attrName>style.visibility</p:attrName>
                                        </p:attrNameLst>
                                      </p:cBhvr>
                                      <p:to>
                                        <p:strVal val="visible"/>
                                      </p:to>
                                    </p:set>
                                    <p:animEffect transition="in" filter="dissolve">
                                      <p:cBhvr>
                                        <p:cTn id="12" dur="500"/>
                                        <p:tgtEl>
                                          <p:spTgt spid="3399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9971">
                                            <p:txEl>
                                              <p:pRg st="2" end="2"/>
                                            </p:txEl>
                                          </p:spTgt>
                                        </p:tgtEl>
                                        <p:attrNameLst>
                                          <p:attrName>style.visibility</p:attrName>
                                        </p:attrNameLst>
                                      </p:cBhvr>
                                      <p:to>
                                        <p:strVal val="visible"/>
                                      </p:to>
                                    </p:set>
                                    <p:animEffect transition="in" filter="dissolve">
                                      <p:cBhvr>
                                        <p:cTn id="17" dur="500"/>
                                        <p:tgtEl>
                                          <p:spTgt spid="3399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9971">
                                            <p:txEl>
                                              <p:pRg st="3" end="3"/>
                                            </p:txEl>
                                          </p:spTgt>
                                        </p:tgtEl>
                                        <p:attrNameLst>
                                          <p:attrName>style.visibility</p:attrName>
                                        </p:attrNameLst>
                                      </p:cBhvr>
                                      <p:to>
                                        <p:strVal val="visible"/>
                                      </p:to>
                                    </p:set>
                                    <p:animEffect transition="in" filter="dissolve">
                                      <p:cBhvr>
                                        <p:cTn id="22" dur="500"/>
                                        <p:tgtEl>
                                          <p:spTgt spid="3399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9971">
                                            <p:txEl>
                                              <p:pRg st="4" end="4"/>
                                            </p:txEl>
                                          </p:spTgt>
                                        </p:tgtEl>
                                        <p:attrNameLst>
                                          <p:attrName>style.visibility</p:attrName>
                                        </p:attrNameLst>
                                      </p:cBhvr>
                                      <p:to>
                                        <p:strVal val="visible"/>
                                      </p:to>
                                    </p:set>
                                    <p:animEffect transition="in" filter="dissolve">
                                      <p:cBhvr>
                                        <p:cTn id="27" dur="500"/>
                                        <p:tgtEl>
                                          <p:spTgt spid="3399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39971">
                                            <p:txEl>
                                              <p:pRg st="5" end="5"/>
                                            </p:txEl>
                                          </p:spTgt>
                                        </p:tgtEl>
                                        <p:attrNameLst>
                                          <p:attrName>style.visibility</p:attrName>
                                        </p:attrNameLst>
                                      </p:cBhvr>
                                      <p:to>
                                        <p:strVal val="visible"/>
                                      </p:to>
                                    </p:set>
                                    <p:animEffect transition="in" filter="dissolve">
                                      <p:cBhvr>
                                        <p:cTn id="32" dur="500"/>
                                        <p:tgtEl>
                                          <p:spTgt spid="3399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1412127495"/>
              </p:ext>
            </p:extLst>
          </p:nvPr>
        </p:nvGraphicFramePr>
        <p:xfrm>
          <a:off x="1258888" y="953688"/>
          <a:ext cx="6842125" cy="3627440"/>
        </p:xfrm>
        <a:graphic>
          <a:graphicData uri="http://schemas.openxmlformats.org/drawingml/2006/table">
            <a:tbl>
              <a:tblPr firstRow="1" firstCol="1" bandRow="1" bandCol="1"/>
              <a:tblGrid>
                <a:gridCol w="2058565">
                  <a:extLst>
                    <a:ext uri="{9D8B030D-6E8A-4147-A177-3AD203B41FA5}">
                      <a16:colId xmlns:a16="http://schemas.microsoft.com/office/drawing/2014/main" val="20000"/>
                    </a:ext>
                  </a:extLst>
                </a:gridCol>
                <a:gridCol w="1594520">
                  <a:extLst>
                    <a:ext uri="{9D8B030D-6E8A-4147-A177-3AD203B41FA5}">
                      <a16:colId xmlns:a16="http://schemas.microsoft.com/office/drawing/2014/main" val="20001"/>
                    </a:ext>
                  </a:extLst>
                </a:gridCol>
                <a:gridCol w="1594520">
                  <a:extLst>
                    <a:ext uri="{9D8B030D-6E8A-4147-A177-3AD203B41FA5}">
                      <a16:colId xmlns:a16="http://schemas.microsoft.com/office/drawing/2014/main" val="20002"/>
                    </a:ext>
                  </a:extLst>
                </a:gridCol>
                <a:gridCol w="1594520">
                  <a:extLst>
                    <a:ext uri="{9D8B030D-6E8A-4147-A177-3AD203B41FA5}">
                      <a16:colId xmlns:a16="http://schemas.microsoft.com/office/drawing/2014/main" val="20003"/>
                    </a:ext>
                  </a:extLst>
                </a:gridCol>
              </a:tblGrid>
              <a:tr h="362744">
                <a:tc rowSpan="2">
                  <a:txBody>
                    <a:bodyPr/>
                    <a:lstStyle/>
                    <a:p>
                      <a:pPr algn="ctr">
                        <a:spcAft>
                          <a:spcPts val="0"/>
                        </a:spcAft>
                      </a:pPr>
                      <a:r>
                        <a:rPr lang="zh-CN" sz="2000" b="1" kern="100" dirty="0">
                          <a:solidFill>
                            <a:srgbClr val="000000"/>
                          </a:solidFill>
                          <a:effectLst/>
                          <a:latin typeface="Times New Roman"/>
                          <a:ea typeface="宋体"/>
                        </a:rPr>
                        <a:t>离子强度</a:t>
                      </a:r>
                      <a:r>
                        <a:rPr lang="en-US" sz="2000" b="1" kern="100" dirty="0">
                          <a:solidFill>
                            <a:srgbClr val="000000"/>
                          </a:solidFill>
                          <a:effectLst/>
                          <a:latin typeface="Times New Roman"/>
                          <a:ea typeface="宋体"/>
                        </a:rPr>
                        <a:t>/</a:t>
                      </a:r>
                      <a:r>
                        <a:rPr lang="zh-CN" sz="2000" b="1" kern="100" dirty="0">
                          <a:solidFill>
                            <a:srgbClr val="000000"/>
                          </a:solidFill>
                          <a:effectLst/>
                          <a:latin typeface="Times New Roman"/>
                          <a:ea typeface="宋体"/>
                        </a:rPr>
                        <a:t>（</a:t>
                      </a:r>
                      <a:r>
                        <a:rPr lang="en-US" sz="2000" b="1" kern="100" dirty="0">
                          <a:solidFill>
                            <a:srgbClr val="000000"/>
                          </a:solidFill>
                          <a:effectLst/>
                          <a:latin typeface="Times New Roman"/>
                          <a:ea typeface="宋体"/>
                        </a:rPr>
                        <a:t>mol·kg</a:t>
                      </a:r>
                      <a:r>
                        <a:rPr lang="en-US" sz="2000" b="1" kern="100" baseline="30000" dirty="0">
                          <a:solidFill>
                            <a:srgbClr val="000000"/>
                          </a:solidFill>
                          <a:effectLst/>
                          <a:latin typeface="Times New Roman"/>
                          <a:ea typeface="宋体"/>
                        </a:rPr>
                        <a:t>-1</a:t>
                      </a:r>
                      <a:r>
                        <a:rPr lang="zh-CN" sz="2000" b="1" kern="100" dirty="0">
                          <a:solidFill>
                            <a:srgbClr val="000000"/>
                          </a:solidFill>
                          <a:effectLst/>
                          <a:latin typeface="Times New Roman"/>
                          <a:ea typeface="宋体"/>
                        </a:rPr>
                        <a:t>）</a:t>
                      </a:r>
                      <a:endParaRPr lang="zh-CN" sz="2000" b="1" kern="100" dirty="0">
                        <a:effectLst/>
                        <a:latin typeface="Times New Roman"/>
                        <a:ea typeface="宋体"/>
                      </a:endParaRPr>
                    </a:p>
                  </a:txBody>
                  <a:tcPr marL="19054" marR="1905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2000" b="1" kern="100" dirty="0">
                          <a:solidFill>
                            <a:srgbClr val="000000"/>
                          </a:solidFill>
                          <a:effectLst/>
                          <a:latin typeface="Times New Roman"/>
                          <a:ea typeface="宋体"/>
                        </a:rPr>
                        <a:t>活 度 系 数</a:t>
                      </a:r>
                      <a:endParaRPr lang="zh-CN" sz="2000" b="1" kern="100" dirty="0">
                        <a:effectLst/>
                        <a:latin typeface="Times New Roman"/>
                        <a:ea typeface="宋体"/>
                      </a:endParaRPr>
                    </a:p>
                  </a:txBody>
                  <a:tcPr marL="19054" marR="1905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62744">
                <a:tc vMerge="1">
                  <a:txBody>
                    <a:bodyPr/>
                    <a:lstStyle/>
                    <a:p>
                      <a:endParaRPr lang="zh-CN" altLang="en-US"/>
                    </a:p>
                  </a:txBody>
                  <a:tcPr/>
                </a:tc>
                <a:tc>
                  <a:txBody>
                    <a:bodyPr/>
                    <a:lstStyle/>
                    <a:p>
                      <a:pPr algn="ctr">
                        <a:spcAft>
                          <a:spcPts val="0"/>
                        </a:spcAft>
                      </a:pPr>
                      <a:r>
                        <a:rPr lang="en-US" sz="2000" b="1" i="1" kern="100" dirty="0" smtClean="0">
                          <a:solidFill>
                            <a:srgbClr val="000000"/>
                          </a:solidFill>
                          <a:effectLst/>
                          <a:latin typeface="Times New Roman"/>
                          <a:ea typeface="宋体"/>
                        </a:rPr>
                        <a:t>Z </a:t>
                      </a:r>
                      <a:r>
                        <a:rPr lang="en-US" sz="2000" b="1" kern="100" dirty="0" smtClean="0">
                          <a:solidFill>
                            <a:srgbClr val="000000"/>
                          </a:solidFill>
                          <a:effectLst/>
                          <a:latin typeface="Times New Roman"/>
                          <a:ea typeface="宋体"/>
                        </a:rPr>
                        <a:t>= 1</a:t>
                      </a:r>
                      <a:endParaRPr lang="zh-CN" sz="2000" b="1" kern="100" dirty="0">
                        <a:effectLst/>
                        <a:latin typeface="Times New Roman"/>
                        <a:ea typeface="宋体"/>
                      </a:endParaRPr>
                    </a:p>
                  </a:txBody>
                  <a:tcPr marL="19054" marR="1905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i="1" kern="100" dirty="0" smtClean="0">
                          <a:solidFill>
                            <a:srgbClr val="000000"/>
                          </a:solidFill>
                          <a:effectLst/>
                          <a:latin typeface="Times New Roman"/>
                          <a:ea typeface="宋体"/>
                        </a:rPr>
                        <a:t>Z </a:t>
                      </a:r>
                      <a:r>
                        <a:rPr lang="en-US" sz="2000" b="1" kern="100" dirty="0" smtClean="0">
                          <a:solidFill>
                            <a:srgbClr val="000000"/>
                          </a:solidFill>
                          <a:effectLst/>
                          <a:latin typeface="Times New Roman"/>
                          <a:ea typeface="宋体"/>
                        </a:rPr>
                        <a:t>= 2</a:t>
                      </a:r>
                      <a:endParaRPr lang="zh-CN" sz="2000" b="1" kern="100" dirty="0">
                        <a:effectLst/>
                        <a:latin typeface="Times New Roman"/>
                        <a:ea typeface="宋体"/>
                      </a:endParaRPr>
                    </a:p>
                  </a:txBody>
                  <a:tcPr marL="19054" marR="1905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b="1" i="1" kern="100" dirty="0" smtClean="0">
                          <a:solidFill>
                            <a:srgbClr val="000000"/>
                          </a:solidFill>
                          <a:effectLst/>
                          <a:latin typeface="Times New Roman"/>
                          <a:ea typeface="宋体"/>
                        </a:rPr>
                        <a:t>Z </a:t>
                      </a:r>
                      <a:r>
                        <a:rPr lang="en-US" sz="2000" b="1" kern="100" dirty="0" smtClean="0">
                          <a:solidFill>
                            <a:srgbClr val="000000"/>
                          </a:solidFill>
                          <a:effectLst/>
                          <a:latin typeface="Times New Roman"/>
                          <a:ea typeface="宋体"/>
                        </a:rPr>
                        <a:t>= 3</a:t>
                      </a:r>
                      <a:endParaRPr lang="zh-CN" sz="2000" b="1" kern="100" dirty="0">
                        <a:effectLst/>
                        <a:latin typeface="Times New Roman"/>
                        <a:ea typeface="宋体"/>
                      </a:endParaRPr>
                    </a:p>
                  </a:txBody>
                  <a:tcPr marL="19054" marR="1905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2744">
                <a:tc>
                  <a:txBody>
                    <a:bodyPr/>
                    <a:lstStyle/>
                    <a:p>
                      <a:pPr algn="ctr">
                        <a:spcAft>
                          <a:spcPts val="0"/>
                        </a:spcAft>
                      </a:pPr>
                      <a:r>
                        <a:rPr lang="en-US" sz="2000" b="1" kern="100">
                          <a:solidFill>
                            <a:srgbClr val="000000"/>
                          </a:solidFill>
                          <a:effectLst/>
                          <a:latin typeface="Times New Roman"/>
                          <a:ea typeface="宋体"/>
                        </a:rPr>
                        <a:t>1×10</a:t>
                      </a:r>
                      <a:r>
                        <a:rPr lang="en-US" sz="2000" b="1" kern="100" baseline="30000">
                          <a:solidFill>
                            <a:srgbClr val="000000"/>
                          </a:solidFill>
                          <a:effectLst/>
                          <a:latin typeface="Times New Roman"/>
                          <a:ea typeface="宋体"/>
                        </a:rPr>
                        <a:t>-4</a:t>
                      </a:r>
                      <a:endParaRPr lang="zh-CN" sz="2000" b="1" kern="100">
                        <a:effectLst/>
                        <a:latin typeface="Times New Roman"/>
                        <a:ea typeface="宋体"/>
                      </a:endParaRPr>
                    </a:p>
                  </a:txBody>
                  <a:tcPr marL="19054" marR="1905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b="1" kern="100">
                          <a:solidFill>
                            <a:srgbClr val="000000"/>
                          </a:solidFill>
                          <a:effectLst/>
                          <a:latin typeface="Times New Roman"/>
                          <a:ea typeface="宋体"/>
                        </a:rPr>
                        <a:t>0.99</a:t>
                      </a:r>
                      <a:endParaRPr lang="zh-CN" sz="2000" b="1" kern="100">
                        <a:effectLst/>
                        <a:latin typeface="Times New Roman"/>
                        <a:ea typeface="宋体"/>
                      </a:endParaRPr>
                    </a:p>
                  </a:txBody>
                  <a:tcPr marL="19054" marR="1905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b="1" kern="100">
                          <a:solidFill>
                            <a:srgbClr val="000000"/>
                          </a:solidFill>
                          <a:effectLst/>
                          <a:latin typeface="Times New Roman"/>
                          <a:ea typeface="宋体"/>
                        </a:rPr>
                        <a:t>0.95</a:t>
                      </a:r>
                      <a:endParaRPr lang="zh-CN" sz="2000" b="1" kern="100">
                        <a:effectLst/>
                        <a:latin typeface="Times New Roman"/>
                        <a:ea typeface="宋体"/>
                      </a:endParaRPr>
                    </a:p>
                  </a:txBody>
                  <a:tcPr marL="19054" marR="1905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b="1" kern="100">
                          <a:solidFill>
                            <a:srgbClr val="000000"/>
                          </a:solidFill>
                          <a:effectLst/>
                          <a:latin typeface="Times New Roman"/>
                          <a:ea typeface="宋体"/>
                        </a:rPr>
                        <a:t>0.90</a:t>
                      </a:r>
                      <a:endParaRPr lang="zh-CN" sz="2000" b="1" kern="100">
                        <a:effectLst/>
                        <a:latin typeface="Times New Roman"/>
                        <a:ea typeface="宋体"/>
                      </a:endParaRPr>
                    </a:p>
                  </a:txBody>
                  <a:tcPr marL="19054" marR="1905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362744">
                <a:tc>
                  <a:txBody>
                    <a:bodyPr/>
                    <a:lstStyle/>
                    <a:p>
                      <a:pPr algn="ctr">
                        <a:spcBef>
                          <a:spcPts val="500"/>
                        </a:spcBef>
                        <a:spcAft>
                          <a:spcPts val="0"/>
                        </a:spcAft>
                      </a:pPr>
                      <a:r>
                        <a:rPr lang="en-US" sz="2000" b="1" kern="100">
                          <a:solidFill>
                            <a:srgbClr val="000000"/>
                          </a:solidFill>
                          <a:effectLst/>
                          <a:latin typeface="Times New Roman"/>
                          <a:ea typeface="宋体"/>
                        </a:rPr>
                        <a:t>5×10</a:t>
                      </a:r>
                      <a:r>
                        <a:rPr lang="en-US" sz="2000" b="1" kern="100" baseline="30000">
                          <a:solidFill>
                            <a:srgbClr val="000000"/>
                          </a:solidFill>
                          <a:effectLst/>
                          <a:latin typeface="Times New Roman"/>
                          <a:ea typeface="宋体"/>
                        </a:rPr>
                        <a:t>-4</a:t>
                      </a:r>
                      <a:endParaRPr lang="zh-CN" sz="2800" b="1">
                        <a:effectLst/>
                        <a:latin typeface="Times New Roman"/>
                        <a:ea typeface="Arial Unicode MS"/>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0.97</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0.90</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0.80</a:t>
                      </a:r>
                      <a:endParaRPr lang="zh-CN" sz="2000" b="1" kern="100">
                        <a:effectLst/>
                        <a:latin typeface="Times New Roman"/>
                        <a:ea typeface="宋体"/>
                      </a:endParaRPr>
                    </a:p>
                  </a:txBody>
                  <a:tcPr marL="19054" marR="19054" marT="0" marB="0" anchor="ctr">
                    <a:lnL>
                      <a:noFill/>
                    </a:lnL>
                    <a:lnR>
                      <a:noFill/>
                    </a:lnR>
                    <a:lnT>
                      <a:noFill/>
                    </a:lnT>
                    <a:lnB>
                      <a:noFill/>
                    </a:lnB>
                  </a:tcPr>
                </a:tc>
                <a:extLst>
                  <a:ext uri="{0D108BD9-81ED-4DB2-BD59-A6C34878D82A}">
                    <a16:rowId xmlns:a16="http://schemas.microsoft.com/office/drawing/2014/main" val="10003"/>
                  </a:ext>
                </a:extLst>
              </a:tr>
              <a:tr h="362744">
                <a:tc>
                  <a:txBody>
                    <a:bodyPr/>
                    <a:lstStyle/>
                    <a:p>
                      <a:pPr algn="ctr">
                        <a:spcAft>
                          <a:spcPts val="0"/>
                        </a:spcAft>
                      </a:pPr>
                      <a:r>
                        <a:rPr lang="en-US" sz="2000" b="1" kern="100">
                          <a:solidFill>
                            <a:srgbClr val="000000"/>
                          </a:solidFill>
                          <a:effectLst/>
                          <a:latin typeface="Times New Roman"/>
                          <a:ea typeface="宋体"/>
                        </a:rPr>
                        <a:t>1×10</a:t>
                      </a:r>
                      <a:r>
                        <a:rPr lang="en-US" sz="2000" b="1" kern="100" baseline="30000">
                          <a:solidFill>
                            <a:srgbClr val="000000"/>
                          </a:solidFill>
                          <a:effectLst/>
                          <a:latin typeface="Times New Roman"/>
                          <a:ea typeface="宋体"/>
                        </a:rPr>
                        <a:t>-3</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0.96</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0.86</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0.73</a:t>
                      </a:r>
                      <a:endParaRPr lang="zh-CN" sz="2000" b="1" kern="100">
                        <a:effectLst/>
                        <a:latin typeface="Times New Roman"/>
                        <a:ea typeface="宋体"/>
                      </a:endParaRPr>
                    </a:p>
                  </a:txBody>
                  <a:tcPr marL="19054" marR="19054" marT="0" marB="0" anchor="ctr">
                    <a:lnL>
                      <a:noFill/>
                    </a:lnL>
                    <a:lnR>
                      <a:noFill/>
                    </a:lnR>
                    <a:lnT>
                      <a:noFill/>
                    </a:lnT>
                    <a:lnB>
                      <a:noFill/>
                    </a:lnB>
                  </a:tcPr>
                </a:tc>
                <a:extLst>
                  <a:ext uri="{0D108BD9-81ED-4DB2-BD59-A6C34878D82A}">
                    <a16:rowId xmlns:a16="http://schemas.microsoft.com/office/drawing/2014/main" val="10004"/>
                  </a:ext>
                </a:extLst>
              </a:tr>
              <a:tr h="362744">
                <a:tc>
                  <a:txBody>
                    <a:bodyPr/>
                    <a:lstStyle/>
                    <a:p>
                      <a:pPr algn="ctr">
                        <a:spcAft>
                          <a:spcPts val="0"/>
                        </a:spcAft>
                      </a:pPr>
                      <a:r>
                        <a:rPr lang="en-US" sz="2000" b="1" kern="100">
                          <a:solidFill>
                            <a:srgbClr val="000000"/>
                          </a:solidFill>
                          <a:effectLst/>
                          <a:latin typeface="Times New Roman"/>
                          <a:ea typeface="宋体"/>
                        </a:rPr>
                        <a:t>5×10</a:t>
                      </a:r>
                      <a:r>
                        <a:rPr lang="en-US" sz="2000" b="1" kern="100" baseline="30000">
                          <a:solidFill>
                            <a:srgbClr val="000000"/>
                          </a:solidFill>
                          <a:effectLst/>
                          <a:latin typeface="Times New Roman"/>
                          <a:ea typeface="宋体"/>
                        </a:rPr>
                        <a:t>-3</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0.92</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0.72</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0.51</a:t>
                      </a:r>
                      <a:endParaRPr lang="zh-CN" sz="2000" b="1" kern="100">
                        <a:effectLst/>
                        <a:latin typeface="Times New Roman"/>
                        <a:ea typeface="宋体"/>
                      </a:endParaRPr>
                    </a:p>
                  </a:txBody>
                  <a:tcPr marL="19054" marR="19054" marT="0" marB="0" anchor="ctr">
                    <a:lnL>
                      <a:noFill/>
                    </a:lnL>
                    <a:lnR>
                      <a:noFill/>
                    </a:lnR>
                    <a:lnT>
                      <a:noFill/>
                    </a:lnT>
                    <a:lnB>
                      <a:noFill/>
                    </a:lnB>
                  </a:tcPr>
                </a:tc>
                <a:extLst>
                  <a:ext uri="{0D108BD9-81ED-4DB2-BD59-A6C34878D82A}">
                    <a16:rowId xmlns:a16="http://schemas.microsoft.com/office/drawing/2014/main" val="10005"/>
                  </a:ext>
                </a:extLst>
              </a:tr>
              <a:tr h="362744">
                <a:tc>
                  <a:txBody>
                    <a:bodyPr/>
                    <a:lstStyle/>
                    <a:p>
                      <a:pPr algn="ctr">
                        <a:spcAft>
                          <a:spcPts val="0"/>
                        </a:spcAft>
                      </a:pPr>
                      <a:r>
                        <a:rPr lang="en-US" sz="2000" b="1" kern="100">
                          <a:solidFill>
                            <a:srgbClr val="000000"/>
                          </a:solidFill>
                          <a:effectLst/>
                          <a:latin typeface="Times New Roman"/>
                          <a:ea typeface="宋体"/>
                        </a:rPr>
                        <a:t>1×10</a:t>
                      </a:r>
                      <a:r>
                        <a:rPr lang="en-US" sz="2000" b="1" kern="100" baseline="30000">
                          <a:solidFill>
                            <a:srgbClr val="000000"/>
                          </a:solidFill>
                          <a:effectLst/>
                          <a:latin typeface="Times New Roman"/>
                          <a:ea typeface="宋体"/>
                        </a:rPr>
                        <a:t>-2</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0.89</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0.63</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0.39</a:t>
                      </a:r>
                      <a:endParaRPr lang="zh-CN" sz="2000" b="1" kern="100">
                        <a:effectLst/>
                        <a:latin typeface="Times New Roman"/>
                        <a:ea typeface="宋体"/>
                      </a:endParaRPr>
                    </a:p>
                  </a:txBody>
                  <a:tcPr marL="19054" marR="19054" marT="0" marB="0" anchor="ctr">
                    <a:lnL>
                      <a:noFill/>
                    </a:lnL>
                    <a:lnR>
                      <a:noFill/>
                    </a:lnR>
                    <a:lnT>
                      <a:noFill/>
                    </a:lnT>
                    <a:lnB>
                      <a:noFill/>
                    </a:lnB>
                  </a:tcPr>
                </a:tc>
                <a:extLst>
                  <a:ext uri="{0D108BD9-81ED-4DB2-BD59-A6C34878D82A}">
                    <a16:rowId xmlns:a16="http://schemas.microsoft.com/office/drawing/2014/main" val="10006"/>
                  </a:ext>
                </a:extLst>
              </a:tr>
              <a:tr h="362744">
                <a:tc>
                  <a:txBody>
                    <a:bodyPr/>
                    <a:lstStyle/>
                    <a:p>
                      <a:pPr algn="ctr">
                        <a:spcAft>
                          <a:spcPts val="0"/>
                        </a:spcAft>
                      </a:pPr>
                      <a:r>
                        <a:rPr lang="en-US" sz="2000" b="1" kern="100">
                          <a:solidFill>
                            <a:srgbClr val="000000"/>
                          </a:solidFill>
                          <a:effectLst/>
                          <a:latin typeface="Times New Roman"/>
                          <a:ea typeface="宋体"/>
                        </a:rPr>
                        <a:t>5×10</a:t>
                      </a:r>
                      <a:r>
                        <a:rPr lang="en-US" sz="2000" b="1" kern="100" baseline="30000">
                          <a:solidFill>
                            <a:srgbClr val="000000"/>
                          </a:solidFill>
                          <a:effectLst/>
                          <a:latin typeface="Times New Roman"/>
                          <a:ea typeface="宋体"/>
                        </a:rPr>
                        <a:t>-2</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0.81</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0.44</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0.15</a:t>
                      </a:r>
                      <a:endParaRPr lang="zh-CN" sz="2000" b="1" kern="100">
                        <a:effectLst/>
                        <a:latin typeface="Times New Roman"/>
                        <a:ea typeface="宋体"/>
                      </a:endParaRPr>
                    </a:p>
                  </a:txBody>
                  <a:tcPr marL="19054" marR="19054" marT="0" marB="0" anchor="ctr">
                    <a:lnL>
                      <a:noFill/>
                    </a:lnL>
                    <a:lnR>
                      <a:noFill/>
                    </a:lnR>
                    <a:lnT>
                      <a:noFill/>
                    </a:lnT>
                    <a:lnB>
                      <a:noFill/>
                    </a:lnB>
                  </a:tcPr>
                </a:tc>
                <a:extLst>
                  <a:ext uri="{0D108BD9-81ED-4DB2-BD59-A6C34878D82A}">
                    <a16:rowId xmlns:a16="http://schemas.microsoft.com/office/drawing/2014/main" val="10007"/>
                  </a:ext>
                </a:extLst>
              </a:tr>
              <a:tr h="362744">
                <a:tc>
                  <a:txBody>
                    <a:bodyPr/>
                    <a:lstStyle/>
                    <a:p>
                      <a:pPr algn="ctr">
                        <a:spcAft>
                          <a:spcPts val="0"/>
                        </a:spcAft>
                      </a:pPr>
                      <a:r>
                        <a:rPr lang="en-US" sz="2000" b="1" kern="100">
                          <a:solidFill>
                            <a:srgbClr val="000000"/>
                          </a:solidFill>
                          <a:effectLst/>
                          <a:latin typeface="Times New Roman"/>
                          <a:ea typeface="宋体"/>
                        </a:rPr>
                        <a:t>0.1</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0.78</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0.33</a:t>
                      </a:r>
                      <a:endParaRPr lang="zh-CN" sz="2000" b="1" kern="100">
                        <a:effectLst/>
                        <a:latin typeface="Times New Roman"/>
                        <a:ea typeface="宋体"/>
                      </a:endParaRPr>
                    </a:p>
                  </a:txBody>
                  <a:tcPr marL="19054" marR="19054" marT="0" marB="0" anchor="ctr">
                    <a:lnL>
                      <a:noFill/>
                    </a:lnL>
                    <a:lnR>
                      <a:noFill/>
                    </a:lnR>
                    <a:lnT>
                      <a:noFill/>
                    </a:lnT>
                    <a:lnB>
                      <a:noFill/>
                    </a:lnB>
                  </a:tcPr>
                </a:tc>
                <a:tc>
                  <a:txBody>
                    <a:bodyPr/>
                    <a:lstStyle/>
                    <a:p>
                      <a:pPr algn="ctr">
                        <a:spcAft>
                          <a:spcPts val="0"/>
                        </a:spcAft>
                      </a:pPr>
                      <a:r>
                        <a:rPr lang="en-US" sz="2000" b="1" kern="100">
                          <a:solidFill>
                            <a:srgbClr val="000000"/>
                          </a:solidFill>
                          <a:effectLst/>
                          <a:latin typeface="Times New Roman"/>
                          <a:ea typeface="宋体"/>
                        </a:rPr>
                        <a:t>0.08</a:t>
                      </a:r>
                      <a:endParaRPr lang="zh-CN" sz="2000" b="1" kern="100">
                        <a:effectLst/>
                        <a:latin typeface="Times New Roman"/>
                        <a:ea typeface="宋体"/>
                      </a:endParaRPr>
                    </a:p>
                  </a:txBody>
                  <a:tcPr marL="19054" marR="19054" marT="0" marB="0" anchor="ctr">
                    <a:lnL>
                      <a:noFill/>
                    </a:lnL>
                    <a:lnR>
                      <a:noFill/>
                    </a:lnR>
                    <a:lnT>
                      <a:noFill/>
                    </a:lnT>
                    <a:lnB>
                      <a:noFill/>
                    </a:lnB>
                  </a:tcPr>
                </a:tc>
                <a:extLst>
                  <a:ext uri="{0D108BD9-81ED-4DB2-BD59-A6C34878D82A}">
                    <a16:rowId xmlns:a16="http://schemas.microsoft.com/office/drawing/2014/main" val="10008"/>
                  </a:ext>
                </a:extLst>
              </a:tr>
              <a:tr h="362744">
                <a:tc>
                  <a:txBody>
                    <a:bodyPr/>
                    <a:lstStyle/>
                    <a:p>
                      <a:pPr algn="ctr">
                        <a:spcAft>
                          <a:spcPts val="0"/>
                        </a:spcAft>
                      </a:pPr>
                      <a:r>
                        <a:rPr lang="en-US" sz="2000" b="1" kern="100">
                          <a:solidFill>
                            <a:srgbClr val="000000"/>
                          </a:solidFill>
                          <a:effectLst/>
                          <a:latin typeface="Times New Roman"/>
                          <a:ea typeface="宋体"/>
                        </a:rPr>
                        <a:t>0.2</a:t>
                      </a:r>
                      <a:endParaRPr lang="zh-CN" sz="2000" b="1" kern="100">
                        <a:effectLst/>
                        <a:latin typeface="Times New Roman"/>
                        <a:ea typeface="宋体"/>
                      </a:endParaRPr>
                    </a:p>
                  </a:txBody>
                  <a:tcPr marL="19054" marR="1905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a:solidFill>
                            <a:srgbClr val="000000"/>
                          </a:solidFill>
                          <a:effectLst/>
                          <a:latin typeface="Times New Roman"/>
                          <a:ea typeface="宋体"/>
                        </a:rPr>
                        <a:t>0.70</a:t>
                      </a:r>
                      <a:endParaRPr lang="zh-CN" sz="2000" b="1" kern="100">
                        <a:effectLst/>
                        <a:latin typeface="Times New Roman"/>
                        <a:ea typeface="宋体"/>
                      </a:endParaRPr>
                    </a:p>
                  </a:txBody>
                  <a:tcPr marL="19054" marR="1905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solidFill>
                            <a:srgbClr val="000000"/>
                          </a:solidFill>
                          <a:effectLst/>
                          <a:latin typeface="Times New Roman"/>
                          <a:ea typeface="宋体"/>
                        </a:rPr>
                        <a:t>0.24</a:t>
                      </a:r>
                      <a:endParaRPr lang="zh-CN" sz="2000" b="1" kern="100" dirty="0">
                        <a:effectLst/>
                        <a:latin typeface="Times New Roman"/>
                        <a:ea typeface="宋体"/>
                      </a:endParaRPr>
                    </a:p>
                  </a:txBody>
                  <a:tcPr marL="19054" marR="19054"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b="1" kern="100" dirty="0">
                          <a:solidFill>
                            <a:srgbClr val="000000"/>
                          </a:solidFill>
                          <a:effectLst/>
                          <a:latin typeface="Times New Roman"/>
                          <a:ea typeface="宋体"/>
                        </a:rPr>
                        <a:t>0.04</a:t>
                      </a:r>
                      <a:endParaRPr lang="zh-CN" sz="2000" b="1" kern="100" dirty="0">
                        <a:effectLst/>
                        <a:latin typeface="Times New Roman"/>
                        <a:ea typeface="宋体"/>
                      </a:endParaRPr>
                    </a:p>
                  </a:txBody>
                  <a:tcPr marL="19054" marR="19054"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7932" name="矩形 5"/>
          <p:cNvSpPr>
            <a:spLocks noChangeArrowheads="1"/>
          </p:cNvSpPr>
          <p:nvPr/>
        </p:nvSpPr>
        <p:spPr bwMode="auto">
          <a:xfrm>
            <a:off x="2051050" y="446758"/>
            <a:ext cx="5473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eaLnBrk="1" hangingPunct="1"/>
            <a:r>
              <a:rPr lang="zh-CN" altLang="en-US" sz="2400" b="0" dirty="0">
                <a:solidFill>
                  <a:srgbClr val="FF0000"/>
                </a:solidFill>
                <a:latin typeface="微软雅黑" panose="020B0503020204020204" pitchFamily="34" charset="-122"/>
                <a:ea typeface="微软雅黑" panose="020B0503020204020204" pitchFamily="34" charset="-122"/>
              </a:rPr>
              <a:t>同离子强度时的活度因子（</a:t>
            </a:r>
            <a:r>
              <a:rPr lang="en-US" altLang="zh-CN" sz="2400" b="0" dirty="0">
                <a:solidFill>
                  <a:srgbClr val="FF0000"/>
                </a:solidFill>
                <a:latin typeface="微软雅黑" panose="020B0503020204020204" pitchFamily="34" charset="-122"/>
                <a:ea typeface="微软雅黑" panose="020B0503020204020204" pitchFamily="34" charset="-122"/>
              </a:rPr>
              <a:t>298.15K</a:t>
            </a:r>
            <a:r>
              <a:rPr lang="zh-CN" altLang="en-US" sz="2400" b="0" dirty="0">
                <a:solidFill>
                  <a:srgbClr val="FF0000"/>
                </a:solidFill>
                <a:latin typeface="微软雅黑" panose="020B0503020204020204" pitchFamily="34" charset="-122"/>
                <a:ea typeface="微软雅黑" panose="020B0503020204020204" pitchFamily="34" charset="-122"/>
              </a:rPr>
              <a:t>）</a:t>
            </a:r>
          </a:p>
        </p:txBody>
      </p:sp>
      <p:sp>
        <p:nvSpPr>
          <p:cNvPr id="37933" name="矩形 6"/>
          <p:cNvSpPr>
            <a:spLocks noChangeArrowheads="1"/>
          </p:cNvSpPr>
          <p:nvPr/>
        </p:nvSpPr>
        <p:spPr bwMode="auto">
          <a:xfrm>
            <a:off x="1042988" y="4581525"/>
            <a:ext cx="72009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3200" b="1">
                <a:solidFill>
                  <a:schemeClr val="tx1"/>
                </a:solidFill>
                <a:latin typeface="Arial" panose="020B0604020202020204" pitchFamily="34" charset="0"/>
                <a:ea typeface="楷体_GB2312" pitchFamily="49" charset="-122"/>
              </a:defRPr>
            </a:lvl1pPr>
            <a:lvl2pPr marL="742950" indent="-285750" eaLnBrk="0" hangingPunct="0">
              <a:defRPr sz="3200" b="1">
                <a:solidFill>
                  <a:schemeClr val="tx1"/>
                </a:solidFill>
                <a:latin typeface="Arial" panose="020B0604020202020204" pitchFamily="34" charset="0"/>
                <a:ea typeface="楷体_GB2312" pitchFamily="49" charset="-122"/>
              </a:defRPr>
            </a:lvl2pPr>
            <a:lvl3pPr marL="1143000" indent="-228600" eaLnBrk="0" hangingPunct="0">
              <a:defRPr sz="3200" b="1">
                <a:solidFill>
                  <a:schemeClr val="tx1"/>
                </a:solidFill>
                <a:latin typeface="Arial" panose="020B0604020202020204" pitchFamily="34" charset="0"/>
                <a:ea typeface="楷体_GB2312" pitchFamily="49" charset="-122"/>
              </a:defRPr>
            </a:lvl3pPr>
            <a:lvl4pPr marL="1600200" indent="-228600" eaLnBrk="0" hangingPunct="0">
              <a:defRPr sz="3200" b="1">
                <a:solidFill>
                  <a:schemeClr val="tx1"/>
                </a:solidFill>
                <a:latin typeface="Arial" panose="020B0604020202020204" pitchFamily="34" charset="0"/>
                <a:ea typeface="楷体_GB2312" pitchFamily="49" charset="-122"/>
              </a:defRPr>
            </a:lvl4pPr>
            <a:lvl5pPr marL="2057400" indent="-228600" eaLnBrk="0" hangingPunct="0">
              <a:defRPr sz="3200" b="1">
                <a:solidFill>
                  <a:schemeClr val="tx1"/>
                </a:solidFill>
                <a:latin typeface="Arial" panose="020B0604020202020204" pitchFamily="34" charset="0"/>
                <a:ea typeface="楷体_GB2312" pitchFamily="49" charset="-122"/>
              </a:defRPr>
            </a:lvl5pPr>
            <a:lvl6pPr marL="25146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6pPr>
            <a:lvl7pPr marL="29718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7pPr>
            <a:lvl8pPr marL="34290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8pPr>
            <a:lvl9pPr marL="3886200" indent="-228600" algn="ctr" eaLnBrk="0" fontAlgn="base" hangingPunct="0">
              <a:spcBef>
                <a:spcPct val="0"/>
              </a:spcBef>
              <a:spcAft>
                <a:spcPct val="0"/>
              </a:spcAft>
              <a:defRPr sz="3200" b="1">
                <a:solidFill>
                  <a:schemeClr val="tx1"/>
                </a:solidFill>
                <a:latin typeface="Arial" panose="020B0604020202020204" pitchFamily="34" charset="0"/>
                <a:ea typeface="楷体_GB2312" pitchFamily="49" charset="-122"/>
              </a:defRPr>
            </a:lvl9pPr>
          </a:lstStyle>
          <a:p>
            <a:pPr algn="l" eaLnBrk="1" hangingPunct="1">
              <a:lnSpc>
                <a:spcPct val="150000"/>
              </a:lnSpc>
              <a:buFont typeface="Wingdings" panose="05000000000000000000" pitchFamily="2" charset="2"/>
              <a:buChar char="Ø"/>
            </a:pPr>
            <a:r>
              <a:rPr lang="en-US" altLang="zh-CN" sz="2000" b="0" dirty="0">
                <a:solidFill>
                  <a:srgbClr val="FF0000"/>
                </a:solidFill>
                <a:latin typeface="微软雅黑" panose="020B0503020204020204" pitchFamily="34" charset="-122"/>
                <a:ea typeface="微软雅黑" panose="020B0503020204020204" pitchFamily="34" charset="-122"/>
              </a:rPr>
              <a:t>I</a:t>
            </a:r>
            <a:r>
              <a:rPr lang="zh-CN" altLang="en-US" sz="2000" b="0" dirty="0">
                <a:solidFill>
                  <a:srgbClr val="FF0000"/>
                </a:solidFill>
                <a:latin typeface="微软雅黑" panose="020B0503020204020204" pitchFamily="34" charset="-122"/>
                <a:ea typeface="微软雅黑" panose="020B0503020204020204" pitchFamily="34" charset="-122"/>
              </a:rPr>
              <a:t>值愈大，活度因子愈小，活度就愈小；</a:t>
            </a:r>
            <a:endParaRPr lang="en-US" altLang="zh-CN" sz="2000" b="0" dirty="0">
              <a:solidFill>
                <a:srgbClr val="FF0000"/>
              </a:solidFill>
              <a:latin typeface="微软雅黑" panose="020B0503020204020204" pitchFamily="34" charset="-122"/>
              <a:ea typeface="微软雅黑" panose="020B0503020204020204" pitchFamily="34" charset="-122"/>
            </a:endParaRPr>
          </a:p>
          <a:p>
            <a:pPr algn="l" eaLnBrk="1" hangingPunct="1">
              <a:lnSpc>
                <a:spcPct val="150000"/>
              </a:lnSpc>
              <a:buFont typeface="Wingdings" panose="05000000000000000000" pitchFamily="2" charset="2"/>
              <a:buChar char="Ø"/>
            </a:pPr>
            <a:r>
              <a:rPr lang="en-US" altLang="zh-CN" sz="2000" b="0" dirty="0">
                <a:solidFill>
                  <a:srgbClr val="FF0000"/>
                </a:solidFill>
                <a:latin typeface="微软雅黑" panose="020B0503020204020204" pitchFamily="34" charset="-122"/>
                <a:ea typeface="微软雅黑" panose="020B0503020204020204" pitchFamily="34" charset="-122"/>
              </a:rPr>
              <a:t>I</a:t>
            </a:r>
            <a:r>
              <a:rPr lang="zh-CN" altLang="en-US" sz="2000" b="0" dirty="0">
                <a:solidFill>
                  <a:srgbClr val="FF0000"/>
                </a:solidFill>
                <a:latin typeface="微软雅黑" panose="020B0503020204020204" pitchFamily="34" charset="-122"/>
                <a:ea typeface="微软雅黑" panose="020B0503020204020204" pitchFamily="34" charset="-122"/>
              </a:rPr>
              <a:t>值愈小，活度因子愈大，活度就愈大。</a:t>
            </a:r>
            <a:endParaRPr lang="en-US" altLang="zh-CN" sz="2000" b="0" dirty="0">
              <a:solidFill>
                <a:srgbClr val="FF0000"/>
              </a:solidFill>
              <a:latin typeface="微软雅黑" panose="020B0503020204020204" pitchFamily="34" charset="-122"/>
              <a:ea typeface="微软雅黑" panose="020B0503020204020204" pitchFamily="34" charset="-122"/>
            </a:endParaRPr>
          </a:p>
          <a:p>
            <a:pPr algn="l" eaLnBrk="1" hangingPunct="1">
              <a:lnSpc>
                <a:spcPct val="150000"/>
              </a:lnSpc>
              <a:buFont typeface="Wingdings" panose="05000000000000000000" pitchFamily="2" charset="2"/>
              <a:buChar char="Ø"/>
            </a:pPr>
            <a:r>
              <a:rPr lang="zh-CN" altLang="en-US" sz="2000" b="0" dirty="0">
                <a:solidFill>
                  <a:srgbClr val="FF0000"/>
                </a:solidFill>
                <a:latin typeface="微软雅黑" panose="020B0503020204020204" pitchFamily="34" charset="-122"/>
                <a:ea typeface="微软雅黑" panose="020B0503020204020204" pitchFamily="34" charset="-122"/>
              </a:rPr>
              <a:t>当离子强度相同时，离子所带电荷愈多，活度因子就愈小，活度就愈小。</a:t>
            </a:r>
          </a:p>
        </p:txBody>
      </p:sp>
    </p:spTree>
    <p:extLst>
      <p:ext uri="{BB962C8B-B14F-4D97-AF65-F5344CB8AC3E}">
        <p14:creationId xmlns:p14="http://schemas.microsoft.com/office/powerpoint/2010/main" val="1413964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93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93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9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2691" name="Rectangle 3"/>
          <p:cNvSpPr>
            <a:spLocks noGrp="1" noChangeArrowheads="1"/>
          </p:cNvSpPr>
          <p:nvPr>
            <p:ph type="body" idx="4294967295"/>
          </p:nvPr>
        </p:nvSpPr>
        <p:spPr>
          <a:xfrm>
            <a:off x="0" y="1196975"/>
            <a:ext cx="9144000" cy="5327650"/>
          </a:xfrm>
        </p:spPr>
        <p:txBody>
          <a:bodyPr/>
          <a:lstStyle/>
          <a:p>
            <a:pPr algn="just">
              <a:buFont typeface="Wingdings" pitchFamily="2" charset="2"/>
              <a:buNone/>
              <a:defRPr/>
            </a:pPr>
            <a:r>
              <a:rPr lang="zh-CN" altLang="en-US" b="1" dirty="0" smtClean="0">
                <a:solidFill>
                  <a:srgbClr val="0000CC"/>
                </a:solidFill>
                <a:latin typeface="Bookman Old Style" pitchFamily="18" charset="0"/>
                <a:ea typeface="黑体" pitchFamily="2" charset="-122"/>
              </a:rPr>
              <a:t>解：     因为</a:t>
            </a:r>
            <a:r>
              <a:rPr lang="zh-CN" altLang="en-US" b="1" dirty="0" smtClean="0">
                <a:solidFill>
                  <a:srgbClr val="0000CC"/>
                </a:solidFill>
                <a:latin typeface="Bookman Old Style" pitchFamily="18" charset="0"/>
              </a:rPr>
              <a:t> </a:t>
            </a:r>
            <a:r>
              <a:rPr lang="en-US" altLang="zh-CN" b="1" i="1" dirty="0" smtClean="0">
                <a:solidFill>
                  <a:srgbClr val="0000CC"/>
                </a:solidFill>
                <a:latin typeface="Bookman Old Style" pitchFamily="18" charset="0"/>
                <a:ea typeface="黑体" pitchFamily="2" charset="-122"/>
              </a:rPr>
              <a:t>K</a:t>
            </a:r>
            <a:r>
              <a:rPr lang="el-GR" altLang="zh-CN" b="1" i="1" baseline="30000" dirty="0" smtClean="0">
                <a:solidFill>
                  <a:srgbClr val="0000CC"/>
                </a:solidFill>
                <a:latin typeface="Bookman Old Style" pitchFamily="18" charset="0"/>
                <a:ea typeface="黑体" pitchFamily="2" charset="-122"/>
              </a:rPr>
              <a:t>Θ</a:t>
            </a:r>
            <a:r>
              <a:rPr lang="en-US" altLang="zh-CN" b="1" baseline="-26000" dirty="0" smtClean="0">
                <a:solidFill>
                  <a:srgbClr val="0000CC"/>
                </a:solidFill>
                <a:latin typeface="Bookman Old Style" pitchFamily="18" charset="0"/>
                <a:ea typeface="黑体" pitchFamily="2" charset="-122"/>
              </a:rPr>
              <a:t>SP</a:t>
            </a:r>
            <a:r>
              <a:rPr lang="en-US" altLang="zh-CN" b="1" dirty="0" smtClean="0">
                <a:solidFill>
                  <a:srgbClr val="0000CC"/>
                </a:solidFill>
                <a:latin typeface="Bookman Old Style" pitchFamily="18" charset="0"/>
              </a:rPr>
              <a:t> </a:t>
            </a:r>
            <a:r>
              <a:rPr lang="en-US" altLang="zh-CN" b="1" baseline="-25000" dirty="0" smtClean="0">
                <a:solidFill>
                  <a:srgbClr val="0000CC"/>
                </a:solidFill>
                <a:latin typeface="Bookman Old Style" pitchFamily="18" charset="0"/>
              </a:rPr>
              <a:t>,</a:t>
            </a:r>
            <a:r>
              <a:rPr lang="en-US" altLang="zh-CN" b="1" baseline="-25000" dirty="0" err="1" smtClean="0">
                <a:solidFill>
                  <a:srgbClr val="0000CC"/>
                </a:solidFill>
                <a:latin typeface="Bookman Old Style" pitchFamily="18" charset="0"/>
              </a:rPr>
              <a:t>CuS</a:t>
            </a:r>
            <a:r>
              <a:rPr lang="en-US" altLang="zh-CN" b="1" dirty="0" smtClean="0">
                <a:solidFill>
                  <a:srgbClr val="0000CC"/>
                </a:solidFill>
                <a:latin typeface="Bookman Old Style" pitchFamily="18" charset="0"/>
              </a:rPr>
              <a:t>&lt;&lt; </a:t>
            </a:r>
            <a:r>
              <a:rPr lang="en-US" altLang="zh-CN" b="1" i="1" dirty="0" smtClean="0">
                <a:solidFill>
                  <a:srgbClr val="0000CC"/>
                </a:solidFill>
                <a:latin typeface="Bookman Old Style" pitchFamily="18" charset="0"/>
                <a:ea typeface="黑体" pitchFamily="2" charset="-122"/>
              </a:rPr>
              <a:t>K</a:t>
            </a:r>
            <a:r>
              <a:rPr lang="el-GR" altLang="zh-CN" b="1" i="1" baseline="30000" dirty="0" smtClean="0">
                <a:solidFill>
                  <a:srgbClr val="0000CC"/>
                </a:solidFill>
                <a:latin typeface="Bookman Old Style" pitchFamily="18" charset="0"/>
                <a:ea typeface="黑体" pitchFamily="2" charset="-122"/>
              </a:rPr>
              <a:t>Θ</a:t>
            </a:r>
            <a:r>
              <a:rPr lang="en-US" altLang="zh-CN" b="1" baseline="-26000" dirty="0" smtClean="0">
                <a:solidFill>
                  <a:srgbClr val="0000CC"/>
                </a:solidFill>
                <a:latin typeface="Bookman Old Style" pitchFamily="18" charset="0"/>
                <a:ea typeface="黑体" pitchFamily="2" charset="-122"/>
              </a:rPr>
              <a:t>SP</a:t>
            </a:r>
            <a:r>
              <a:rPr lang="en-US" altLang="zh-CN" b="1" dirty="0" smtClean="0">
                <a:solidFill>
                  <a:srgbClr val="0000CC"/>
                </a:solidFill>
                <a:latin typeface="Bookman Old Style" pitchFamily="18" charset="0"/>
              </a:rPr>
              <a:t> </a:t>
            </a:r>
            <a:r>
              <a:rPr lang="en-US" altLang="zh-CN" b="1" baseline="-25000" dirty="0" smtClean="0">
                <a:solidFill>
                  <a:srgbClr val="0000CC"/>
                </a:solidFill>
                <a:latin typeface="Bookman Old Style" pitchFamily="18" charset="0"/>
              </a:rPr>
              <a:t>,</a:t>
            </a:r>
            <a:r>
              <a:rPr lang="en-US" altLang="zh-CN" b="1" baseline="-25000" dirty="0" err="1" smtClean="0">
                <a:solidFill>
                  <a:srgbClr val="0000CC"/>
                </a:solidFill>
                <a:latin typeface="Bookman Old Style" pitchFamily="18" charset="0"/>
              </a:rPr>
              <a:t>FeS</a:t>
            </a:r>
            <a:endParaRPr lang="en-US" altLang="zh-CN" b="1" dirty="0" smtClean="0">
              <a:solidFill>
                <a:srgbClr val="0000CC"/>
              </a:solidFill>
              <a:latin typeface="Bookman Old Style" pitchFamily="18" charset="0"/>
            </a:endParaRPr>
          </a:p>
          <a:p>
            <a:pPr algn="just">
              <a:buFont typeface="Wingdings" pitchFamily="2" charset="2"/>
              <a:buNone/>
              <a:defRPr/>
            </a:pPr>
            <a:r>
              <a:rPr lang="en-US" altLang="zh-CN" b="1" dirty="0" smtClean="0">
                <a:solidFill>
                  <a:srgbClr val="0000CC"/>
                </a:solidFill>
                <a:latin typeface="Bookman Old Style" pitchFamily="18" charset="0"/>
              </a:rPr>
              <a:t>             </a:t>
            </a:r>
            <a:r>
              <a:rPr lang="en-US" altLang="zh-CN" b="1" dirty="0" smtClean="0">
                <a:solidFill>
                  <a:srgbClr val="0000CC"/>
                </a:solidFill>
                <a:latin typeface="Bookman Old Style" pitchFamily="18" charset="0"/>
                <a:ea typeface="黑体" pitchFamily="2" charset="-122"/>
              </a:rPr>
              <a:t>∴  </a:t>
            </a:r>
            <a:r>
              <a:rPr lang="en-US" altLang="zh-CN" b="1" dirty="0" err="1" smtClean="0">
                <a:solidFill>
                  <a:srgbClr val="0000CC"/>
                </a:solidFill>
                <a:latin typeface="Bookman Old Style" pitchFamily="18" charset="0"/>
                <a:ea typeface="黑体" pitchFamily="2" charset="-122"/>
              </a:rPr>
              <a:t>CuS</a:t>
            </a:r>
            <a:r>
              <a:rPr lang="zh-CN" altLang="en-US" b="1" dirty="0" smtClean="0">
                <a:solidFill>
                  <a:srgbClr val="0000CC"/>
                </a:solidFill>
                <a:latin typeface="Bookman Old Style" pitchFamily="18" charset="0"/>
                <a:ea typeface="黑体" pitchFamily="2" charset="-122"/>
              </a:rPr>
              <a:t>先沉淀</a:t>
            </a:r>
          </a:p>
          <a:p>
            <a:pPr>
              <a:buFont typeface="Wingdings" pitchFamily="2" charset="2"/>
              <a:buNone/>
              <a:defRPr/>
            </a:pPr>
            <a:r>
              <a:rPr lang="zh-CN" altLang="en-US" b="1" dirty="0" smtClean="0">
                <a:latin typeface="Bookman Old Style" pitchFamily="18" charset="0"/>
              </a:rPr>
              <a:t>	        </a:t>
            </a:r>
            <a:r>
              <a:rPr lang="en-US" altLang="zh-CN" b="1" dirty="0" smtClean="0">
                <a:solidFill>
                  <a:srgbClr val="0099FF"/>
                </a:solidFill>
                <a:latin typeface="Bookman Old Style" pitchFamily="18" charset="0"/>
              </a:rPr>
              <a:t>Cu</a:t>
            </a:r>
            <a:r>
              <a:rPr lang="en-US" altLang="zh-CN" b="1" baseline="30000" dirty="0" smtClean="0">
                <a:solidFill>
                  <a:srgbClr val="0099FF"/>
                </a:solidFill>
                <a:latin typeface="Bookman Old Style" pitchFamily="18" charset="0"/>
              </a:rPr>
              <a:t>2</a:t>
            </a:r>
            <a:r>
              <a:rPr lang="zh-CN" altLang="en-US" b="1" baseline="30000" dirty="0" smtClean="0">
                <a:solidFill>
                  <a:srgbClr val="0099FF"/>
                </a:solidFill>
                <a:latin typeface="Bookman Old Style" pitchFamily="18" charset="0"/>
              </a:rPr>
              <a:t>＋</a:t>
            </a:r>
            <a:r>
              <a:rPr lang="zh-CN" altLang="en-US" b="1" dirty="0" smtClean="0">
                <a:solidFill>
                  <a:srgbClr val="0099FF"/>
                </a:solidFill>
                <a:latin typeface="Bookman Old Style" pitchFamily="18" charset="0"/>
              </a:rPr>
              <a:t>＋</a:t>
            </a:r>
            <a:r>
              <a:rPr lang="en-US" altLang="zh-CN" b="1" dirty="0" smtClean="0">
                <a:solidFill>
                  <a:srgbClr val="0099FF"/>
                </a:solidFill>
                <a:latin typeface="Bookman Old Style" pitchFamily="18" charset="0"/>
              </a:rPr>
              <a:t>H</a:t>
            </a:r>
            <a:r>
              <a:rPr lang="en-US" altLang="zh-CN" b="1" baseline="-25000" dirty="0" smtClean="0">
                <a:solidFill>
                  <a:srgbClr val="0099FF"/>
                </a:solidFill>
                <a:latin typeface="Bookman Old Style" pitchFamily="18" charset="0"/>
              </a:rPr>
              <a:t>2</a:t>
            </a:r>
            <a:r>
              <a:rPr lang="en-US" altLang="zh-CN" b="1" dirty="0" smtClean="0">
                <a:solidFill>
                  <a:srgbClr val="0099FF"/>
                </a:solidFill>
                <a:latin typeface="Bookman Old Style" pitchFamily="18" charset="0"/>
              </a:rPr>
              <a:t>S          </a:t>
            </a:r>
            <a:r>
              <a:rPr lang="en-US" altLang="zh-CN" b="1" dirty="0" err="1" smtClean="0">
                <a:solidFill>
                  <a:srgbClr val="0099FF"/>
                </a:solidFill>
                <a:latin typeface="Bookman Old Style" pitchFamily="18" charset="0"/>
              </a:rPr>
              <a:t>CuS</a:t>
            </a:r>
            <a:r>
              <a:rPr lang="en-US" altLang="zh-CN" b="1" dirty="0" smtClean="0">
                <a:solidFill>
                  <a:srgbClr val="0099FF"/>
                </a:solidFill>
                <a:latin typeface="Bookman Old Style" pitchFamily="18" charset="0"/>
              </a:rPr>
              <a:t>↓</a:t>
            </a:r>
            <a:r>
              <a:rPr lang="zh-CN" altLang="en-US" b="1" dirty="0" smtClean="0">
                <a:solidFill>
                  <a:srgbClr val="D60093"/>
                </a:solidFill>
                <a:latin typeface="Bookman Old Style" pitchFamily="18" charset="0"/>
              </a:rPr>
              <a:t>＋</a:t>
            </a:r>
            <a:r>
              <a:rPr lang="zh-CN" altLang="en-US" b="1" dirty="0" smtClean="0">
                <a:solidFill>
                  <a:srgbClr val="0099FF"/>
                </a:solidFill>
                <a:latin typeface="Bookman Old Style" pitchFamily="18" charset="0"/>
              </a:rPr>
              <a:t>  </a:t>
            </a:r>
            <a:r>
              <a:rPr lang="en-US" altLang="zh-CN" b="1" dirty="0" smtClean="0">
                <a:solidFill>
                  <a:srgbClr val="0099FF"/>
                </a:solidFill>
                <a:latin typeface="Bookman Old Style" pitchFamily="18" charset="0"/>
              </a:rPr>
              <a:t>2H</a:t>
            </a:r>
            <a:r>
              <a:rPr lang="zh-CN" altLang="en-US" b="1" baseline="30000" dirty="0" smtClean="0">
                <a:solidFill>
                  <a:srgbClr val="0099FF"/>
                </a:solidFill>
                <a:latin typeface="Bookman Old Style" pitchFamily="18" charset="0"/>
              </a:rPr>
              <a:t>＋</a:t>
            </a:r>
            <a:endParaRPr lang="zh-CN" altLang="en-US" b="1" dirty="0" smtClean="0">
              <a:solidFill>
                <a:srgbClr val="0099FF"/>
              </a:solidFill>
              <a:latin typeface="Bookman Old Style" pitchFamily="18" charset="0"/>
            </a:endParaRPr>
          </a:p>
          <a:p>
            <a:pPr algn="just">
              <a:buFont typeface="Wingdings" pitchFamily="2" charset="2"/>
              <a:buNone/>
              <a:defRPr/>
            </a:pPr>
            <a:r>
              <a:rPr lang="zh-CN" altLang="en-US" sz="2800" b="1" dirty="0" smtClean="0">
                <a:solidFill>
                  <a:srgbClr val="0000CC"/>
                </a:solidFill>
                <a:latin typeface="Bookman Old Style" pitchFamily="18" charset="0"/>
                <a:ea typeface="黑体" pitchFamily="2" charset="-122"/>
              </a:rPr>
              <a:t>平衡时    </a:t>
            </a:r>
            <a:r>
              <a:rPr lang="en-US" altLang="zh-CN" sz="2800" b="1" i="1" dirty="0" smtClean="0">
                <a:solidFill>
                  <a:srgbClr val="0000CC"/>
                </a:solidFill>
                <a:latin typeface="Bookman Old Style" pitchFamily="18" charset="0"/>
                <a:ea typeface="黑体" pitchFamily="2" charset="-122"/>
              </a:rPr>
              <a:t>x</a:t>
            </a:r>
            <a:r>
              <a:rPr lang="en-US" altLang="zh-CN" sz="2800" b="1" dirty="0" smtClean="0">
                <a:solidFill>
                  <a:srgbClr val="0000CC"/>
                </a:solidFill>
                <a:latin typeface="Bookman Old Style" pitchFamily="18" charset="0"/>
                <a:ea typeface="黑体" pitchFamily="2" charset="-122"/>
              </a:rPr>
              <a:t>      0.1                2(0.1</a:t>
            </a:r>
            <a:r>
              <a:rPr lang="zh-CN" altLang="en-US" sz="2800" b="1" dirty="0" smtClean="0">
                <a:solidFill>
                  <a:srgbClr val="0000CC"/>
                </a:solidFill>
                <a:latin typeface="Bookman Old Style" pitchFamily="18" charset="0"/>
                <a:ea typeface="黑体" pitchFamily="2" charset="-122"/>
              </a:rPr>
              <a:t>－</a:t>
            </a:r>
            <a:r>
              <a:rPr lang="en-US" altLang="zh-CN" sz="2800" b="1" i="1" dirty="0" smtClean="0">
                <a:solidFill>
                  <a:srgbClr val="0000CC"/>
                </a:solidFill>
                <a:latin typeface="Bookman Old Style" pitchFamily="18" charset="0"/>
                <a:ea typeface="黑体" pitchFamily="2" charset="-122"/>
              </a:rPr>
              <a:t>x</a:t>
            </a:r>
            <a:r>
              <a:rPr lang="en-US" altLang="zh-CN" sz="2800" b="1" dirty="0" smtClean="0">
                <a:solidFill>
                  <a:srgbClr val="0000CC"/>
                </a:solidFill>
                <a:latin typeface="Bookman Old Style" pitchFamily="18" charset="0"/>
                <a:ea typeface="黑体" pitchFamily="2" charset="-122"/>
              </a:rPr>
              <a:t>)</a:t>
            </a:r>
          </a:p>
          <a:p>
            <a:pPr algn="just">
              <a:buFont typeface="Wingdings" pitchFamily="2" charset="2"/>
              <a:buNone/>
              <a:defRPr/>
            </a:pPr>
            <a:r>
              <a:rPr lang="en-US" altLang="zh-CN" sz="2800" b="1" dirty="0" smtClean="0">
                <a:solidFill>
                  <a:schemeClr val="tx2"/>
                </a:solidFill>
                <a:latin typeface="Bookman Old Style" pitchFamily="18" charset="0"/>
                <a:ea typeface="黑体" pitchFamily="2" charset="-122"/>
              </a:rPr>
              <a:t> </a:t>
            </a:r>
            <a:endParaRPr lang="en-US" altLang="zh-CN" sz="2800" b="1" baseline="30000" dirty="0" smtClean="0">
              <a:solidFill>
                <a:schemeClr val="tx2"/>
              </a:solidFill>
              <a:latin typeface="Bookman Old Style" pitchFamily="18" charset="0"/>
              <a:ea typeface="黑体" pitchFamily="2" charset="-122"/>
            </a:endParaRPr>
          </a:p>
          <a:p>
            <a:pPr algn="just">
              <a:buFont typeface="Wingdings" pitchFamily="2" charset="2"/>
              <a:buNone/>
              <a:defRPr/>
            </a:pPr>
            <a:r>
              <a:rPr lang="en-US" altLang="zh-CN" b="1" baseline="30000" dirty="0" smtClean="0">
                <a:latin typeface="Bookman Old Style" pitchFamily="18" charset="0"/>
              </a:rPr>
              <a:t>               </a:t>
            </a:r>
            <a:r>
              <a:rPr lang="en-US" altLang="zh-CN" b="1" dirty="0" smtClean="0">
                <a:solidFill>
                  <a:srgbClr val="FF6600"/>
                </a:solidFill>
                <a:latin typeface="Bookman Old Style" pitchFamily="18" charset="0"/>
              </a:rPr>
              <a:t>[2(0.1-x)]</a:t>
            </a:r>
            <a:r>
              <a:rPr lang="en-US" altLang="zh-CN" b="1" baseline="30000" dirty="0" smtClean="0">
                <a:solidFill>
                  <a:srgbClr val="FF6600"/>
                </a:solidFill>
                <a:latin typeface="Bookman Old Style" pitchFamily="18" charset="0"/>
              </a:rPr>
              <a:t>2    </a:t>
            </a:r>
            <a:r>
              <a:rPr lang="en-US" altLang="zh-CN" b="1" dirty="0" smtClean="0">
                <a:solidFill>
                  <a:srgbClr val="FF6600"/>
                </a:solidFill>
                <a:latin typeface="Bookman Old Style" pitchFamily="18" charset="0"/>
              </a:rPr>
              <a:t>(0.2)</a:t>
            </a:r>
            <a:r>
              <a:rPr lang="en-US" altLang="zh-CN" b="1" baseline="30000" dirty="0" smtClean="0">
                <a:solidFill>
                  <a:srgbClr val="FF6600"/>
                </a:solidFill>
                <a:latin typeface="Bookman Old Style" pitchFamily="18" charset="0"/>
              </a:rPr>
              <a:t>2       </a:t>
            </a:r>
            <a:r>
              <a:rPr lang="en-US" altLang="zh-CN" dirty="0" smtClean="0">
                <a:solidFill>
                  <a:srgbClr val="FF6600"/>
                </a:solidFill>
                <a:latin typeface="Bookman Old Style" pitchFamily="18" charset="0"/>
              </a:rPr>
              <a:t>K</a:t>
            </a:r>
            <a:r>
              <a:rPr lang="en-US" altLang="zh-CN" baseline="-25000" dirty="0" smtClean="0">
                <a:solidFill>
                  <a:srgbClr val="FF6600"/>
                </a:solidFill>
                <a:latin typeface="Bookman Old Style" pitchFamily="18" charset="0"/>
              </a:rPr>
              <a:t>1</a:t>
            </a:r>
            <a:r>
              <a:rPr lang="en-US" altLang="zh-CN" dirty="0" smtClean="0">
                <a:solidFill>
                  <a:srgbClr val="FF6600"/>
                </a:solidFill>
                <a:latin typeface="Bookman Old Style" pitchFamily="18" charset="0"/>
              </a:rPr>
              <a:t>K</a:t>
            </a:r>
            <a:r>
              <a:rPr lang="en-US" altLang="zh-CN" baseline="-25000" dirty="0" smtClean="0">
                <a:solidFill>
                  <a:srgbClr val="FF6600"/>
                </a:solidFill>
                <a:latin typeface="Bookman Old Style" pitchFamily="18" charset="0"/>
              </a:rPr>
              <a:t>2</a:t>
            </a:r>
          </a:p>
          <a:p>
            <a:pPr algn="just">
              <a:buFont typeface="Wingdings" pitchFamily="2" charset="2"/>
              <a:buNone/>
              <a:defRPr/>
            </a:pPr>
            <a:r>
              <a:rPr lang="en-US" altLang="zh-CN" b="1" dirty="0" smtClean="0">
                <a:solidFill>
                  <a:srgbClr val="FF6600"/>
                </a:solidFill>
                <a:latin typeface="Bookman Old Style" pitchFamily="18" charset="0"/>
              </a:rPr>
              <a:t>            0.1x         </a:t>
            </a:r>
            <a:r>
              <a:rPr lang="en-US" altLang="zh-CN" b="1" dirty="0" err="1" smtClean="0">
                <a:solidFill>
                  <a:srgbClr val="FF6600"/>
                </a:solidFill>
                <a:latin typeface="Bookman Old Style" pitchFamily="18" charset="0"/>
              </a:rPr>
              <a:t>0.1x</a:t>
            </a:r>
            <a:r>
              <a:rPr lang="en-US" altLang="zh-CN" b="1" dirty="0" smtClean="0">
                <a:solidFill>
                  <a:srgbClr val="FF6600"/>
                </a:solidFill>
                <a:latin typeface="Bookman Old Style" pitchFamily="18" charset="0"/>
              </a:rPr>
              <a:t>     </a:t>
            </a:r>
            <a:r>
              <a:rPr lang="en-US" altLang="zh-CN" dirty="0" err="1" smtClean="0">
                <a:solidFill>
                  <a:srgbClr val="FF6600"/>
                </a:solidFill>
                <a:latin typeface="Bookman Old Style" pitchFamily="18" charset="0"/>
              </a:rPr>
              <a:t>K</a:t>
            </a:r>
            <a:r>
              <a:rPr lang="en-US" altLang="zh-CN" baseline="-25000" dirty="0" err="1" smtClean="0">
                <a:solidFill>
                  <a:srgbClr val="FF6600"/>
                </a:solidFill>
                <a:latin typeface="Bookman Old Style" pitchFamily="18" charset="0"/>
              </a:rPr>
              <a:t>sp</a:t>
            </a:r>
            <a:r>
              <a:rPr lang="el-GR" altLang="zh-CN" b="1" i="1" baseline="30000" dirty="0" smtClean="0">
                <a:solidFill>
                  <a:srgbClr val="FF6600"/>
                </a:solidFill>
                <a:latin typeface="Bookman Old Style" pitchFamily="18" charset="0"/>
                <a:ea typeface="黑体" pitchFamily="2" charset="-122"/>
              </a:rPr>
              <a:t>Θ</a:t>
            </a:r>
            <a:r>
              <a:rPr lang="en-US" altLang="zh-CN" baseline="-25000" dirty="0" err="1" smtClean="0">
                <a:solidFill>
                  <a:srgbClr val="FF6600"/>
                </a:solidFill>
                <a:latin typeface="Bookman Old Style" pitchFamily="18" charset="0"/>
                <a:ea typeface="黑体" pitchFamily="2" charset="-122"/>
              </a:rPr>
              <a:t>CuS</a:t>
            </a:r>
            <a:endParaRPr lang="en-US" altLang="zh-CN" baseline="-25000" dirty="0" smtClean="0">
              <a:solidFill>
                <a:srgbClr val="FF6600"/>
              </a:solidFill>
              <a:latin typeface="Bookman Old Style" pitchFamily="18" charset="0"/>
            </a:endParaRPr>
          </a:p>
          <a:p>
            <a:pPr algn="just">
              <a:buFont typeface="Wingdings" pitchFamily="2" charset="2"/>
              <a:buNone/>
              <a:defRPr/>
            </a:pPr>
            <a:endParaRPr lang="en-US" altLang="zh-CN" sz="1600" b="1" dirty="0" smtClean="0">
              <a:solidFill>
                <a:srgbClr val="FF6600"/>
              </a:solidFill>
              <a:latin typeface="Bookman Old Style" pitchFamily="18" charset="0"/>
            </a:endParaRPr>
          </a:p>
          <a:p>
            <a:pPr algn="just">
              <a:buFont typeface="Wingdings" pitchFamily="2" charset="2"/>
              <a:buNone/>
              <a:defRPr/>
            </a:pPr>
            <a:r>
              <a:rPr lang="zh-CN" altLang="en-US" b="1" dirty="0" smtClean="0">
                <a:solidFill>
                  <a:srgbClr val="0000CC"/>
                </a:solidFill>
                <a:latin typeface="Bookman Old Style" pitchFamily="18" charset="0"/>
                <a:ea typeface="黑体" pitchFamily="2" charset="-122"/>
              </a:rPr>
              <a:t>解得</a:t>
            </a:r>
            <a:r>
              <a:rPr lang="en-US" altLang="zh-CN" b="1" dirty="0" smtClean="0">
                <a:solidFill>
                  <a:srgbClr val="0000CC"/>
                </a:solidFill>
                <a:latin typeface="Bookman Old Style" pitchFamily="18" charset="0"/>
                <a:ea typeface="黑体" pitchFamily="2" charset="-122"/>
              </a:rPr>
              <a:t>x =2.68x10</a:t>
            </a:r>
            <a:r>
              <a:rPr lang="en-US" altLang="zh-CN" b="1" baseline="30000" dirty="0" smtClean="0">
                <a:solidFill>
                  <a:srgbClr val="0000CC"/>
                </a:solidFill>
                <a:latin typeface="Bookman Old Style" pitchFamily="18" charset="0"/>
                <a:ea typeface="黑体" pitchFamily="2" charset="-122"/>
              </a:rPr>
              <a:t>-13</a:t>
            </a:r>
            <a:r>
              <a:rPr lang="en-US" altLang="zh-CN" b="1" dirty="0" smtClean="0">
                <a:solidFill>
                  <a:srgbClr val="0000CC"/>
                </a:solidFill>
                <a:latin typeface="Bookman Old Style" pitchFamily="18" charset="0"/>
                <a:ea typeface="黑体" pitchFamily="2" charset="-122"/>
              </a:rPr>
              <a:t>,</a:t>
            </a:r>
            <a:r>
              <a:rPr lang="zh-CN" altLang="en-US" b="1" dirty="0" smtClean="0">
                <a:solidFill>
                  <a:srgbClr val="0000CC"/>
                </a:solidFill>
                <a:latin typeface="Bookman Old Style" pitchFamily="18" charset="0"/>
                <a:ea typeface="黑体" pitchFamily="2" charset="-122"/>
              </a:rPr>
              <a:t>非常小。</a:t>
            </a:r>
            <a:r>
              <a:rPr lang="en-US" altLang="zh-CN" b="1" dirty="0" smtClean="0">
                <a:solidFill>
                  <a:srgbClr val="0000CC"/>
                </a:solidFill>
                <a:latin typeface="Bookman Old Style" pitchFamily="18" charset="0"/>
                <a:ea typeface="黑体" pitchFamily="2" charset="-122"/>
              </a:rPr>
              <a:t>c(H</a:t>
            </a:r>
            <a:r>
              <a:rPr lang="en-US" altLang="zh-CN" b="1" baseline="30000" dirty="0" smtClean="0">
                <a:solidFill>
                  <a:srgbClr val="0000CC"/>
                </a:solidFill>
                <a:latin typeface="Bookman Old Style" pitchFamily="18" charset="0"/>
                <a:ea typeface="黑体" pitchFamily="2" charset="-122"/>
              </a:rPr>
              <a:t>+</a:t>
            </a:r>
            <a:r>
              <a:rPr lang="en-US" altLang="zh-CN" b="1" dirty="0" smtClean="0">
                <a:solidFill>
                  <a:srgbClr val="0000CC"/>
                </a:solidFill>
                <a:latin typeface="Bookman Old Style" pitchFamily="18" charset="0"/>
                <a:ea typeface="黑体" pitchFamily="2" charset="-122"/>
              </a:rPr>
              <a:t>)=0.2mol.L</a:t>
            </a:r>
            <a:r>
              <a:rPr lang="zh-CN" altLang="en-US" b="1" baseline="30000" dirty="0" smtClean="0">
                <a:solidFill>
                  <a:srgbClr val="0000CC"/>
                </a:solidFill>
                <a:latin typeface="Bookman Old Style" pitchFamily="18" charset="0"/>
                <a:ea typeface="黑体" pitchFamily="2" charset="-122"/>
              </a:rPr>
              <a:t>－</a:t>
            </a:r>
            <a:r>
              <a:rPr lang="en-US" altLang="zh-CN" b="1" baseline="30000" dirty="0" smtClean="0">
                <a:solidFill>
                  <a:srgbClr val="0000CC"/>
                </a:solidFill>
                <a:latin typeface="Bookman Old Style" pitchFamily="18" charset="0"/>
                <a:ea typeface="黑体" pitchFamily="2" charset="-122"/>
              </a:rPr>
              <a:t>1</a:t>
            </a:r>
          </a:p>
        </p:txBody>
      </p:sp>
      <p:sp>
        <p:nvSpPr>
          <p:cNvPr id="669698" name="Text Box 4"/>
          <p:cNvSpPr txBox="1">
            <a:spLocks noChangeArrowheads="1"/>
          </p:cNvSpPr>
          <p:nvPr/>
        </p:nvSpPr>
        <p:spPr bwMode="auto">
          <a:xfrm>
            <a:off x="8836025" y="4594225"/>
            <a:ext cx="184150" cy="366713"/>
          </a:xfrm>
          <a:prstGeom prst="rect">
            <a:avLst/>
          </a:prstGeom>
          <a:noFill/>
          <a:ln w="9525">
            <a:noFill/>
            <a:miter lim="800000"/>
            <a:headEnd/>
            <a:tailEnd/>
          </a:ln>
        </p:spPr>
        <p:txBody>
          <a:bodyPr wrap="none">
            <a:spAutoFit/>
          </a:bodyPr>
          <a:lstStyle/>
          <a:p>
            <a:endParaRPr kumimoji="1" lang="zh-CN" altLang="zh-CN" b="1">
              <a:latin typeface="Times New Roman" pitchFamily="18" charset="0"/>
            </a:endParaRPr>
          </a:p>
        </p:txBody>
      </p:sp>
      <p:sp>
        <p:nvSpPr>
          <p:cNvPr id="242710" name="Text Box 22"/>
          <p:cNvSpPr txBox="1">
            <a:spLocks noChangeArrowheads="1"/>
          </p:cNvSpPr>
          <p:nvPr/>
        </p:nvSpPr>
        <p:spPr bwMode="auto">
          <a:xfrm>
            <a:off x="539750" y="4221163"/>
            <a:ext cx="720725" cy="579437"/>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3200" b="1" i="1">
                <a:solidFill>
                  <a:schemeClr val="tx2"/>
                </a:solidFill>
                <a:latin typeface="Times New Roman" pitchFamily="18" charset="0"/>
                <a:ea typeface="宋体" pitchFamily="2" charset="-122"/>
              </a:rPr>
              <a:t>K=</a:t>
            </a:r>
          </a:p>
        </p:txBody>
      </p:sp>
      <p:sp>
        <p:nvSpPr>
          <p:cNvPr id="242711" name="Line 23"/>
          <p:cNvSpPr>
            <a:spLocks noChangeShapeType="1"/>
          </p:cNvSpPr>
          <p:nvPr/>
        </p:nvSpPr>
        <p:spPr bwMode="auto">
          <a:xfrm flipV="1">
            <a:off x="1187450" y="4581525"/>
            <a:ext cx="2232025" cy="0"/>
          </a:xfrm>
          <a:prstGeom prst="line">
            <a:avLst/>
          </a:prstGeom>
          <a:noFill/>
          <a:ln w="38100">
            <a:solidFill>
              <a:schemeClr val="tx2"/>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242712" name="Text Box 24"/>
          <p:cNvSpPr txBox="1">
            <a:spLocks noChangeArrowheads="1"/>
          </p:cNvSpPr>
          <p:nvPr/>
        </p:nvSpPr>
        <p:spPr bwMode="auto">
          <a:xfrm>
            <a:off x="3563938" y="4292600"/>
            <a:ext cx="431800" cy="579438"/>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3200" b="1" dirty="0">
                <a:solidFill>
                  <a:schemeClr val="tx2"/>
                </a:solidFill>
                <a:latin typeface="Times New Roman" pitchFamily="18" charset="0"/>
                <a:ea typeface="宋体" pitchFamily="2" charset="-122"/>
              </a:rPr>
              <a:t>=</a:t>
            </a:r>
          </a:p>
        </p:txBody>
      </p:sp>
      <p:sp>
        <p:nvSpPr>
          <p:cNvPr id="242713" name="Line 25"/>
          <p:cNvSpPr>
            <a:spLocks noChangeShapeType="1"/>
          </p:cNvSpPr>
          <p:nvPr/>
        </p:nvSpPr>
        <p:spPr bwMode="auto">
          <a:xfrm>
            <a:off x="3995738" y="4581525"/>
            <a:ext cx="1008062" cy="0"/>
          </a:xfrm>
          <a:prstGeom prst="line">
            <a:avLst/>
          </a:prstGeom>
          <a:noFill/>
          <a:ln w="38100">
            <a:solidFill>
              <a:schemeClr val="tx2"/>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242714" name="Text Box 26"/>
          <p:cNvSpPr txBox="1">
            <a:spLocks noChangeArrowheads="1"/>
          </p:cNvSpPr>
          <p:nvPr/>
        </p:nvSpPr>
        <p:spPr bwMode="auto">
          <a:xfrm>
            <a:off x="5219700" y="4221163"/>
            <a:ext cx="431800" cy="579437"/>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3200" b="1" dirty="0">
                <a:solidFill>
                  <a:schemeClr val="tx2"/>
                </a:solidFill>
                <a:latin typeface="Times New Roman" pitchFamily="18" charset="0"/>
                <a:ea typeface="宋体" pitchFamily="2" charset="-122"/>
              </a:rPr>
              <a:t>=</a:t>
            </a:r>
          </a:p>
        </p:txBody>
      </p:sp>
      <p:sp>
        <p:nvSpPr>
          <p:cNvPr id="242715" name="Line 27"/>
          <p:cNvSpPr>
            <a:spLocks noChangeShapeType="1"/>
          </p:cNvSpPr>
          <p:nvPr/>
        </p:nvSpPr>
        <p:spPr bwMode="auto">
          <a:xfrm>
            <a:off x="5651500" y="4581525"/>
            <a:ext cx="1081088" cy="0"/>
          </a:xfrm>
          <a:prstGeom prst="line">
            <a:avLst/>
          </a:prstGeom>
          <a:noFill/>
          <a:ln w="38100">
            <a:solidFill>
              <a:schemeClr val="tx2"/>
            </a:solidFill>
            <a:round/>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242716" name="Text Box 28"/>
          <p:cNvSpPr txBox="1">
            <a:spLocks noChangeArrowheads="1"/>
          </p:cNvSpPr>
          <p:nvPr/>
        </p:nvSpPr>
        <p:spPr bwMode="auto">
          <a:xfrm>
            <a:off x="6804025" y="4221163"/>
            <a:ext cx="2339975" cy="579437"/>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3200" b="1" dirty="0">
                <a:solidFill>
                  <a:schemeClr val="tx2"/>
                </a:solidFill>
                <a:latin typeface="Bookman Old Style" pitchFamily="18" charset="0"/>
                <a:ea typeface="宋体" pitchFamily="2" charset="-122"/>
              </a:rPr>
              <a:t>=</a:t>
            </a:r>
            <a:r>
              <a:rPr kumimoji="1" lang="en-US" altLang="zh-CN" sz="2800" dirty="0">
                <a:solidFill>
                  <a:schemeClr val="tx2"/>
                </a:solidFill>
                <a:latin typeface="Bookman Old Style" pitchFamily="18" charset="0"/>
                <a:ea typeface="黑体" pitchFamily="2" charset="-122"/>
              </a:rPr>
              <a:t>1.49x10</a:t>
            </a:r>
            <a:r>
              <a:rPr kumimoji="1" lang="en-US" altLang="zh-CN" sz="2800" baseline="30000" dirty="0">
                <a:solidFill>
                  <a:schemeClr val="tx2"/>
                </a:solidFill>
                <a:latin typeface="Bookman Old Style" pitchFamily="18" charset="0"/>
                <a:ea typeface="黑体" pitchFamily="2" charset="-122"/>
              </a:rPr>
              <a:t>12</a:t>
            </a:r>
          </a:p>
        </p:txBody>
      </p:sp>
      <p:sp>
        <p:nvSpPr>
          <p:cNvPr id="242717" name="Line 29"/>
          <p:cNvSpPr>
            <a:spLocks noChangeShapeType="1"/>
          </p:cNvSpPr>
          <p:nvPr/>
        </p:nvSpPr>
        <p:spPr bwMode="auto">
          <a:xfrm>
            <a:off x="4067175" y="2635250"/>
            <a:ext cx="720725"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p>
        </p:txBody>
      </p:sp>
      <p:sp>
        <p:nvSpPr>
          <p:cNvPr id="242718" name="Line 30"/>
          <p:cNvSpPr>
            <a:spLocks noChangeShapeType="1"/>
          </p:cNvSpPr>
          <p:nvPr/>
        </p:nvSpPr>
        <p:spPr bwMode="auto">
          <a:xfrm flipH="1">
            <a:off x="4033838" y="2708275"/>
            <a:ext cx="719137"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p>
        </p:txBody>
      </p:sp>
      <p:sp>
        <p:nvSpPr>
          <p:cNvPr id="242719" name="AutoShape 31"/>
          <p:cNvSpPr>
            <a:spLocks noChangeArrowheads="1"/>
          </p:cNvSpPr>
          <p:nvPr/>
        </p:nvSpPr>
        <p:spPr bwMode="auto">
          <a:xfrm>
            <a:off x="4643438" y="2563813"/>
            <a:ext cx="144462" cy="73025"/>
          </a:xfrm>
          <a:prstGeom prst="rtTriangle">
            <a:avLst/>
          </a:prstGeom>
          <a:solidFill>
            <a:srgbClr val="66FF99"/>
          </a:solidFill>
          <a:ln w="9525">
            <a:solidFill>
              <a:srgbClr val="D60093"/>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242720" name="AutoShape 32"/>
          <p:cNvSpPr>
            <a:spLocks noChangeArrowheads="1"/>
          </p:cNvSpPr>
          <p:nvPr/>
        </p:nvSpPr>
        <p:spPr bwMode="auto">
          <a:xfrm flipH="1" flipV="1">
            <a:off x="3995738" y="2708275"/>
            <a:ext cx="215900" cy="73025"/>
          </a:xfrm>
          <a:prstGeom prst="rtTriangle">
            <a:avLst/>
          </a:prstGeom>
          <a:solidFill>
            <a:srgbClr val="66FF99"/>
          </a:solidFill>
          <a:ln w="9525">
            <a:solidFill>
              <a:srgbClr val="D60093"/>
            </a:solidFill>
            <a:miter lim="800000"/>
            <a:headEnd/>
            <a:tailEnd/>
          </a:ln>
          <a:effectLst>
            <a:outerShdw sy="50000" kx="-2453608" rotWithShape="0">
              <a:schemeClr val="bg2"/>
            </a:outerShdw>
          </a:effectLst>
        </p:spPr>
        <p:txBody>
          <a:bodyPr rot="10800000" wrap="none"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Effect transition="in" filter="dissolve">
                                      <p:cBhvr>
                                        <p:cTn id="7" dur="500"/>
                                        <p:tgtEl>
                                          <p:spTgt spid="2426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2691">
                                            <p:txEl>
                                              <p:pRg st="1" end="1"/>
                                            </p:txEl>
                                          </p:spTgt>
                                        </p:tgtEl>
                                        <p:attrNameLst>
                                          <p:attrName>style.visibility</p:attrName>
                                        </p:attrNameLst>
                                      </p:cBhvr>
                                      <p:to>
                                        <p:strVal val="visible"/>
                                      </p:to>
                                    </p:set>
                                    <p:animEffect transition="in" filter="dissolve">
                                      <p:cBhvr>
                                        <p:cTn id="12" dur="500"/>
                                        <p:tgtEl>
                                          <p:spTgt spid="2426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2691">
                                            <p:txEl>
                                              <p:pRg st="2" end="2"/>
                                            </p:txEl>
                                          </p:spTgt>
                                        </p:tgtEl>
                                        <p:attrNameLst>
                                          <p:attrName>style.visibility</p:attrName>
                                        </p:attrNameLst>
                                      </p:cBhvr>
                                      <p:to>
                                        <p:strVal val="visible"/>
                                      </p:to>
                                    </p:set>
                                    <p:animEffect transition="in" filter="dissolve">
                                      <p:cBhvr>
                                        <p:cTn id="17" dur="500"/>
                                        <p:tgtEl>
                                          <p:spTgt spid="2426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4271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271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271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427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42691">
                                            <p:txEl>
                                              <p:pRg st="3" end="3"/>
                                            </p:txEl>
                                          </p:spTgt>
                                        </p:tgtEl>
                                        <p:attrNameLst>
                                          <p:attrName>style.visibility</p:attrName>
                                        </p:attrNameLst>
                                      </p:cBhvr>
                                      <p:to>
                                        <p:strVal val="visible"/>
                                      </p:to>
                                    </p:set>
                                    <p:animEffect transition="in" filter="dissolve">
                                      <p:cBhvr>
                                        <p:cTn id="32" dur="500"/>
                                        <p:tgtEl>
                                          <p:spTgt spid="24269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2691">
                                            <p:txEl>
                                              <p:pRg st="5" end="5"/>
                                            </p:txEl>
                                          </p:spTgt>
                                        </p:tgtEl>
                                        <p:attrNameLst>
                                          <p:attrName>style.visibility</p:attrName>
                                        </p:attrNameLst>
                                      </p:cBhvr>
                                      <p:to>
                                        <p:strVal val="visible"/>
                                      </p:to>
                                    </p:set>
                                    <p:animEffect transition="in" filter="dissolve">
                                      <p:cBhvr>
                                        <p:cTn id="37" dur="500"/>
                                        <p:tgtEl>
                                          <p:spTgt spid="24269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42710"/>
                                        </p:tgtEl>
                                        <p:attrNameLst>
                                          <p:attrName>style.visibility</p:attrName>
                                        </p:attrNameLst>
                                      </p:cBhvr>
                                      <p:to>
                                        <p:strVal val="visible"/>
                                      </p:to>
                                    </p:set>
                                    <p:animEffect transition="in" filter="box(in)">
                                      <p:cBhvr>
                                        <p:cTn id="42" dur="500"/>
                                        <p:tgtEl>
                                          <p:spTgt spid="2427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42711"/>
                                        </p:tgtEl>
                                        <p:attrNameLst>
                                          <p:attrName>style.visibility</p:attrName>
                                        </p:attrNameLst>
                                      </p:cBhvr>
                                      <p:to>
                                        <p:strVal val="visible"/>
                                      </p:to>
                                    </p:set>
                                    <p:animEffect transition="in" filter="blinds(horizontal)">
                                      <p:cBhvr>
                                        <p:cTn id="47" dur="500"/>
                                        <p:tgtEl>
                                          <p:spTgt spid="242711"/>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242712"/>
                                        </p:tgtEl>
                                        <p:attrNameLst>
                                          <p:attrName>style.visibility</p:attrName>
                                        </p:attrNameLst>
                                      </p:cBhvr>
                                      <p:to>
                                        <p:strVal val="visible"/>
                                      </p:to>
                                    </p:set>
                                    <p:animEffect transition="in" filter="box(in)">
                                      <p:cBhvr>
                                        <p:cTn id="52" dur="500"/>
                                        <p:tgtEl>
                                          <p:spTgt spid="242712"/>
                                        </p:tgtEl>
                                      </p:cBhvr>
                                    </p:animEffect>
                                  </p:childTnLst>
                                </p:cTn>
                              </p:par>
                              <p:par>
                                <p:cTn id="53" presetID="4" presetClass="entr" presetSubtype="16" fill="hold" nodeType="withEffect">
                                  <p:stCondLst>
                                    <p:cond delay="0"/>
                                  </p:stCondLst>
                                  <p:childTnLst>
                                    <p:set>
                                      <p:cBhvr>
                                        <p:cTn id="54" dur="1" fill="hold">
                                          <p:stCondLst>
                                            <p:cond delay="0"/>
                                          </p:stCondLst>
                                        </p:cTn>
                                        <p:tgtEl>
                                          <p:spTgt spid="242713"/>
                                        </p:tgtEl>
                                        <p:attrNameLst>
                                          <p:attrName>style.visibility</p:attrName>
                                        </p:attrNameLst>
                                      </p:cBhvr>
                                      <p:to>
                                        <p:strVal val="visible"/>
                                      </p:to>
                                    </p:set>
                                    <p:animEffect transition="in" filter="box(in)">
                                      <p:cBhvr>
                                        <p:cTn id="55" dur="500"/>
                                        <p:tgtEl>
                                          <p:spTgt spid="242713"/>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242714"/>
                                        </p:tgtEl>
                                        <p:attrNameLst>
                                          <p:attrName>style.visibility</p:attrName>
                                        </p:attrNameLst>
                                      </p:cBhvr>
                                      <p:to>
                                        <p:strVal val="visible"/>
                                      </p:to>
                                    </p:set>
                                    <p:animEffect transition="in" filter="box(in)">
                                      <p:cBhvr>
                                        <p:cTn id="60" dur="500"/>
                                        <p:tgtEl>
                                          <p:spTgt spid="242714"/>
                                        </p:tgtEl>
                                      </p:cBhvr>
                                    </p:animEffect>
                                  </p:childTnLst>
                                </p:cTn>
                              </p:par>
                              <p:par>
                                <p:cTn id="61" presetID="4" presetClass="entr" presetSubtype="16" fill="hold" nodeType="withEffect">
                                  <p:stCondLst>
                                    <p:cond delay="0"/>
                                  </p:stCondLst>
                                  <p:childTnLst>
                                    <p:set>
                                      <p:cBhvr>
                                        <p:cTn id="62" dur="1" fill="hold">
                                          <p:stCondLst>
                                            <p:cond delay="0"/>
                                          </p:stCondLst>
                                        </p:cTn>
                                        <p:tgtEl>
                                          <p:spTgt spid="242715"/>
                                        </p:tgtEl>
                                        <p:attrNameLst>
                                          <p:attrName>style.visibility</p:attrName>
                                        </p:attrNameLst>
                                      </p:cBhvr>
                                      <p:to>
                                        <p:strVal val="visible"/>
                                      </p:to>
                                    </p:set>
                                    <p:animEffect transition="in" filter="box(in)">
                                      <p:cBhvr>
                                        <p:cTn id="63" dur="500"/>
                                        <p:tgtEl>
                                          <p:spTgt spid="242715"/>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242716"/>
                                        </p:tgtEl>
                                        <p:attrNameLst>
                                          <p:attrName>style.visibility</p:attrName>
                                        </p:attrNameLst>
                                      </p:cBhvr>
                                      <p:to>
                                        <p:strVal val="visible"/>
                                      </p:to>
                                    </p:set>
                                    <p:animEffect transition="in" filter="box(in)">
                                      <p:cBhvr>
                                        <p:cTn id="68" dur="500"/>
                                        <p:tgtEl>
                                          <p:spTgt spid="242716"/>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242691">
                                            <p:txEl>
                                              <p:pRg st="6" end="6"/>
                                            </p:txEl>
                                          </p:spTgt>
                                        </p:tgtEl>
                                        <p:attrNameLst>
                                          <p:attrName>style.visibility</p:attrName>
                                        </p:attrNameLst>
                                      </p:cBhvr>
                                      <p:to>
                                        <p:strVal val="visible"/>
                                      </p:to>
                                    </p:set>
                                    <p:animEffect transition="in" filter="blinds(horizontal)">
                                      <p:cBhvr>
                                        <p:cTn id="73" dur="500"/>
                                        <p:tgtEl>
                                          <p:spTgt spid="242691">
                                            <p:txEl>
                                              <p:pRg st="6" end="6"/>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242691">
                                            <p:txEl>
                                              <p:pRg st="8" end="8"/>
                                            </p:txEl>
                                          </p:spTgt>
                                        </p:tgtEl>
                                        <p:attrNameLst>
                                          <p:attrName>style.visibility</p:attrName>
                                        </p:attrNameLst>
                                      </p:cBhvr>
                                      <p:to>
                                        <p:strVal val="visible"/>
                                      </p:to>
                                    </p:set>
                                    <p:animEffect transition="in" filter="dissolve">
                                      <p:cBhvr>
                                        <p:cTn id="78" dur="500"/>
                                        <p:tgtEl>
                                          <p:spTgt spid="2426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uiExpand="1" build="p"/>
      <p:bldP spid="242710" grpId="0" uiExpand="1"/>
      <p:bldP spid="242712" grpId="0"/>
      <p:bldP spid="242714" grpId="0"/>
      <p:bldP spid="242716" grpId="0"/>
      <p:bldP spid="242719" grpId="0" uiExpand="1" animBg="1"/>
      <p:bldP spid="242720" grpId="0" uiExpand="1"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7811" name="Rectangle 3"/>
          <p:cNvSpPr>
            <a:spLocks noGrp="1" noChangeArrowheads="1"/>
          </p:cNvSpPr>
          <p:nvPr>
            <p:ph type="body" idx="4294967295"/>
          </p:nvPr>
        </p:nvSpPr>
        <p:spPr>
          <a:xfrm>
            <a:off x="539750" y="836613"/>
            <a:ext cx="5832475" cy="720725"/>
          </a:xfrm>
        </p:spPr>
        <p:txBody>
          <a:bodyPr/>
          <a:lstStyle/>
          <a:p>
            <a:pPr algn="just">
              <a:buFont typeface="Wingdings" pitchFamily="2" charset="2"/>
              <a:buNone/>
              <a:defRPr/>
            </a:pPr>
            <a:r>
              <a:rPr lang="zh-CN" altLang="en-US" b="1" dirty="0" smtClean="0">
                <a:solidFill>
                  <a:schemeClr val="tx2"/>
                </a:solidFill>
                <a:effectLst>
                  <a:outerShdw blurRad="38100" dist="38100" dir="2700000" algn="tl">
                    <a:srgbClr val="C0C0C0"/>
                  </a:outerShdw>
                </a:effectLst>
                <a:latin typeface="Bookman Old Style" pitchFamily="18" charset="0"/>
              </a:rPr>
              <a:t>则        </a:t>
            </a:r>
            <a:r>
              <a:rPr lang="en-US" altLang="zh-CN" b="1" dirty="0" smtClean="0">
                <a:solidFill>
                  <a:schemeClr val="tx2"/>
                </a:solidFill>
                <a:effectLst>
                  <a:outerShdw blurRad="38100" dist="38100" dir="2700000" algn="tl">
                    <a:srgbClr val="C0C0C0"/>
                  </a:outerShdw>
                </a:effectLst>
                <a:latin typeface="Bookman Old Style" pitchFamily="18" charset="0"/>
              </a:rPr>
              <a:t>H</a:t>
            </a:r>
            <a:r>
              <a:rPr lang="en-US" altLang="zh-CN" b="1" baseline="-25000" dirty="0" smtClean="0">
                <a:solidFill>
                  <a:schemeClr val="tx2"/>
                </a:solidFill>
                <a:effectLst>
                  <a:outerShdw blurRad="38100" dist="38100" dir="2700000" algn="tl">
                    <a:srgbClr val="C0C0C0"/>
                  </a:outerShdw>
                </a:effectLst>
                <a:latin typeface="Bookman Old Style" pitchFamily="18" charset="0"/>
              </a:rPr>
              <a:t>2</a:t>
            </a:r>
            <a:r>
              <a:rPr lang="en-US" altLang="zh-CN" b="1" dirty="0" smtClean="0">
                <a:solidFill>
                  <a:schemeClr val="tx2"/>
                </a:solidFill>
                <a:effectLst>
                  <a:outerShdw blurRad="38100" dist="38100" dir="2700000" algn="tl">
                    <a:srgbClr val="C0C0C0"/>
                  </a:outerShdw>
                </a:effectLst>
                <a:latin typeface="Bookman Old Style" pitchFamily="18" charset="0"/>
              </a:rPr>
              <a:t>S          2H</a:t>
            </a:r>
            <a:r>
              <a:rPr lang="zh-CN" altLang="en-US" b="1" baseline="30000" dirty="0" smtClean="0">
                <a:solidFill>
                  <a:schemeClr val="tx2"/>
                </a:solidFill>
                <a:effectLst>
                  <a:outerShdw blurRad="38100" dist="38100" dir="2700000" algn="tl">
                    <a:srgbClr val="C0C0C0"/>
                  </a:outerShdw>
                </a:effectLst>
                <a:latin typeface="Bookman Old Style" pitchFamily="18" charset="0"/>
              </a:rPr>
              <a:t>＋</a:t>
            </a:r>
            <a:r>
              <a:rPr lang="zh-CN" altLang="en-US" b="1" dirty="0" smtClean="0">
                <a:solidFill>
                  <a:srgbClr val="D60093"/>
                </a:solidFill>
                <a:effectLst>
                  <a:outerShdw blurRad="38100" dist="38100" dir="2700000" algn="tl">
                    <a:srgbClr val="C0C0C0"/>
                  </a:outerShdw>
                </a:effectLst>
                <a:latin typeface="Bookman Old Style" pitchFamily="18" charset="0"/>
              </a:rPr>
              <a:t>＋</a:t>
            </a:r>
            <a:r>
              <a:rPr lang="en-US" altLang="zh-CN" b="1" dirty="0" smtClean="0">
                <a:solidFill>
                  <a:schemeClr val="tx2"/>
                </a:solidFill>
                <a:effectLst>
                  <a:outerShdw blurRad="38100" dist="38100" dir="2700000" algn="tl">
                    <a:srgbClr val="C0C0C0"/>
                  </a:outerShdw>
                </a:effectLst>
                <a:latin typeface="Bookman Old Style" pitchFamily="18" charset="0"/>
              </a:rPr>
              <a:t>S</a:t>
            </a:r>
            <a:r>
              <a:rPr lang="en-US" altLang="zh-CN" b="1" baseline="30000" dirty="0" smtClean="0">
                <a:solidFill>
                  <a:schemeClr val="tx2"/>
                </a:solidFill>
                <a:effectLst>
                  <a:outerShdw blurRad="38100" dist="38100" dir="2700000" algn="tl">
                    <a:srgbClr val="C0C0C0"/>
                  </a:outerShdw>
                </a:effectLst>
                <a:latin typeface="Bookman Old Style" pitchFamily="18" charset="0"/>
              </a:rPr>
              <a:t>2-</a:t>
            </a:r>
            <a:r>
              <a:rPr lang="en-US" altLang="zh-CN" sz="4000" b="1" dirty="0" smtClean="0">
                <a:effectLst>
                  <a:outerShdw blurRad="38100" dist="38100" dir="2700000" algn="tl">
                    <a:srgbClr val="C0C0C0"/>
                  </a:outerShdw>
                </a:effectLst>
                <a:latin typeface="Bookman Old Style" pitchFamily="18" charset="0"/>
              </a:rPr>
              <a:t>     </a:t>
            </a:r>
          </a:p>
        </p:txBody>
      </p:sp>
      <p:sp>
        <p:nvSpPr>
          <p:cNvPr id="671746" name="Text Box 4"/>
          <p:cNvSpPr txBox="1">
            <a:spLocks noChangeArrowheads="1"/>
          </p:cNvSpPr>
          <p:nvPr/>
        </p:nvSpPr>
        <p:spPr bwMode="auto">
          <a:xfrm>
            <a:off x="9051925" y="4518025"/>
            <a:ext cx="184150" cy="366713"/>
          </a:xfrm>
          <a:prstGeom prst="rect">
            <a:avLst/>
          </a:prstGeom>
          <a:noFill/>
          <a:ln w="9525">
            <a:noFill/>
            <a:miter lim="800000"/>
            <a:headEnd/>
            <a:tailEnd/>
          </a:ln>
        </p:spPr>
        <p:txBody>
          <a:bodyPr wrap="none">
            <a:spAutoFit/>
          </a:bodyPr>
          <a:lstStyle/>
          <a:p>
            <a:endParaRPr kumimoji="1" lang="zh-CN" altLang="zh-CN" b="1">
              <a:latin typeface="Bookman Old Style" pitchFamily="18" charset="0"/>
            </a:endParaRPr>
          </a:p>
        </p:txBody>
      </p:sp>
      <p:sp>
        <p:nvSpPr>
          <p:cNvPr id="247820" name="AutoShape 12">
            <a:hlinkClick r:id="rId3" action="ppaction://hlinksldjump" highlightClick="1"/>
          </p:cNvPr>
          <p:cNvSpPr>
            <a:spLocks noChangeArrowheads="1"/>
          </p:cNvSpPr>
          <p:nvPr/>
        </p:nvSpPr>
        <p:spPr bwMode="auto">
          <a:xfrm>
            <a:off x="6659563" y="5734050"/>
            <a:ext cx="609600" cy="3460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Bookman Old Style" pitchFamily="18" charset="0"/>
            </a:endParaRPr>
          </a:p>
        </p:txBody>
      </p:sp>
      <p:sp>
        <p:nvSpPr>
          <p:cNvPr id="247821" name="Text Box 13"/>
          <p:cNvSpPr txBox="1">
            <a:spLocks noChangeArrowheads="1"/>
          </p:cNvSpPr>
          <p:nvPr/>
        </p:nvSpPr>
        <p:spPr bwMode="auto">
          <a:xfrm>
            <a:off x="611188" y="2133600"/>
            <a:ext cx="1944687" cy="519113"/>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2800" b="1" dirty="0" smtClean="0">
                <a:solidFill>
                  <a:srgbClr val="0000CC"/>
                </a:solidFill>
                <a:latin typeface="Bookman Old Style" pitchFamily="18" charset="0"/>
              </a:rPr>
              <a:t>c(S</a:t>
            </a:r>
            <a:r>
              <a:rPr kumimoji="1" lang="en-US" altLang="zh-CN" sz="2800" b="1" baseline="30000" dirty="0" smtClean="0">
                <a:solidFill>
                  <a:srgbClr val="0000CC"/>
                </a:solidFill>
                <a:latin typeface="Bookman Old Style" pitchFamily="18" charset="0"/>
              </a:rPr>
              <a:t>2-</a:t>
            </a:r>
            <a:r>
              <a:rPr kumimoji="1" lang="en-US" altLang="zh-CN" sz="2800" b="1" dirty="0">
                <a:solidFill>
                  <a:srgbClr val="0000CC"/>
                </a:solidFill>
                <a:latin typeface="Bookman Old Style" pitchFamily="18" charset="0"/>
              </a:rPr>
              <a:t>)=</a:t>
            </a:r>
          </a:p>
        </p:txBody>
      </p:sp>
      <p:sp>
        <p:nvSpPr>
          <p:cNvPr id="247822" name="Text Box 14"/>
          <p:cNvSpPr txBox="1">
            <a:spLocks noChangeArrowheads="1"/>
          </p:cNvSpPr>
          <p:nvPr/>
        </p:nvSpPr>
        <p:spPr bwMode="auto">
          <a:xfrm>
            <a:off x="971550" y="5661025"/>
            <a:ext cx="4103688" cy="579438"/>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20000"/>
              </a:spcBef>
              <a:buClr>
                <a:schemeClr val="accent2"/>
              </a:buClr>
              <a:buSzPct val="75000"/>
              <a:buFont typeface="Monotype Sorts" pitchFamily="2" charset="2"/>
              <a:buNone/>
              <a:defRPr/>
            </a:pPr>
            <a:r>
              <a:rPr lang="en-US" altLang="zh-CN" sz="3200" b="1">
                <a:solidFill>
                  <a:srgbClr val="0000CC"/>
                </a:solidFill>
                <a:latin typeface="Bookman Old Style" pitchFamily="18" charset="0"/>
                <a:ea typeface="黑体" pitchFamily="2" charset="-122"/>
              </a:rPr>
              <a:t>∴  FeS</a:t>
            </a:r>
            <a:r>
              <a:rPr lang="zh-CN" altLang="en-US" sz="3200" b="1">
                <a:solidFill>
                  <a:srgbClr val="0000CC"/>
                </a:solidFill>
                <a:latin typeface="Bookman Old Style" pitchFamily="18" charset="0"/>
                <a:ea typeface="黑体" pitchFamily="2" charset="-122"/>
              </a:rPr>
              <a:t>不会沉淀</a:t>
            </a:r>
            <a:endParaRPr kumimoji="1" lang="zh-CN" altLang="en-US" sz="3200" b="1">
              <a:solidFill>
                <a:srgbClr val="0000CC"/>
              </a:solidFill>
              <a:latin typeface="Bookman Old Style" pitchFamily="18" charset="0"/>
              <a:ea typeface="黑体" pitchFamily="2" charset="-122"/>
            </a:endParaRPr>
          </a:p>
        </p:txBody>
      </p:sp>
      <p:sp>
        <p:nvSpPr>
          <p:cNvPr id="247823" name="Text Box 15"/>
          <p:cNvSpPr txBox="1">
            <a:spLocks noChangeArrowheads="1"/>
          </p:cNvSpPr>
          <p:nvPr/>
        </p:nvSpPr>
        <p:spPr bwMode="auto">
          <a:xfrm>
            <a:off x="2124075" y="1773238"/>
            <a:ext cx="6119813" cy="519112"/>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2000" b="1" dirty="0">
                <a:solidFill>
                  <a:srgbClr val="0000CC"/>
                </a:solidFill>
                <a:latin typeface="Bookman Old Style" pitchFamily="18" charset="0"/>
              </a:rPr>
              <a:t> </a:t>
            </a:r>
            <a:r>
              <a:rPr lang="en-US" altLang="zh-CN" sz="2800" b="1" i="1" dirty="0">
                <a:solidFill>
                  <a:srgbClr val="0000CC"/>
                </a:solidFill>
                <a:latin typeface="Bookman Old Style" pitchFamily="18" charset="0"/>
              </a:rPr>
              <a:t>K</a:t>
            </a:r>
            <a:r>
              <a:rPr lang="el-GR" altLang="zh-CN" sz="2800" b="1" i="1" baseline="30000" dirty="0">
                <a:solidFill>
                  <a:srgbClr val="0000CC"/>
                </a:solidFill>
                <a:latin typeface="Bookman Old Style" pitchFamily="18" charset="0"/>
              </a:rPr>
              <a:t>Θ</a:t>
            </a:r>
            <a:r>
              <a:rPr lang="en-US" altLang="zh-CN" sz="2800" b="1" i="1" baseline="-25000" dirty="0">
                <a:solidFill>
                  <a:srgbClr val="0000CC"/>
                </a:solidFill>
                <a:latin typeface="Bookman Old Style" pitchFamily="18" charset="0"/>
              </a:rPr>
              <a:t>1</a:t>
            </a:r>
            <a:r>
              <a:rPr lang="zh-CN" altLang="en-US" sz="2800" b="1" dirty="0">
                <a:solidFill>
                  <a:srgbClr val="0000CC"/>
                </a:solidFill>
                <a:latin typeface="Bookman Old Style" pitchFamily="18" charset="0"/>
              </a:rPr>
              <a:t>（</a:t>
            </a:r>
            <a:r>
              <a:rPr lang="en-US" altLang="zh-CN" sz="2800" b="1" dirty="0">
                <a:solidFill>
                  <a:srgbClr val="0000CC"/>
                </a:solidFill>
                <a:latin typeface="Bookman Old Style" pitchFamily="18" charset="0"/>
              </a:rPr>
              <a:t>H</a:t>
            </a:r>
            <a:r>
              <a:rPr lang="en-US" altLang="zh-CN" sz="2800" b="1" baseline="-25000" dirty="0">
                <a:solidFill>
                  <a:srgbClr val="0000CC"/>
                </a:solidFill>
                <a:latin typeface="Bookman Old Style" pitchFamily="18" charset="0"/>
              </a:rPr>
              <a:t>2</a:t>
            </a:r>
            <a:r>
              <a:rPr lang="en-US" altLang="zh-CN" sz="2800" b="1" dirty="0">
                <a:solidFill>
                  <a:srgbClr val="0000CC"/>
                </a:solidFill>
                <a:latin typeface="Bookman Old Style" pitchFamily="18" charset="0"/>
              </a:rPr>
              <a:t>S</a:t>
            </a:r>
            <a:r>
              <a:rPr lang="zh-CN" altLang="en-US" sz="2800" b="1" dirty="0">
                <a:solidFill>
                  <a:srgbClr val="0000CC"/>
                </a:solidFill>
                <a:latin typeface="Bookman Old Style" pitchFamily="18" charset="0"/>
              </a:rPr>
              <a:t>）</a:t>
            </a:r>
            <a:r>
              <a:rPr lang="en-US" altLang="zh-CN" sz="2800" b="1" dirty="0">
                <a:solidFill>
                  <a:srgbClr val="0000CC"/>
                </a:solidFill>
                <a:latin typeface="Bookman Old Style" pitchFamily="18" charset="0"/>
                <a:cs typeface="Times New Roman" pitchFamily="18" charset="0"/>
              </a:rPr>
              <a:t>·</a:t>
            </a:r>
            <a:r>
              <a:rPr lang="en-US" altLang="zh-CN" sz="2800" b="1" i="1" dirty="0">
                <a:solidFill>
                  <a:srgbClr val="0000CC"/>
                </a:solidFill>
                <a:latin typeface="Bookman Old Style" pitchFamily="18" charset="0"/>
              </a:rPr>
              <a:t>K</a:t>
            </a:r>
            <a:r>
              <a:rPr lang="el-GR" altLang="zh-CN" sz="2800" b="1" i="1" baseline="30000" dirty="0">
                <a:solidFill>
                  <a:srgbClr val="0000CC"/>
                </a:solidFill>
                <a:latin typeface="Bookman Old Style" pitchFamily="18" charset="0"/>
              </a:rPr>
              <a:t>Θ</a:t>
            </a:r>
            <a:r>
              <a:rPr lang="en-US" altLang="zh-CN" sz="2800" b="1" i="1" baseline="-25000" dirty="0">
                <a:solidFill>
                  <a:srgbClr val="0000CC"/>
                </a:solidFill>
                <a:latin typeface="Bookman Old Style" pitchFamily="18" charset="0"/>
              </a:rPr>
              <a:t>2</a:t>
            </a:r>
            <a:r>
              <a:rPr lang="en-US" altLang="zh-CN" sz="2800" b="1" dirty="0">
                <a:solidFill>
                  <a:srgbClr val="0000CC"/>
                </a:solidFill>
                <a:latin typeface="Bookman Old Style" pitchFamily="18" charset="0"/>
              </a:rPr>
              <a:t>(H</a:t>
            </a:r>
            <a:r>
              <a:rPr lang="en-US" altLang="zh-CN" sz="2800" b="1" baseline="-25000" dirty="0">
                <a:solidFill>
                  <a:srgbClr val="0000CC"/>
                </a:solidFill>
                <a:latin typeface="Bookman Old Style" pitchFamily="18" charset="0"/>
              </a:rPr>
              <a:t>2</a:t>
            </a:r>
            <a:r>
              <a:rPr lang="en-US" altLang="zh-CN" sz="2800" b="1" dirty="0">
                <a:solidFill>
                  <a:srgbClr val="0000CC"/>
                </a:solidFill>
                <a:latin typeface="Bookman Old Style" pitchFamily="18" charset="0"/>
              </a:rPr>
              <a:t>S</a:t>
            </a:r>
            <a:r>
              <a:rPr lang="zh-CN" altLang="en-US" sz="2800" b="1" dirty="0">
                <a:solidFill>
                  <a:srgbClr val="0000CC"/>
                </a:solidFill>
                <a:latin typeface="Bookman Old Style" pitchFamily="18" charset="0"/>
              </a:rPr>
              <a:t>）</a:t>
            </a:r>
            <a:r>
              <a:rPr lang="en-US" altLang="zh-CN" sz="2800" b="1" dirty="0">
                <a:solidFill>
                  <a:srgbClr val="0000CC"/>
                </a:solidFill>
                <a:latin typeface="Bookman Old Style" pitchFamily="18" charset="0"/>
                <a:cs typeface="Times New Roman" pitchFamily="18" charset="0"/>
              </a:rPr>
              <a:t>· </a:t>
            </a:r>
            <a:r>
              <a:rPr lang="en-US" altLang="zh-CN" sz="2800" b="1" i="1" dirty="0" smtClean="0">
                <a:solidFill>
                  <a:srgbClr val="0000CC"/>
                </a:solidFill>
                <a:latin typeface="Bookman Old Style" pitchFamily="18" charset="0"/>
              </a:rPr>
              <a:t>c</a:t>
            </a:r>
            <a:r>
              <a:rPr lang="en-US" altLang="zh-CN" sz="2800" b="1" dirty="0" smtClean="0">
                <a:solidFill>
                  <a:srgbClr val="0000CC"/>
                </a:solidFill>
                <a:latin typeface="Bookman Old Style" pitchFamily="18" charset="0"/>
              </a:rPr>
              <a:t>(H</a:t>
            </a:r>
            <a:r>
              <a:rPr lang="en-US" altLang="zh-CN" sz="2800" b="1" baseline="-25000" dirty="0" smtClean="0">
                <a:solidFill>
                  <a:srgbClr val="0000CC"/>
                </a:solidFill>
                <a:latin typeface="Bookman Old Style" pitchFamily="18" charset="0"/>
              </a:rPr>
              <a:t>2</a:t>
            </a:r>
            <a:r>
              <a:rPr lang="en-US" altLang="zh-CN" sz="2800" b="1" dirty="0" smtClean="0">
                <a:solidFill>
                  <a:srgbClr val="0000CC"/>
                </a:solidFill>
                <a:latin typeface="Bookman Old Style" pitchFamily="18" charset="0"/>
              </a:rPr>
              <a:t>S</a:t>
            </a:r>
            <a:r>
              <a:rPr lang="zh-CN" altLang="en-US" sz="2800" b="1" dirty="0">
                <a:solidFill>
                  <a:srgbClr val="0000CC"/>
                </a:solidFill>
                <a:latin typeface="Bookman Old Style" pitchFamily="18" charset="0"/>
              </a:rPr>
              <a:t>）</a:t>
            </a:r>
          </a:p>
        </p:txBody>
      </p:sp>
      <p:sp>
        <p:nvSpPr>
          <p:cNvPr id="247824" name="Line 16"/>
          <p:cNvSpPr>
            <a:spLocks noChangeShapeType="1"/>
          </p:cNvSpPr>
          <p:nvPr/>
        </p:nvSpPr>
        <p:spPr bwMode="auto">
          <a:xfrm>
            <a:off x="2268538" y="2349500"/>
            <a:ext cx="5183187"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247825" name="Text Box 17"/>
          <p:cNvSpPr txBox="1">
            <a:spLocks noChangeArrowheads="1"/>
          </p:cNvSpPr>
          <p:nvPr/>
        </p:nvSpPr>
        <p:spPr bwMode="auto">
          <a:xfrm>
            <a:off x="3635375" y="2420938"/>
            <a:ext cx="1439863" cy="519112"/>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800" b="1" i="1" dirty="0" smtClean="0">
                <a:solidFill>
                  <a:srgbClr val="0000CC"/>
                </a:solidFill>
                <a:latin typeface="Bookman Old Style" pitchFamily="18" charset="0"/>
              </a:rPr>
              <a:t>c</a:t>
            </a:r>
            <a:r>
              <a:rPr lang="en-US" altLang="zh-CN" sz="2800" b="1" baseline="30000" dirty="0" smtClean="0">
                <a:solidFill>
                  <a:srgbClr val="0000CC"/>
                </a:solidFill>
                <a:latin typeface="Bookman Old Style" pitchFamily="18" charset="0"/>
              </a:rPr>
              <a:t>2</a:t>
            </a:r>
            <a:r>
              <a:rPr lang="en-US" altLang="zh-CN" sz="2800" b="1" dirty="0" smtClean="0">
                <a:solidFill>
                  <a:srgbClr val="0000CC"/>
                </a:solidFill>
                <a:latin typeface="Bookman Old Style" pitchFamily="18" charset="0"/>
              </a:rPr>
              <a:t>(H</a:t>
            </a:r>
            <a:r>
              <a:rPr lang="en-US" altLang="zh-CN" sz="2800" b="1" baseline="30000" dirty="0">
                <a:solidFill>
                  <a:srgbClr val="0000CC"/>
                </a:solidFill>
                <a:latin typeface="Bookman Old Style" pitchFamily="18" charset="0"/>
              </a:rPr>
              <a:t>+</a:t>
            </a:r>
            <a:r>
              <a:rPr lang="zh-CN" altLang="en-US" sz="2800" b="1" dirty="0">
                <a:solidFill>
                  <a:srgbClr val="0000CC"/>
                </a:solidFill>
                <a:latin typeface="Bookman Old Style" pitchFamily="18" charset="0"/>
              </a:rPr>
              <a:t>）</a:t>
            </a:r>
          </a:p>
        </p:txBody>
      </p:sp>
      <p:sp>
        <p:nvSpPr>
          <p:cNvPr id="247827" name="Text Box 19"/>
          <p:cNvSpPr txBox="1">
            <a:spLocks noChangeArrowheads="1"/>
          </p:cNvSpPr>
          <p:nvPr/>
        </p:nvSpPr>
        <p:spPr bwMode="auto">
          <a:xfrm>
            <a:off x="2195513" y="2997200"/>
            <a:ext cx="2952750" cy="519113"/>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2800">
                <a:solidFill>
                  <a:srgbClr val="0000CC"/>
                </a:solidFill>
                <a:latin typeface="Bookman Old Style" pitchFamily="18" charset="0"/>
              </a:rPr>
              <a:t>9.4</a:t>
            </a:r>
            <a:r>
              <a:rPr kumimoji="1" lang="en-US" altLang="zh-CN" sz="2800">
                <a:solidFill>
                  <a:srgbClr val="0000CC"/>
                </a:solidFill>
                <a:latin typeface="Bookman Old Style" pitchFamily="18" charset="0"/>
                <a:ea typeface="DotumChe" pitchFamily="49" charset="-127"/>
                <a:sym typeface="Symbol" pitchFamily="18" charset="2"/>
              </a:rPr>
              <a:t></a:t>
            </a:r>
            <a:r>
              <a:rPr kumimoji="1" lang="en-US" altLang="zh-CN" sz="2800">
                <a:solidFill>
                  <a:srgbClr val="0000CC"/>
                </a:solidFill>
                <a:latin typeface="Bookman Old Style" pitchFamily="18" charset="0"/>
                <a:sym typeface="Symbol" pitchFamily="18" charset="2"/>
              </a:rPr>
              <a:t>10</a:t>
            </a:r>
            <a:r>
              <a:rPr kumimoji="1" lang="en-US" altLang="zh-CN" sz="2800" baseline="30000">
                <a:solidFill>
                  <a:srgbClr val="0000CC"/>
                </a:solidFill>
                <a:latin typeface="Bookman Old Style" pitchFamily="18" charset="0"/>
                <a:sym typeface="Symbol" pitchFamily="18" charset="2"/>
              </a:rPr>
              <a:t>-22</a:t>
            </a:r>
            <a:r>
              <a:rPr kumimoji="1" lang="en-US" altLang="zh-CN" sz="2800">
                <a:solidFill>
                  <a:srgbClr val="0000CC"/>
                </a:solidFill>
                <a:latin typeface="Bookman Old Style" pitchFamily="18" charset="0"/>
                <a:sym typeface="Symbol" pitchFamily="18" charset="2"/>
              </a:rPr>
              <a:t>0.10</a:t>
            </a:r>
          </a:p>
        </p:txBody>
      </p:sp>
      <p:sp>
        <p:nvSpPr>
          <p:cNvPr id="247828" name="Text Box 20"/>
          <p:cNvSpPr txBox="1">
            <a:spLocks noChangeArrowheads="1"/>
          </p:cNvSpPr>
          <p:nvPr/>
        </p:nvSpPr>
        <p:spPr bwMode="auto">
          <a:xfrm>
            <a:off x="2843213" y="3644900"/>
            <a:ext cx="1655762" cy="519113"/>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2800">
                <a:solidFill>
                  <a:srgbClr val="0000CC"/>
                </a:solidFill>
                <a:latin typeface="Bookman Old Style" pitchFamily="18" charset="0"/>
              </a:rPr>
              <a:t>(0.2</a:t>
            </a:r>
            <a:r>
              <a:rPr kumimoji="1" lang="en-US" altLang="zh-CN" sz="2800">
                <a:solidFill>
                  <a:srgbClr val="0000CC"/>
                </a:solidFill>
                <a:latin typeface="Bookman Old Style" pitchFamily="18" charset="0"/>
                <a:ea typeface="DotumChe" pitchFamily="49" charset="-127"/>
                <a:sym typeface="Symbol" pitchFamily="18" charset="2"/>
              </a:rPr>
              <a:t>)</a:t>
            </a:r>
            <a:r>
              <a:rPr kumimoji="1" lang="en-US" altLang="zh-CN" sz="2800" baseline="30000">
                <a:solidFill>
                  <a:srgbClr val="0000CC"/>
                </a:solidFill>
                <a:latin typeface="Bookman Old Style" pitchFamily="18" charset="0"/>
                <a:sym typeface="Symbol" pitchFamily="18" charset="2"/>
              </a:rPr>
              <a:t>2</a:t>
            </a:r>
            <a:endParaRPr kumimoji="1" lang="en-US" altLang="zh-CN" sz="2800">
              <a:solidFill>
                <a:srgbClr val="0000CC"/>
              </a:solidFill>
              <a:latin typeface="Bookman Old Style" pitchFamily="18" charset="0"/>
              <a:sym typeface="Symbol" pitchFamily="18" charset="2"/>
            </a:endParaRPr>
          </a:p>
        </p:txBody>
      </p:sp>
      <p:sp>
        <p:nvSpPr>
          <p:cNvPr id="247829" name="Text Box 21"/>
          <p:cNvSpPr txBox="1">
            <a:spLocks noChangeArrowheads="1"/>
          </p:cNvSpPr>
          <p:nvPr/>
        </p:nvSpPr>
        <p:spPr bwMode="auto">
          <a:xfrm>
            <a:off x="5003800" y="3284538"/>
            <a:ext cx="3671888" cy="519112"/>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2800" b="1">
                <a:solidFill>
                  <a:srgbClr val="0000CC"/>
                </a:solidFill>
                <a:latin typeface="Bookman Old Style" pitchFamily="18" charset="0"/>
              </a:rPr>
              <a:t>=</a:t>
            </a:r>
            <a:r>
              <a:rPr kumimoji="1" lang="en-US" altLang="zh-CN" sz="2800">
                <a:solidFill>
                  <a:srgbClr val="0000CC"/>
                </a:solidFill>
                <a:latin typeface="Bookman Old Style" pitchFamily="18" charset="0"/>
              </a:rPr>
              <a:t>2.3</a:t>
            </a:r>
            <a:r>
              <a:rPr kumimoji="1" lang="en-US" altLang="zh-CN" sz="2800">
                <a:solidFill>
                  <a:srgbClr val="0000CC"/>
                </a:solidFill>
                <a:latin typeface="Bookman Old Style" pitchFamily="18" charset="0"/>
                <a:ea typeface="DotumChe" pitchFamily="49" charset="-127"/>
                <a:sym typeface="Symbol" pitchFamily="18" charset="2"/>
              </a:rPr>
              <a:t></a:t>
            </a:r>
            <a:r>
              <a:rPr kumimoji="1" lang="en-US" altLang="zh-CN" sz="2800">
                <a:solidFill>
                  <a:srgbClr val="0000CC"/>
                </a:solidFill>
                <a:latin typeface="Bookman Old Style" pitchFamily="18" charset="0"/>
                <a:sym typeface="Symbol" pitchFamily="18" charset="2"/>
              </a:rPr>
              <a:t>10</a:t>
            </a:r>
            <a:r>
              <a:rPr kumimoji="1" lang="en-US" altLang="zh-CN" sz="2800" baseline="30000">
                <a:solidFill>
                  <a:srgbClr val="0000CC"/>
                </a:solidFill>
                <a:latin typeface="Bookman Old Style" pitchFamily="18" charset="0"/>
                <a:sym typeface="Symbol" pitchFamily="18" charset="2"/>
              </a:rPr>
              <a:t>-21 </a:t>
            </a:r>
            <a:r>
              <a:rPr lang="en-US" altLang="zh-CN" sz="2800" b="1">
                <a:solidFill>
                  <a:srgbClr val="0000CC"/>
                </a:solidFill>
                <a:latin typeface="Bookman Old Style" pitchFamily="18" charset="0"/>
              </a:rPr>
              <a:t>mol.L</a:t>
            </a:r>
            <a:r>
              <a:rPr lang="en-US" altLang="zh-CN" sz="2800" b="1" baseline="30000">
                <a:solidFill>
                  <a:srgbClr val="0000CC"/>
                </a:solidFill>
                <a:latin typeface="Bookman Old Style" pitchFamily="18" charset="0"/>
              </a:rPr>
              <a:t>-1</a:t>
            </a:r>
          </a:p>
        </p:txBody>
      </p:sp>
      <p:sp>
        <p:nvSpPr>
          <p:cNvPr id="247830" name="Line 22"/>
          <p:cNvSpPr>
            <a:spLocks noChangeShapeType="1"/>
          </p:cNvSpPr>
          <p:nvPr/>
        </p:nvSpPr>
        <p:spPr bwMode="auto">
          <a:xfrm>
            <a:off x="2268538" y="3573463"/>
            <a:ext cx="2808287"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247831" name="Text Box 23"/>
          <p:cNvSpPr txBox="1">
            <a:spLocks noChangeArrowheads="1"/>
          </p:cNvSpPr>
          <p:nvPr/>
        </p:nvSpPr>
        <p:spPr bwMode="auto">
          <a:xfrm>
            <a:off x="1763713" y="3284538"/>
            <a:ext cx="503237" cy="519112"/>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2800" b="1">
                <a:solidFill>
                  <a:srgbClr val="0000CC"/>
                </a:solidFill>
                <a:latin typeface="Bookman Old Style" pitchFamily="18" charset="0"/>
              </a:rPr>
              <a:t>=</a:t>
            </a:r>
          </a:p>
        </p:txBody>
      </p:sp>
      <p:sp>
        <p:nvSpPr>
          <p:cNvPr id="247832" name="Text Box 24"/>
          <p:cNvSpPr txBox="1">
            <a:spLocks noChangeArrowheads="1"/>
          </p:cNvSpPr>
          <p:nvPr/>
        </p:nvSpPr>
        <p:spPr bwMode="auto">
          <a:xfrm>
            <a:off x="755650" y="4221163"/>
            <a:ext cx="6985000" cy="519112"/>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kumimoji="1" lang="en-US" altLang="zh-CN" sz="2000" b="1" dirty="0">
                <a:solidFill>
                  <a:srgbClr val="0000CC"/>
                </a:solidFill>
                <a:latin typeface="Bookman Old Style" pitchFamily="18" charset="0"/>
              </a:rPr>
              <a:t> </a:t>
            </a:r>
            <a:r>
              <a:rPr lang="en-US" altLang="zh-CN" sz="2800" b="1" i="1" dirty="0" smtClean="0">
                <a:solidFill>
                  <a:srgbClr val="0000CC"/>
                </a:solidFill>
                <a:latin typeface="Bookman Old Style" pitchFamily="18" charset="0"/>
              </a:rPr>
              <a:t>c</a:t>
            </a:r>
            <a:r>
              <a:rPr lang="en-US" altLang="zh-CN" sz="2800" b="1" dirty="0" smtClean="0">
                <a:solidFill>
                  <a:srgbClr val="0000CC"/>
                </a:solidFill>
                <a:latin typeface="Bookman Old Style" pitchFamily="18" charset="0"/>
              </a:rPr>
              <a:t>(S</a:t>
            </a:r>
            <a:r>
              <a:rPr lang="en-US" altLang="zh-CN" sz="2800" b="1" baseline="30000" dirty="0" smtClean="0">
                <a:solidFill>
                  <a:srgbClr val="0000CC"/>
                </a:solidFill>
                <a:latin typeface="Bookman Old Style" pitchFamily="18" charset="0"/>
              </a:rPr>
              <a:t>2-</a:t>
            </a:r>
            <a:r>
              <a:rPr lang="en-US" altLang="zh-CN" sz="2800" b="1" dirty="0" smtClean="0">
                <a:solidFill>
                  <a:srgbClr val="0000CC"/>
                </a:solidFill>
                <a:latin typeface="Bookman Old Style" pitchFamily="18" charset="0"/>
              </a:rPr>
              <a:t>)</a:t>
            </a:r>
            <a:r>
              <a:rPr lang="en-US" altLang="zh-CN" sz="2800" b="1" dirty="0" smtClean="0">
                <a:solidFill>
                  <a:srgbClr val="0000CC"/>
                </a:solidFill>
                <a:latin typeface="Bookman Old Style" pitchFamily="18" charset="0"/>
                <a:cs typeface="Times New Roman" pitchFamily="18" charset="0"/>
              </a:rPr>
              <a:t>·</a:t>
            </a:r>
            <a:r>
              <a:rPr lang="en-US" altLang="zh-CN" sz="2800" b="1" i="1" dirty="0" smtClean="0">
                <a:solidFill>
                  <a:srgbClr val="0000CC"/>
                </a:solidFill>
                <a:latin typeface="Bookman Old Style" pitchFamily="18" charset="0"/>
              </a:rPr>
              <a:t>c</a:t>
            </a:r>
            <a:r>
              <a:rPr lang="en-US" altLang="zh-CN" sz="2800" b="1" dirty="0" smtClean="0">
                <a:solidFill>
                  <a:srgbClr val="0000CC"/>
                </a:solidFill>
                <a:latin typeface="Bookman Old Style" pitchFamily="18" charset="0"/>
              </a:rPr>
              <a:t>(Fe</a:t>
            </a:r>
            <a:r>
              <a:rPr lang="en-US" altLang="zh-CN" sz="2800" b="1" baseline="30000" dirty="0" smtClean="0">
                <a:solidFill>
                  <a:srgbClr val="0000CC"/>
                </a:solidFill>
                <a:latin typeface="Bookman Old Style" pitchFamily="18" charset="0"/>
              </a:rPr>
              <a:t>2</a:t>
            </a:r>
            <a:r>
              <a:rPr lang="en-US" altLang="zh-CN" sz="2800" b="1" baseline="30000" dirty="0">
                <a:solidFill>
                  <a:srgbClr val="0000CC"/>
                </a:solidFill>
                <a:latin typeface="Bookman Old Style" pitchFamily="18" charset="0"/>
              </a:rPr>
              <a:t>+</a:t>
            </a:r>
            <a:r>
              <a:rPr lang="en-US" altLang="zh-CN" sz="2800" b="1" dirty="0">
                <a:solidFill>
                  <a:srgbClr val="0000CC"/>
                </a:solidFill>
                <a:latin typeface="Bookman Old Style" pitchFamily="18" charset="0"/>
              </a:rPr>
              <a:t>) </a:t>
            </a:r>
            <a:r>
              <a:rPr lang="en-US" altLang="zh-CN" sz="2800" b="1" dirty="0">
                <a:solidFill>
                  <a:srgbClr val="0000CC"/>
                </a:solidFill>
                <a:latin typeface="Bookman Old Style" pitchFamily="18" charset="0"/>
                <a:cs typeface="Times New Roman" pitchFamily="18" charset="0"/>
              </a:rPr>
              <a:t>= </a:t>
            </a:r>
            <a:r>
              <a:rPr kumimoji="1" lang="en-US" altLang="zh-CN" sz="2800" b="1" dirty="0">
                <a:solidFill>
                  <a:srgbClr val="0000CC"/>
                </a:solidFill>
                <a:latin typeface="Bookman Old Style" pitchFamily="18" charset="0"/>
              </a:rPr>
              <a:t>2.3</a:t>
            </a:r>
            <a:r>
              <a:rPr kumimoji="1" lang="en-US" altLang="zh-CN" sz="2800" b="1" dirty="0">
                <a:solidFill>
                  <a:srgbClr val="0000CC"/>
                </a:solidFill>
                <a:latin typeface="Bookman Old Style" pitchFamily="18" charset="0"/>
                <a:sym typeface="Symbol" pitchFamily="18" charset="2"/>
              </a:rPr>
              <a:t>10</a:t>
            </a:r>
            <a:r>
              <a:rPr kumimoji="1" lang="en-US" altLang="zh-CN" sz="2800" b="1" baseline="30000" dirty="0">
                <a:solidFill>
                  <a:srgbClr val="0000CC"/>
                </a:solidFill>
                <a:latin typeface="Bookman Old Style" pitchFamily="18" charset="0"/>
                <a:sym typeface="Symbol" pitchFamily="18" charset="2"/>
              </a:rPr>
              <a:t>-21</a:t>
            </a:r>
            <a:r>
              <a:rPr kumimoji="1" lang="en-US" altLang="zh-CN" sz="2800" dirty="0">
                <a:solidFill>
                  <a:srgbClr val="0000CC"/>
                </a:solidFill>
                <a:latin typeface="Bookman Old Style" pitchFamily="18" charset="0"/>
                <a:sym typeface="Symbol" pitchFamily="18" charset="2"/>
              </a:rPr>
              <a:t> </a:t>
            </a:r>
            <a:r>
              <a:rPr kumimoji="1" lang="en-US" altLang="zh-CN" sz="2800" b="1" dirty="0">
                <a:solidFill>
                  <a:srgbClr val="0000CC"/>
                </a:solidFill>
                <a:latin typeface="Bookman Old Style" pitchFamily="18" charset="0"/>
                <a:sym typeface="Symbol" pitchFamily="18" charset="2"/>
              </a:rPr>
              <a:t> 0.10</a:t>
            </a:r>
          </a:p>
        </p:txBody>
      </p:sp>
      <p:sp>
        <p:nvSpPr>
          <p:cNvPr id="247833" name="Text Box 25"/>
          <p:cNvSpPr txBox="1">
            <a:spLocks noChangeArrowheads="1"/>
          </p:cNvSpPr>
          <p:nvPr/>
        </p:nvSpPr>
        <p:spPr bwMode="auto">
          <a:xfrm>
            <a:off x="971550" y="4868863"/>
            <a:ext cx="7993063" cy="519112"/>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800" b="1">
                <a:solidFill>
                  <a:srgbClr val="0000CC"/>
                </a:solidFill>
                <a:latin typeface="Bookman Old Style" pitchFamily="18" charset="0"/>
                <a:cs typeface="Times New Roman" pitchFamily="18" charset="0"/>
              </a:rPr>
              <a:t>= </a:t>
            </a:r>
            <a:r>
              <a:rPr kumimoji="1" lang="en-US" altLang="zh-CN" sz="2800" b="1">
                <a:solidFill>
                  <a:srgbClr val="0000CC"/>
                </a:solidFill>
                <a:latin typeface="Bookman Old Style" pitchFamily="18" charset="0"/>
              </a:rPr>
              <a:t>2.3</a:t>
            </a:r>
            <a:r>
              <a:rPr kumimoji="1" lang="en-US" altLang="zh-CN" sz="2800" b="1">
                <a:solidFill>
                  <a:srgbClr val="0000CC"/>
                </a:solidFill>
                <a:latin typeface="Bookman Old Style" pitchFamily="18" charset="0"/>
                <a:sym typeface="Symbol" pitchFamily="18" charset="2"/>
              </a:rPr>
              <a:t>10</a:t>
            </a:r>
            <a:r>
              <a:rPr kumimoji="1" lang="en-US" altLang="zh-CN" sz="2800" b="1" baseline="30000">
                <a:solidFill>
                  <a:srgbClr val="0000CC"/>
                </a:solidFill>
                <a:latin typeface="Bookman Old Style" pitchFamily="18" charset="0"/>
                <a:sym typeface="Symbol" pitchFamily="18" charset="2"/>
              </a:rPr>
              <a:t>-22</a:t>
            </a:r>
            <a:r>
              <a:rPr kumimoji="1" lang="zh-CN" altLang="en-US" sz="2800" b="1">
                <a:solidFill>
                  <a:srgbClr val="D60093"/>
                </a:solidFill>
                <a:latin typeface="Bookman Old Style" pitchFamily="18" charset="0"/>
                <a:ea typeface="DotumChe" pitchFamily="49" charset="-127"/>
                <a:sym typeface="Symbol" pitchFamily="18" charset="2"/>
              </a:rPr>
              <a:t>＜ </a:t>
            </a:r>
            <a:r>
              <a:rPr lang="en-US" altLang="zh-CN" sz="2800" b="1" i="1">
                <a:solidFill>
                  <a:srgbClr val="D60093"/>
                </a:solidFill>
                <a:latin typeface="Bookman Old Style" pitchFamily="18" charset="0"/>
              </a:rPr>
              <a:t>K</a:t>
            </a:r>
            <a:r>
              <a:rPr lang="el-GR" altLang="zh-CN" sz="2800" b="1" i="1" baseline="30000">
                <a:solidFill>
                  <a:srgbClr val="D60093"/>
                </a:solidFill>
                <a:latin typeface="Bookman Old Style" pitchFamily="18" charset="0"/>
              </a:rPr>
              <a:t>Θ</a:t>
            </a:r>
            <a:r>
              <a:rPr lang="en-US" altLang="zh-CN" sz="2800" b="1" baseline="-25000">
                <a:solidFill>
                  <a:srgbClr val="D60093"/>
                </a:solidFill>
                <a:latin typeface="Bookman Old Style" pitchFamily="18" charset="0"/>
              </a:rPr>
              <a:t>SP</a:t>
            </a:r>
            <a:r>
              <a:rPr lang="en-US" altLang="zh-CN" sz="2800" b="1">
                <a:solidFill>
                  <a:srgbClr val="D60093"/>
                </a:solidFill>
                <a:latin typeface="Bookman Old Style" pitchFamily="18" charset="0"/>
              </a:rPr>
              <a:t>(FeS)=6.3×10</a:t>
            </a:r>
            <a:r>
              <a:rPr lang="zh-CN" altLang="en-US" sz="2800" b="1" baseline="30000">
                <a:solidFill>
                  <a:srgbClr val="D60093"/>
                </a:solidFill>
                <a:latin typeface="Bookman Old Style" pitchFamily="18" charset="0"/>
              </a:rPr>
              <a:t>－</a:t>
            </a:r>
            <a:r>
              <a:rPr lang="en-US" altLang="zh-CN" sz="2800" b="1" baseline="30000">
                <a:solidFill>
                  <a:srgbClr val="D60093"/>
                </a:solidFill>
                <a:latin typeface="Bookman Old Style" pitchFamily="18" charset="0"/>
              </a:rPr>
              <a:t>18</a:t>
            </a:r>
          </a:p>
        </p:txBody>
      </p:sp>
      <p:sp>
        <p:nvSpPr>
          <p:cNvPr id="247834" name="Line 26"/>
          <p:cNvSpPr>
            <a:spLocks noChangeShapeType="1"/>
          </p:cNvSpPr>
          <p:nvPr/>
        </p:nvSpPr>
        <p:spPr bwMode="auto">
          <a:xfrm>
            <a:off x="3419475" y="1196975"/>
            <a:ext cx="720725"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
        <p:nvSpPr>
          <p:cNvPr id="247835" name="Line 27"/>
          <p:cNvSpPr>
            <a:spLocks noChangeShapeType="1"/>
          </p:cNvSpPr>
          <p:nvPr/>
        </p:nvSpPr>
        <p:spPr bwMode="auto">
          <a:xfrm>
            <a:off x="3419475" y="1277938"/>
            <a:ext cx="720725"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latin typeface="Bookman Old Style"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7811">
                                            <p:txEl>
                                              <p:pRg st="0" end="0"/>
                                            </p:txEl>
                                          </p:spTgt>
                                        </p:tgtEl>
                                        <p:attrNameLst>
                                          <p:attrName>style.visibility</p:attrName>
                                        </p:attrNameLst>
                                      </p:cBhvr>
                                      <p:to>
                                        <p:strVal val="visible"/>
                                      </p:to>
                                    </p:set>
                                    <p:animEffect transition="in" filter="dissolve">
                                      <p:cBhvr>
                                        <p:cTn id="7" dur="500"/>
                                        <p:tgtEl>
                                          <p:spTgt spid="2478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783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4783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78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78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478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478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78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4782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4783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78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478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4783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783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4782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47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build="p"/>
      <p:bldP spid="247820" grpId="0" animBg="1"/>
      <p:bldP spid="247821" grpId="0"/>
      <p:bldP spid="247822" grpId="0"/>
      <p:bldP spid="247823" grpId="0"/>
      <p:bldP spid="247825" grpId="0"/>
      <p:bldP spid="247827" grpId="0"/>
      <p:bldP spid="247828" grpId="0"/>
      <p:bldP spid="247829" grpId="0"/>
      <p:bldP spid="247831" grpId="0"/>
      <p:bldP spid="247832" grpId="0"/>
      <p:bldP spid="247833" grpId="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5138" name="Rectangle 2"/>
          <p:cNvSpPr>
            <a:spLocks noGrp="1" noChangeArrowheads="1"/>
          </p:cNvSpPr>
          <p:nvPr>
            <p:ph type="title" idx="4294967295"/>
          </p:nvPr>
        </p:nvSpPr>
        <p:spPr>
          <a:xfrm>
            <a:off x="827088" y="1125538"/>
            <a:ext cx="4741862" cy="925512"/>
          </a:xfrm>
        </p:spPr>
        <p:txBody>
          <a:bodyPr/>
          <a:lstStyle/>
          <a:p>
            <a:pPr>
              <a:defRPr/>
            </a:pPr>
            <a:r>
              <a:rPr lang="en-US" altLang="zh-CN" sz="3600" smtClean="0">
                <a:solidFill>
                  <a:srgbClr val="0000CC"/>
                </a:solidFill>
                <a:effectLst>
                  <a:outerShdw blurRad="38100" dist="38100" dir="2700000" algn="tl">
                    <a:srgbClr val="C0C0C0"/>
                  </a:outerShdw>
                </a:effectLst>
                <a:latin typeface="黑体" pitchFamily="2" charset="-122"/>
                <a:ea typeface="黑体" pitchFamily="2" charset="-122"/>
              </a:rPr>
              <a:t>2)</a:t>
            </a:r>
            <a:r>
              <a:rPr lang="zh-CN" altLang="en-US" sz="3600" smtClean="0">
                <a:solidFill>
                  <a:srgbClr val="0000CC"/>
                </a:solidFill>
                <a:effectLst>
                  <a:outerShdw blurRad="38100" dist="38100" dir="2700000" algn="tl">
                    <a:srgbClr val="C0C0C0"/>
                  </a:outerShdw>
                </a:effectLst>
                <a:latin typeface="黑体" pitchFamily="2" charset="-122"/>
                <a:ea typeface="黑体" pitchFamily="2" charset="-122"/>
              </a:rPr>
              <a:t>．沉淀的溶解</a:t>
            </a:r>
          </a:p>
        </p:txBody>
      </p:sp>
      <p:sp>
        <p:nvSpPr>
          <p:cNvPr id="475139" name="Rectangle 3"/>
          <p:cNvSpPr>
            <a:spLocks noGrp="1" noChangeArrowheads="1"/>
          </p:cNvSpPr>
          <p:nvPr>
            <p:ph type="body" sz="half" idx="4294967295"/>
          </p:nvPr>
        </p:nvSpPr>
        <p:spPr>
          <a:xfrm>
            <a:off x="1000100" y="2357430"/>
            <a:ext cx="7272337" cy="2611437"/>
          </a:xfrm>
        </p:spPr>
        <p:txBody>
          <a:bodyPr/>
          <a:lstStyle/>
          <a:p>
            <a:pPr marL="0" lvl="1" indent="457200" algn="just">
              <a:lnSpc>
                <a:spcPct val="150000"/>
              </a:lnSpc>
              <a:buFont typeface="Wingdings" pitchFamily="2" charset="2"/>
              <a:buNone/>
              <a:defRPr/>
            </a:pPr>
            <a:r>
              <a:rPr lang="en-US" altLang="zh-CN" sz="2400" dirty="0" smtClean="0">
                <a:effectLst>
                  <a:outerShdw blurRad="38100" dist="38100" dir="2700000" algn="tl">
                    <a:srgbClr val="C0C0C0"/>
                  </a:outerShdw>
                </a:effectLst>
                <a:latin typeface="Bookman Old Style" pitchFamily="18" charset="0"/>
              </a:rPr>
              <a:t> </a:t>
            </a:r>
            <a:r>
              <a:rPr lang="zh-CN" altLang="en-US" dirty="0" smtClean="0">
                <a:solidFill>
                  <a:srgbClr val="0000CC"/>
                </a:solidFill>
                <a:latin typeface="Bookman Old Style" pitchFamily="18" charset="0"/>
                <a:ea typeface="黑体" pitchFamily="2" charset="-122"/>
              </a:rPr>
              <a:t>根据溶度积规则，向含有难溶电解质</a:t>
            </a:r>
            <a:r>
              <a:rPr lang="en-US" altLang="zh-CN" dirty="0" err="1" smtClean="0">
                <a:solidFill>
                  <a:srgbClr val="0000CC"/>
                </a:solidFill>
                <a:latin typeface="Bookman Old Style" pitchFamily="18" charset="0"/>
                <a:ea typeface="黑体" pitchFamily="2" charset="-122"/>
              </a:rPr>
              <a:t>A</a:t>
            </a:r>
            <a:r>
              <a:rPr lang="en-US" altLang="zh-CN" baseline="-25000" dirty="0" err="1" smtClean="0">
                <a:solidFill>
                  <a:srgbClr val="0000CC"/>
                </a:solidFill>
                <a:latin typeface="Bookman Old Style" pitchFamily="18" charset="0"/>
                <a:ea typeface="黑体" pitchFamily="2" charset="-122"/>
              </a:rPr>
              <a:t>m</a:t>
            </a:r>
            <a:r>
              <a:rPr lang="en-US" altLang="zh-CN" dirty="0" err="1" smtClean="0">
                <a:solidFill>
                  <a:srgbClr val="0000CC"/>
                </a:solidFill>
                <a:latin typeface="Bookman Old Style" pitchFamily="18" charset="0"/>
                <a:ea typeface="黑体" pitchFamily="2" charset="-122"/>
              </a:rPr>
              <a:t>B</a:t>
            </a:r>
            <a:r>
              <a:rPr lang="en-US" altLang="zh-CN" baseline="-25000" dirty="0" err="1" smtClean="0">
                <a:solidFill>
                  <a:srgbClr val="0000CC"/>
                </a:solidFill>
                <a:latin typeface="Bookman Old Style" pitchFamily="18" charset="0"/>
                <a:ea typeface="黑体" pitchFamily="2" charset="-122"/>
              </a:rPr>
              <a:t>n</a:t>
            </a:r>
            <a:r>
              <a:rPr lang="zh-CN" altLang="en-US" dirty="0" smtClean="0">
                <a:solidFill>
                  <a:srgbClr val="0000CC"/>
                </a:solidFill>
                <a:latin typeface="Bookman Old Style" pitchFamily="18" charset="0"/>
                <a:ea typeface="黑体" pitchFamily="2" charset="-122"/>
              </a:rPr>
              <a:t>的饱和溶液中，加入某种试剂，若能降低该电解质的某一离子浓度，使其离子积</a:t>
            </a:r>
            <a:r>
              <a:rPr lang="en-US" altLang="zh-CN" i="1" dirty="0" smtClean="0">
                <a:solidFill>
                  <a:srgbClr val="D60093"/>
                </a:solidFill>
                <a:latin typeface="Bookman Old Style" pitchFamily="18" charset="0"/>
                <a:ea typeface="黑体" pitchFamily="2" charset="-122"/>
              </a:rPr>
              <a:t>J </a:t>
            </a:r>
            <a:r>
              <a:rPr lang="zh-CN" altLang="en-US" dirty="0" smtClean="0">
                <a:solidFill>
                  <a:srgbClr val="0000CC"/>
                </a:solidFill>
                <a:latin typeface="Bookman Old Style" pitchFamily="18" charset="0"/>
                <a:ea typeface="黑体" pitchFamily="2" charset="-122"/>
              </a:rPr>
              <a:t>小于</a:t>
            </a:r>
            <a:r>
              <a:rPr lang="en-US" altLang="zh-CN" b="1" i="1" dirty="0" smtClean="0">
                <a:solidFill>
                  <a:srgbClr val="D60093"/>
                </a:solidFill>
                <a:latin typeface="Bookman Old Style" pitchFamily="18" charset="0"/>
              </a:rPr>
              <a:t>K</a:t>
            </a:r>
            <a:r>
              <a:rPr lang="el-GR" altLang="zh-CN" b="1" i="1" baseline="30000" dirty="0" smtClean="0">
                <a:solidFill>
                  <a:srgbClr val="D60093"/>
                </a:solidFill>
                <a:latin typeface="Bookman Old Style" pitchFamily="18" charset="0"/>
              </a:rPr>
              <a:t>Θ</a:t>
            </a:r>
            <a:r>
              <a:rPr lang="en-US" altLang="zh-CN" sz="2400" b="1" baseline="-25000" dirty="0" smtClean="0">
                <a:solidFill>
                  <a:srgbClr val="D60093"/>
                </a:solidFill>
                <a:latin typeface="Bookman Old Style" pitchFamily="18" charset="0"/>
              </a:rPr>
              <a:t>SP</a:t>
            </a:r>
            <a:r>
              <a:rPr lang="en-US" altLang="zh-CN" sz="2400" dirty="0" smtClean="0">
                <a:solidFill>
                  <a:srgbClr val="D60093"/>
                </a:solidFill>
                <a:latin typeface="Bookman Old Style" pitchFamily="18" charset="0"/>
                <a:ea typeface="黑体" pitchFamily="2" charset="-122"/>
              </a:rPr>
              <a:t>(</a:t>
            </a:r>
            <a:r>
              <a:rPr lang="en-US" altLang="zh-CN" sz="2400" dirty="0" err="1" smtClean="0">
                <a:solidFill>
                  <a:srgbClr val="D60093"/>
                </a:solidFill>
                <a:latin typeface="Bookman Old Style" pitchFamily="18" charset="0"/>
                <a:ea typeface="黑体" pitchFamily="2" charset="-122"/>
              </a:rPr>
              <a:t>A</a:t>
            </a:r>
            <a:r>
              <a:rPr lang="en-US" altLang="zh-CN" sz="2400" baseline="-25000" dirty="0" err="1" smtClean="0">
                <a:solidFill>
                  <a:srgbClr val="D60093"/>
                </a:solidFill>
                <a:latin typeface="Bookman Old Style" pitchFamily="18" charset="0"/>
                <a:ea typeface="黑体" pitchFamily="2" charset="-122"/>
              </a:rPr>
              <a:t>m</a:t>
            </a:r>
            <a:r>
              <a:rPr lang="en-US" altLang="zh-CN" sz="2400" dirty="0" err="1" smtClean="0">
                <a:solidFill>
                  <a:srgbClr val="D60093"/>
                </a:solidFill>
                <a:latin typeface="Bookman Old Style" pitchFamily="18" charset="0"/>
                <a:ea typeface="黑体" pitchFamily="2" charset="-122"/>
              </a:rPr>
              <a:t>B</a:t>
            </a:r>
            <a:r>
              <a:rPr lang="en-US" altLang="zh-CN" sz="2400" baseline="-25000" dirty="0" err="1" smtClean="0">
                <a:solidFill>
                  <a:srgbClr val="D60093"/>
                </a:solidFill>
                <a:latin typeface="Bookman Old Style" pitchFamily="18" charset="0"/>
                <a:ea typeface="黑体" pitchFamily="2" charset="-122"/>
              </a:rPr>
              <a:t>n</a:t>
            </a:r>
            <a:r>
              <a:rPr lang="en-US" altLang="zh-CN" sz="2400" dirty="0" smtClean="0">
                <a:solidFill>
                  <a:srgbClr val="D60093"/>
                </a:solidFill>
                <a:latin typeface="Bookman Old Style" pitchFamily="18" charset="0"/>
                <a:ea typeface="黑体" pitchFamily="2" charset="-122"/>
              </a:rPr>
              <a:t>)</a:t>
            </a:r>
            <a:r>
              <a:rPr lang="zh-CN" altLang="en-US" dirty="0" smtClean="0">
                <a:solidFill>
                  <a:srgbClr val="0000CC"/>
                </a:solidFill>
                <a:latin typeface="Bookman Old Style" pitchFamily="18" charset="0"/>
                <a:ea typeface="黑体" pitchFamily="2" charset="-122"/>
              </a:rPr>
              <a:t>则沉淀</a:t>
            </a:r>
            <a:r>
              <a:rPr lang="en-US" altLang="zh-CN" dirty="0" err="1" smtClean="0">
                <a:solidFill>
                  <a:srgbClr val="0000CC"/>
                </a:solidFill>
                <a:latin typeface="Bookman Old Style" pitchFamily="18" charset="0"/>
                <a:ea typeface="黑体" pitchFamily="2" charset="-122"/>
              </a:rPr>
              <a:t>A</a:t>
            </a:r>
            <a:r>
              <a:rPr lang="en-US" altLang="zh-CN" baseline="-25000" dirty="0" err="1" smtClean="0">
                <a:solidFill>
                  <a:srgbClr val="0000CC"/>
                </a:solidFill>
                <a:latin typeface="Bookman Old Style" pitchFamily="18" charset="0"/>
                <a:ea typeface="黑体" pitchFamily="2" charset="-122"/>
              </a:rPr>
              <a:t>m</a:t>
            </a:r>
            <a:r>
              <a:rPr lang="en-US" altLang="zh-CN" dirty="0" err="1" smtClean="0">
                <a:solidFill>
                  <a:srgbClr val="0000CC"/>
                </a:solidFill>
                <a:latin typeface="Bookman Old Style" pitchFamily="18" charset="0"/>
                <a:ea typeface="黑体" pitchFamily="2" charset="-122"/>
              </a:rPr>
              <a:t>B</a:t>
            </a:r>
            <a:r>
              <a:rPr lang="en-US" altLang="zh-CN" baseline="-25000" dirty="0" err="1" smtClean="0">
                <a:solidFill>
                  <a:srgbClr val="0000CC"/>
                </a:solidFill>
                <a:latin typeface="Bookman Old Style" pitchFamily="18" charset="0"/>
                <a:ea typeface="黑体" pitchFamily="2" charset="-122"/>
              </a:rPr>
              <a:t>n</a:t>
            </a:r>
            <a:r>
              <a:rPr lang="zh-CN" altLang="en-US" dirty="0" smtClean="0">
                <a:solidFill>
                  <a:srgbClr val="0000CC"/>
                </a:solidFill>
                <a:latin typeface="Bookman Old Style" pitchFamily="18" charset="0"/>
                <a:ea typeface="黑体" pitchFamily="2" charset="-122"/>
              </a:rPr>
              <a:t>就会逐步溶解。</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75138"/>
                                        </p:tgtEl>
                                        <p:attrNameLst>
                                          <p:attrName>style.visibility</p:attrName>
                                        </p:attrNameLst>
                                      </p:cBhvr>
                                      <p:to>
                                        <p:strVal val="visible"/>
                                      </p:to>
                                    </p:set>
                                    <p:animEffect transition="in" filter="dissolve">
                                      <p:cBhvr>
                                        <p:cTn id="7" dur="500"/>
                                        <p:tgtEl>
                                          <p:spTgt spid="4751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5139">
                                            <p:txEl>
                                              <p:pRg st="0" end="0"/>
                                            </p:txEl>
                                          </p:spTgt>
                                        </p:tgtEl>
                                        <p:attrNameLst>
                                          <p:attrName>style.visibility</p:attrName>
                                        </p:attrNameLst>
                                      </p:cBhvr>
                                      <p:to>
                                        <p:strVal val="visible"/>
                                      </p:to>
                                    </p:set>
                                    <p:animEffect transition="in" filter="dissolve">
                                      <p:cBhvr>
                                        <p:cTn id="12" dur="500"/>
                                        <p:tgtEl>
                                          <p:spTgt spid="4751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8" grpId="0"/>
      <p:bldP spid="475139"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6162" name="Rectangle 2"/>
          <p:cNvSpPr>
            <a:spLocks noGrp="1" noChangeArrowheads="1"/>
          </p:cNvSpPr>
          <p:nvPr>
            <p:ph type="title" idx="4294967295"/>
          </p:nvPr>
        </p:nvSpPr>
        <p:spPr>
          <a:xfrm>
            <a:off x="827088" y="692150"/>
            <a:ext cx="6337300" cy="854075"/>
          </a:xfrm>
        </p:spPr>
        <p:txBody>
          <a:bodyPr/>
          <a:lstStyle/>
          <a:p>
            <a:pPr>
              <a:defRPr/>
            </a:pPr>
            <a:r>
              <a:rPr lang="zh-CN" altLang="en-US" sz="3200" smtClean="0">
                <a:solidFill>
                  <a:srgbClr val="0000CC"/>
                </a:solidFill>
                <a:effectLst>
                  <a:outerShdw blurRad="38100" dist="38100" dir="2700000" algn="tl">
                    <a:srgbClr val="C0C0C0"/>
                  </a:outerShdw>
                </a:effectLst>
                <a:ea typeface="黑体" pitchFamily="2" charset="-122"/>
              </a:rPr>
              <a:t>降低离子浓度的方法很多，如：</a:t>
            </a:r>
          </a:p>
        </p:txBody>
      </p:sp>
      <p:sp>
        <p:nvSpPr>
          <p:cNvPr id="476163" name="Rectangle 3"/>
          <p:cNvSpPr>
            <a:spLocks noGrp="1" noChangeArrowheads="1"/>
          </p:cNvSpPr>
          <p:nvPr>
            <p:ph type="body" idx="4294967295"/>
          </p:nvPr>
        </p:nvSpPr>
        <p:spPr>
          <a:xfrm>
            <a:off x="684213" y="2252663"/>
            <a:ext cx="7772400" cy="3600450"/>
          </a:xfrm>
        </p:spPr>
        <p:txBody>
          <a:bodyPr/>
          <a:lstStyle/>
          <a:p>
            <a:pPr>
              <a:buFont typeface="Wingdings" pitchFamily="2" charset="2"/>
              <a:buNone/>
              <a:defRPr/>
            </a:pPr>
            <a:r>
              <a:rPr lang="en-US" altLang="zh-CN" dirty="0" smtClean="0">
                <a:solidFill>
                  <a:srgbClr val="0000CC"/>
                </a:solidFill>
                <a:effectLst>
                  <a:outerShdw blurRad="38100" dist="38100" dir="2700000" algn="tl">
                    <a:srgbClr val="C0C0C0"/>
                  </a:outerShdw>
                </a:effectLst>
                <a:ea typeface="黑体" pitchFamily="2" charset="-122"/>
              </a:rPr>
              <a:t>      </a:t>
            </a:r>
            <a:r>
              <a:rPr lang="zh-CN" altLang="en-US" dirty="0" smtClean="0">
                <a:solidFill>
                  <a:srgbClr val="0000CC"/>
                </a:solidFill>
                <a:effectLst>
                  <a:outerShdw blurRad="38100" dist="38100" dir="2700000" algn="tl">
                    <a:srgbClr val="C0C0C0"/>
                  </a:outerShdw>
                </a:effectLst>
                <a:ea typeface="黑体" pitchFamily="2" charset="-122"/>
              </a:rPr>
              <a:t>可</a:t>
            </a:r>
            <a:r>
              <a:rPr lang="zh-CN" altLang="en-US" dirty="0" smtClean="0">
                <a:solidFill>
                  <a:srgbClr val="0000CC"/>
                </a:solidFill>
                <a:ea typeface="黑体" pitchFamily="2" charset="-122"/>
              </a:rPr>
              <a:t>利用生成气体、弱电解质、难溶盐、 </a:t>
            </a:r>
          </a:p>
          <a:p>
            <a:pPr>
              <a:buFont typeface="Wingdings" pitchFamily="2" charset="2"/>
              <a:buNone/>
              <a:defRPr/>
            </a:pPr>
            <a:r>
              <a:rPr lang="zh-CN" altLang="en-US" dirty="0" smtClean="0">
                <a:solidFill>
                  <a:srgbClr val="0000CC"/>
                </a:solidFill>
                <a:ea typeface="黑体" pitchFamily="2" charset="-122"/>
              </a:rPr>
              <a:t>难溶的氢氧化物的反应等</a:t>
            </a:r>
          </a:p>
          <a:p>
            <a:pPr>
              <a:buFont typeface="Wingdings" pitchFamily="2" charset="2"/>
              <a:buNone/>
              <a:defRPr/>
            </a:pPr>
            <a:endParaRPr lang="zh-CN" altLang="en-US" dirty="0" smtClean="0">
              <a:solidFill>
                <a:srgbClr val="0000CC"/>
              </a:solidFill>
              <a:ea typeface="黑体" pitchFamily="2" charset="-122"/>
            </a:endParaRPr>
          </a:p>
          <a:p>
            <a:pPr>
              <a:buFont typeface="Wingdings" pitchFamily="2" charset="2"/>
              <a:buNone/>
              <a:defRPr/>
            </a:pPr>
            <a:r>
              <a:rPr lang="zh-CN" altLang="en-US" dirty="0" smtClean="0">
                <a:solidFill>
                  <a:srgbClr val="0000CC"/>
                </a:solidFill>
                <a:ea typeface="黑体" pitchFamily="2" charset="-122"/>
              </a:rPr>
              <a:t>        配离子的反应</a:t>
            </a:r>
          </a:p>
          <a:p>
            <a:pPr>
              <a:buFont typeface="Wingdings" pitchFamily="2" charset="2"/>
              <a:buNone/>
              <a:defRPr/>
            </a:pPr>
            <a:endParaRPr lang="zh-CN" altLang="en-US" dirty="0" smtClean="0">
              <a:solidFill>
                <a:srgbClr val="0000CC"/>
              </a:solidFill>
              <a:ea typeface="黑体" pitchFamily="2" charset="-122"/>
            </a:endParaRPr>
          </a:p>
          <a:p>
            <a:pPr>
              <a:buFont typeface="Wingdings" pitchFamily="2" charset="2"/>
              <a:buNone/>
              <a:defRPr/>
            </a:pPr>
            <a:r>
              <a:rPr lang="zh-CN" altLang="en-US" dirty="0" smtClean="0">
                <a:solidFill>
                  <a:srgbClr val="0000CC"/>
                </a:solidFill>
                <a:ea typeface="黑体" pitchFamily="2" charset="-122"/>
              </a:rPr>
              <a:t>        氧化还原反应</a:t>
            </a:r>
          </a:p>
          <a:p>
            <a:pPr>
              <a:buFont typeface="Wingdings" pitchFamily="2" charset="2"/>
              <a:buNone/>
              <a:defRPr/>
            </a:pPr>
            <a:r>
              <a:rPr lang="zh-CN" altLang="en-US" dirty="0" smtClean="0">
                <a:solidFill>
                  <a:srgbClr val="0000CC"/>
                </a:solidFill>
                <a:effectLst>
                  <a:outerShdw blurRad="38100" dist="38100" dir="2700000" algn="tl">
                    <a:srgbClr val="C0C0C0"/>
                  </a:outerShdw>
                </a:effectLst>
              </a:rPr>
              <a:t>   </a:t>
            </a:r>
            <a:r>
              <a:rPr lang="zh-CN" altLang="en-US" dirty="0" smtClean="0">
                <a:solidFill>
                  <a:srgbClr val="0000CC"/>
                </a:solidFill>
                <a:effectLst>
                  <a:outerShdw blurRad="38100" dist="38100" dir="2700000" algn="tl">
                    <a:srgbClr val="C0C0C0"/>
                  </a:outerShdw>
                </a:effectLst>
                <a:ea typeface="黑体" pitchFamily="2" charset="-122"/>
                <a:hlinkClick r:id="rId3" action="ppaction://hlinksldjump"/>
              </a:rPr>
              <a:t>例</a:t>
            </a:r>
            <a:endParaRPr lang="zh-CN" altLang="en-US" dirty="0" smtClean="0">
              <a:solidFill>
                <a:srgbClr val="0000CC"/>
              </a:solidFill>
              <a:effectLst>
                <a:outerShdw blurRad="38100" dist="38100" dir="2700000" algn="tl">
                  <a:srgbClr val="C0C0C0"/>
                </a:outerShdw>
              </a:effectLst>
            </a:endParaRPr>
          </a:p>
        </p:txBody>
      </p:sp>
      <p:sp>
        <p:nvSpPr>
          <p:cNvPr id="476170" name="AutoShape 10">
            <a:hlinkClick r:id="rId4" action="ppaction://hlinksldjump" highlightClick="1"/>
          </p:cNvPr>
          <p:cNvSpPr>
            <a:spLocks noChangeArrowheads="1"/>
          </p:cNvSpPr>
          <p:nvPr/>
        </p:nvSpPr>
        <p:spPr bwMode="auto">
          <a:xfrm>
            <a:off x="7092950" y="979488"/>
            <a:ext cx="590550" cy="433387"/>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76162"/>
                                        </p:tgtEl>
                                        <p:attrNameLst>
                                          <p:attrName>style.visibility</p:attrName>
                                        </p:attrNameLst>
                                      </p:cBhvr>
                                      <p:to>
                                        <p:strVal val="visible"/>
                                      </p:to>
                                    </p:set>
                                    <p:animEffect transition="in" filter="dissolve">
                                      <p:cBhvr>
                                        <p:cTn id="7" dur="500"/>
                                        <p:tgtEl>
                                          <p:spTgt spid="4761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6163">
                                            <p:txEl>
                                              <p:pRg st="0" end="0"/>
                                            </p:txEl>
                                          </p:spTgt>
                                        </p:tgtEl>
                                        <p:attrNameLst>
                                          <p:attrName>style.visibility</p:attrName>
                                        </p:attrNameLst>
                                      </p:cBhvr>
                                      <p:to>
                                        <p:strVal val="visible"/>
                                      </p:to>
                                    </p:set>
                                    <p:animEffect transition="in" filter="dissolve">
                                      <p:cBhvr>
                                        <p:cTn id="12" dur="500"/>
                                        <p:tgtEl>
                                          <p:spTgt spid="4761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6163">
                                            <p:txEl>
                                              <p:pRg st="1" end="1"/>
                                            </p:txEl>
                                          </p:spTgt>
                                        </p:tgtEl>
                                        <p:attrNameLst>
                                          <p:attrName>style.visibility</p:attrName>
                                        </p:attrNameLst>
                                      </p:cBhvr>
                                      <p:to>
                                        <p:strVal val="visible"/>
                                      </p:to>
                                    </p:set>
                                    <p:animEffect transition="in" filter="dissolve">
                                      <p:cBhvr>
                                        <p:cTn id="17" dur="500"/>
                                        <p:tgtEl>
                                          <p:spTgt spid="4761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76163">
                                            <p:txEl>
                                              <p:pRg st="3" end="3"/>
                                            </p:txEl>
                                          </p:spTgt>
                                        </p:tgtEl>
                                        <p:attrNameLst>
                                          <p:attrName>style.visibility</p:attrName>
                                        </p:attrNameLst>
                                      </p:cBhvr>
                                      <p:to>
                                        <p:strVal val="visible"/>
                                      </p:to>
                                    </p:set>
                                    <p:animEffect transition="in" filter="dissolve">
                                      <p:cBhvr>
                                        <p:cTn id="22" dur="500"/>
                                        <p:tgtEl>
                                          <p:spTgt spid="4761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76163">
                                            <p:txEl>
                                              <p:pRg st="5" end="5"/>
                                            </p:txEl>
                                          </p:spTgt>
                                        </p:tgtEl>
                                        <p:attrNameLst>
                                          <p:attrName>style.visibility</p:attrName>
                                        </p:attrNameLst>
                                      </p:cBhvr>
                                      <p:to>
                                        <p:strVal val="visible"/>
                                      </p:to>
                                    </p:set>
                                    <p:animEffect transition="in" filter="dissolve">
                                      <p:cBhvr>
                                        <p:cTn id="27" dur="500"/>
                                        <p:tgtEl>
                                          <p:spTgt spid="47616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76163">
                                            <p:txEl>
                                              <p:pRg st="6" end="6"/>
                                            </p:txEl>
                                          </p:spTgt>
                                        </p:tgtEl>
                                        <p:attrNameLst>
                                          <p:attrName>style.visibility</p:attrName>
                                        </p:attrNameLst>
                                      </p:cBhvr>
                                      <p:to>
                                        <p:strVal val="visible"/>
                                      </p:to>
                                    </p:set>
                                    <p:animEffect transition="in" filter="dissolve">
                                      <p:cBhvr>
                                        <p:cTn id="32" dur="500"/>
                                        <p:tgtEl>
                                          <p:spTgt spid="47616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6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2" grpId="0"/>
      <p:bldP spid="476163" grpId="0" build="p"/>
      <p:bldP spid="476170"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9027" name="Rectangle 3"/>
          <p:cNvSpPr>
            <a:spLocks noGrp="1" noChangeArrowheads="1"/>
          </p:cNvSpPr>
          <p:nvPr>
            <p:ph type="body" idx="4294967295"/>
          </p:nvPr>
        </p:nvSpPr>
        <p:spPr>
          <a:xfrm>
            <a:off x="395536" y="1412875"/>
            <a:ext cx="8208912" cy="4114800"/>
          </a:xfrm>
        </p:spPr>
        <p:txBody>
          <a:bodyPr/>
          <a:lstStyle/>
          <a:p>
            <a:pPr algn="just">
              <a:buFont typeface="Wingdings" pitchFamily="2" charset="2"/>
              <a:buNone/>
              <a:defRPr/>
            </a:pPr>
            <a:r>
              <a:rPr lang="zh-CN" altLang="en-US" b="1" dirty="0" smtClean="0">
                <a:solidFill>
                  <a:srgbClr val="0000CC"/>
                </a:solidFill>
                <a:latin typeface="Bookman Old Style" pitchFamily="18" charset="0"/>
                <a:ea typeface="黑体" pitchFamily="2" charset="-122"/>
              </a:rPr>
              <a:t>例</a:t>
            </a:r>
            <a:r>
              <a:rPr lang="en-US" altLang="zh-CN" b="1" dirty="0" smtClean="0">
                <a:solidFill>
                  <a:srgbClr val="0000CC"/>
                </a:solidFill>
                <a:latin typeface="Bookman Old Style" pitchFamily="18" charset="0"/>
                <a:ea typeface="黑体" pitchFamily="2" charset="-122"/>
              </a:rPr>
              <a:t>1</a:t>
            </a:r>
            <a:r>
              <a:rPr lang="zh-CN" altLang="en-US" b="1" dirty="0" smtClean="0">
                <a:solidFill>
                  <a:srgbClr val="0000CC"/>
                </a:solidFill>
                <a:latin typeface="Bookman Old Style"/>
                <a:ea typeface="黑体" pitchFamily="2" charset="-122"/>
              </a:rPr>
              <a:t>：</a:t>
            </a:r>
            <a:r>
              <a:rPr lang="zh-CN" altLang="en-US" sz="2800" b="1" dirty="0" smtClean="0">
                <a:solidFill>
                  <a:srgbClr val="0000CC"/>
                </a:solidFill>
                <a:latin typeface="Bookman Old Style"/>
                <a:ea typeface="黑体" pitchFamily="2" charset="-122"/>
              </a:rPr>
              <a:t>在</a:t>
            </a:r>
            <a:r>
              <a:rPr lang="en-US" altLang="zh-CN" sz="2800" b="1" dirty="0" smtClean="0">
                <a:solidFill>
                  <a:srgbClr val="0000CC"/>
                </a:solidFill>
                <a:latin typeface="Bookman Old Style"/>
                <a:ea typeface="黑体" pitchFamily="2" charset="-122"/>
              </a:rPr>
              <a:t>1.0LHAc</a:t>
            </a:r>
            <a:r>
              <a:rPr lang="zh-CN" altLang="en-US" sz="2800" b="1" dirty="0" smtClean="0">
                <a:solidFill>
                  <a:srgbClr val="0000CC"/>
                </a:solidFill>
                <a:latin typeface="Bookman Old Style"/>
                <a:ea typeface="黑体" pitchFamily="2" charset="-122"/>
              </a:rPr>
              <a:t>溶液中，溶解</a:t>
            </a:r>
            <a:r>
              <a:rPr lang="en-US" altLang="zh-CN" sz="2800" b="1" dirty="0" smtClean="0">
                <a:solidFill>
                  <a:srgbClr val="0000CC"/>
                </a:solidFill>
                <a:latin typeface="Bookman Old Style"/>
                <a:ea typeface="黑体" pitchFamily="2" charset="-122"/>
              </a:rPr>
              <a:t>0.10mol.L</a:t>
            </a:r>
            <a:r>
              <a:rPr lang="en-US" altLang="zh-CN" sz="2800" b="1" baseline="30000" dirty="0" smtClean="0">
                <a:solidFill>
                  <a:srgbClr val="0000CC"/>
                </a:solidFill>
                <a:latin typeface="Bookman Old Style"/>
                <a:ea typeface="黑体" pitchFamily="2" charset="-122"/>
              </a:rPr>
              <a:t>-1 </a:t>
            </a:r>
            <a:r>
              <a:rPr lang="en-US" altLang="zh-CN" sz="2800" b="1" dirty="0" err="1" smtClean="0">
                <a:solidFill>
                  <a:srgbClr val="0000CC"/>
                </a:solidFill>
                <a:latin typeface="Bookman Old Style"/>
                <a:ea typeface="黑体" pitchFamily="2" charset="-122"/>
              </a:rPr>
              <a:t>MnS</a:t>
            </a:r>
            <a:r>
              <a:rPr lang="zh-CN" altLang="en-US" sz="2800" b="1" dirty="0" smtClean="0">
                <a:solidFill>
                  <a:srgbClr val="0000CC"/>
                </a:solidFill>
                <a:latin typeface="Bookman Old Style"/>
                <a:ea typeface="黑体" pitchFamily="2" charset="-122"/>
              </a:rPr>
              <a:t>，问</a:t>
            </a:r>
            <a:r>
              <a:rPr lang="en-US" altLang="zh-CN" sz="2800" b="1" dirty="0" err="1" smtClean="0">
                <a:solidFill>
                  <a:srgbClr val="0000CC"/>
                </a:solidFill>
                <a:latin typeface="Bookman Old Style"/>
                <a:ea typeface="黑体" pitchFamily="2" charset="-122"/>
              </a:rPr>
              <a:t>HAc</a:t>
            </a:r>
            <a:r>
              <a:rPr lang="zh-CN" altLang="en-US" sz="2800" b="1" dirty="0" smtClean="0">
                <a:solidFill>
                  <a:srgbClr val="0000CC"/>
                </a:solidFill>
                <a:latin typeface="Bookman Old Style"/>
                <a:ea typeface="黑体" pitchFamily="2" charset="-122"/>
              </a:rPr>
              <a:t>的最初浓度至少应是多</a:t>
            </a:r>
            <a:r>
              <a:rPr lang="en-US" altLang="zh-CN" sz="2800" b="1" dirty="0" smtClean="0">
                <a:solidFill>
                  <a:srgbClr val="0000CC"/>
                </a:solidFill>
                <a:latin typeface="Bookman Old Style"/>
                <a:ea typeface="黑体" pitchFamily="2" charset="-122"/>
              </a:rPr>
              <a:t>mol.L</a:t>
            </a:r>
            <a:r>
              <a:rPr lang="en-US" altLang="zh-CN" sz="2800" b="1" baseline="30000" dirty="0" smtClean="0">
                <a:solidFill>
                  <a:srgbClr val="0000CC"/>
                </a:solidFill>
                <a:latin typeface="Bookman Old Style"/>
                <a:ea typeface="黑体" pitchFamily="2" charset="-122"/>
              </a:rPr>
              <a:t>-1</a:t>
            </a:r>
            <a:r>
              <a:rPr lang="zh-CN" altLang="en-US" sz="2800" b="1" dirty="0" smtClean="0">
                <a:solidFill>
                  <a:srgbClr val="0000CC"/>
                </a:solidFill>
                <a:latin typeface="Bookman Old Style"/>
                <a:ea typeface="黑体" pitchFamily="2" charset="-122"/>
              </a:rPr>
              <a:t>？</a:t>
            </a:r>
            <a:endParaRPr lang="en-US" altLang="zh-CN" sz="2800" b="1" dirty="0" smtClean="0">
              <a:solidFill>
                <a:srgbClr val="0000CC"/>
              </a:solidFill>
              <a:latin typeface="Bookman Old Style"/>
              <a:ea typeface="黑体" pitchFamily="2" charset="-122"/>
            </a:endParaRPr>
          </a:p>
          <a:p>
            <a:pPr algn="just">
              <a:buFont typeface="Wingdings" pitchFamily="2" charset="2"/>
              <a:buNone/>
              <a:defRPr/>
            </a:pPr>
            <a:endParaRPr lang="zh-CN" altLang="en-US" sz="2800" b="1" dirty="0" smtClean="0">
              <a:solidFill>
                <a:srgbClr val="0000CC"/>
              </a:solidFill>
              <a:latin typeface="Bookman Old Style"/>
              <a:ea typeface="黑体" pitchFamily="2" charset="-122"/>
            </a:endParaRPr>
          </a:p>
          <a:p>
            <a:pPr algn="just">
              <a:lnSpc>
                <a:spcPct val="150000"/>
              </a:lnSpc>
              <a:buFont typeface="Wingdings" pitchFamily="2" charset="2"/>
              <a:buNone/>
              <a:defRPr/>
            </a:pPr>
            <a:r>
              <a:rPr lang="zh-CN" altLang="en-US" sz="2400" b="1" dirty="0" smtClean="0">
                <a:latin typeface="Bookman Old Style"/>
              </a:rPr>
              <a:t>         </a:t>
            </a:r>
            <a:r>
              <a:rPr lang="en-US" altLang="zh-CN" sz="2400" b="1" dirty="0" smtClean="0">
                <a:solidFill>
                  <a:srgbClr val="D60093"/>
                </a:solidFill>
                <a:latin typeface="Bookman Old Style"/>
              </a:rPr>
              <a:t>c(H</a:t>
            </a:r>
            <a:r>
              <a:rPr lang="en-US" altLang="zh-CN" sz="2400" b="1" baseline="-25000" dirty="0" smtClean="0">
                <a:solidFill>
                  <a:srgbClr val="D60093"/>
                </a:solidFill>
                <a:latin typeface="Bookman Old Style"/>
              </a:rPr>
              <a:t>2</a:t>
            </a:r>
            <a:r>
              <a:rPr lang="en-US" altLang="zh-CN" sz="2400" b="1" dirty="0" smtClean="0">
                <a:solidFill>
                  <a:srgbClr val="D60093"/>
                </a:solidFill>
                <a:latin typeface="Bookman Old Style"/>
              </a:rPr>
              <a:t>S)=0.10mol.L</a:t>
            </a:r>
            <a:r>
              <a:rPr lang="en-US" altLang="zh-CN" sz="2400" b="1" baseline="30000" dirty="0" smtClean="0">
                <a:solidFill>
                  <a:srgbClr val="D60093"/>
                </a:solidFill>
                <a:latin typeface="Bookman Old Style"/>
              </a:rPr>
              <a:t>-1</a:t>
            </a:r>
            <a:r>
              <a:rPr lang="zh-CN" altLang="en-US" sz="2400" b="1" dirty="0" smtClean="0">
                <a:solidFill>
                  <a:srgbClr val="D60093"/>
                </a:solidFill>
                <a:latin typeface="Bookman Old Style"/>
              </a:rPr>
              <a:t>， 	</a:t>
            </a:r>
          </a:p>
          <a:p>
            <a:pPr algn="just">
              <a:lnSpc>
                <a:spcPct val="150000"/>
              </a:lnSpc>
              <a:buFont typeface="Wingdings" pitchFamily="2" charset="2"/>
              <a:buNone/>
              <a:defRPr/>
            </a:pPr>
            <a:r>
              <a:rPr lang="zh-CN" altLang="en-US" sz="2400" b="1" dirty="0" smtClean="0">
                <a:solidFill>
                  <a:srgbClr val="D60093"/>
                </a:solidFill>
                <a:latin typeface="Bookman Old Style"/>
              </a:rPr>
              <a:t>         </a:t>
            </a:r>
            <a:r>
              <a:rPr lang="en-US" altLang="zh-CN" sz="2400" b="1" i="1" dirty="0" err="1" smtClean="0">
                <a:solidFill>
                  <a:srgbClr val="D60093"/>
                </a:solidFill>
                <a:latin typeface="Bookman Old Style"/>
              </a:rPr>
              <a:t>K</a:t>
            </a:r>
            <a:r>
              <a:rPr lang="en-US" altLang="zh-CN" sz="2400" b="1" i="1" baseline="30000" dirty="0" err="1" smtClean="0">
                <a:solidFill>
                  <a:srgbClr val="D60093"/>
                </a:solidFill>
                <a:latin typeface="Bookman Old Style"/>
                <a:cs typeface="Times New Roman" pitchFamily="18" charset="0"/>
              </a:rPr>
              <a:t>Θ</a:t>
            </a:r>
            <a:r>
              <a:rPr lang="en-US" altLang="zh-CN" sz="2400" b="1" baseline="-25000" dirty="0" err="1" smtClean="0">
                <a:solidFill>
                  <a:srgbClr val="D60093"/>
                </a:solidFill>
                <a:latin typeface="Bookman Old Style"/>
              </a:rPr>
              <a:t>SPMnS</a:t>
            </a:r>
            <a:r>
              <a:rPr lang="en-US" altLang="zh-CN" sz="2400" b="1" dirty="0" smtClean="0">
                <a:solidFill>
                  <a:srgbClr val="D60093"/>
                </a:solidFill>
                <a:latin typeface="Bookman Old Style"/>
              </a:rPr>
              <a:t>=2.5×10</a:t>
            </a:r>
            <a:r>
              <a:rPr lang="zh-CN" altLang="en-US" sz="2400" b="1" baseline="30000" dirty="0" smtClean="0">
                <a:solidFill>
                  <a:srgbClr val="D60093"/>
                </a:solidFill>
                <a:latin typeface="Bookman Old Style"/>
              </a:rPr>
              <a:t>－</a:t>
            </a:r>
            <a:r>
              <a:rPr lang="en-US" altLang="zh-CN" sz="2400" b="1" baseline="30000" dirty="0" smtClean="0">
                <a:solidFill>
                  <a:srgbClr val="D60093"/>
                </a:solidFill>
                <a:latin typeface="Bookman Old Style"/>
              </a:rPr>
              <a:t>10 </a:t>
            </a:r>
            <a:r>
              <a:rPr lang="en-US" altLang="zh-CN" sz="2400" b="1" dirty="0" smtClean="0">
                <a:solidFill>
                  <a:srgbClr val="D60093"/>
                </a:solidFill>
                <a:latin typeface="Bookman Old Style"/>
              </a:rPr>
              <a:t>,	</a:t>
            </a:r>
            <a:r>
              <a:rPr lang="en-US" altLang="zh-CN" sz="2400" b="1" baseline="-25000" dirty="0" smtClean="0">
                <a:solidFill>
                  <a:srgbClr val="D60093"/>
                </a:solidFill>
                <a:latin typeface="Bookman Old Style"/>
              </a:rPr>
              <a:t> </a:t>
            </a:r>
          </a:p>
          <a:p>
            <a:pPr algn="just">
              <a:lnSpc>
                <a:spcPct val="150000"/>
              </a:lnSpc>
              <a:buFont typeface="Wingdings" pitchFamily="2" charset="2"/>
              <a:buNone/>
              <a:defRPr/>
            </a:pPr>
            <a:r>
              <a:rPr lang="en-US" altLang="zh-CN" sz="2400" b="1" baseline="-25000" dirty="0" smtClean="0">
                <a:solidFill>
                  <a:srgbClr val="D60093"/>
                </a:solidFill>
                <a:latin typeface="Bookman Old Style"/>
              </a:rPr>
              <a:t>             </a:t>
            </a:r>
            <a:r>
              <a:rPr lang="en-US" altLang="zh-CN" sz="2400" b="1" i="1" baseline="-25000" dirty="0" smtClean="0">
                <a:solidFill>
                  <a:srgbClr val="D60093"/>
                </a:solidFill>
                <a:latin typeface="Bookman Old Style"/>
              </a:rPr>
              <a:t> </a:t>
            </a:r>
            <a:r>
              <a:rPr lang="en-US" altLang="zh-CN" sz="2400" b="1" i="1" dirty="0" err="1" smtClean="0">
                <a:solidFill>
                  <a:srgbClr val="D60093"/>
                </a:solidFill>
                <a:latin typeface="Bookman Old Style"/>
              </a:rPr>
              <a:t>K</a:t>
            </a:r>
            <a:r>
              <a:rPr lang="en-US" altLang="zh-CN" sz="2400" b="1" i="1" baseline="30000" dirty="0" err="1" smtClean="0">
                <a:solidFill>
                  <a:srgbClr val="D60093"/>
                </a:solidFill>
                <a:latin typeface="Bookman Old Style"/>
                <a:cs typeface="Times New Roman" pitchFamily="18" charset="0"/>
              </a:rPr>
              <a:t>Θ</a:t>
            </a:r>
            <a:r>
              <a:rPr lang="en-US" altLang="zh-CN" sz="2400" b="1" baseline="-25000" dirty="0" err="1" smtClean="0">
                <a:solidFill>
                  <a:srgbClr val="D60093"/>
                </a:solidFill>
                <a:latin typeface="Bookman Old Style"/>
              </a:rPr>
              <a:t>HAc</a:t>
            </a:r>
            <a:r>
              <a:rPr lang="en-US" altLang="zh-CN" sz="2400" b="1" dirty="0" smtClean="0">
                <a:solidFill>
                  <a:srgbClr val="D60093"/>
                </a:solidFill>
                <a:latin typeface="Bookman Old Style"/>
              </a:rPr>
              <a:t>=1.8×10</a:t>
            </a:r>
            <a:r>
              <a:rPr lang="zh-CN" altLang="en-US" sz="2400" b="1" baseline="30000" dirty="0" smtClean="0">
                <a:solidFill>
                  <a:srgbClr val="D60093"/>
                </a:solidFill>
                <a:latin typeface="Bookman Old Style"/>
              </a:rPr>
              <a:t>－</a:t>
            </a:r>
            <a:r>
              <a:rPr lang="en-US" altLang="zh-CN" sz="2400" b="1" baseline="30000" dirty="0" smtClean="0">
                <a:solidFill>
                  <a:srgbClr val="D60093"/>
                </a:solidFill>
                <a:latin typeface="Bookman Old Style"/>
              </a:rPr>
              <a:t>5</a:t>
            </a:r>
            <a:r>
              <a:rPr lang="zh-CN" altLang="en-US" sz="2400" b="1" dirty="0" smtClean="0">
                <a:solidFill>
                  <a:srgbClr val="D60093"/>
                </a:solidFill>
                <a:latin typeface="Bookman Old Style"/>
              </a:rPr>
              <a:t>，	      </a:t>
            </a:r>
          </a:p>
          <a:p>
            <a:pPr algn="just">
              <a:lnSpc>
                <a:spcPct val="150000"/>
              </a:lnSpc>
              <a:buFont typeface="Wingdings" pitchFamily="2" charset="2"/>
              <a:buNone/>
              <a:defRPr/>
            </a:pPr>
            <a:r>
              <a:rPr lang="zh-CN" altLang="en-US" sz="2400" b="1" dirty="0" smtClean="0">
                <a:solidFill>
                  <a:srgbClr val="D60093"/>
                </a:solidFill>
                <a:latin typeface="Bookman Old Style"/>
              </a:rPr>
              <a:t>		</a:t>
            </a:r>
            <a:r>
              <a:rPr lang="en-US" altLang="zh-CN" sz="2400" i="1" dirty="0" smtClean="0">
                <a:solidFill>
                  <a:srgbClr val="D60093"/>
                </a:solidFill>
                <a:latin typeface="Bookman Old Style"/>
              </a:rPr>
              <a:t>K</a:t>
            </a:r>
            <a:r>
              <a:rPr lang="en-US" altLang="zh-CN" sz="2400" i="1" baseline="30000" dirty="0" smtClean="0">
                <a:solidFill>
                  <a:srgbClr val="D60093"/>
                </a:solidFill>
                <a:latin typeface="Bookman Old Style"/>
                <a:cs typeface="Times New Roman" pitchFamily="18" charset="0"/>
              </a:rPr>
              <a:t>Θ</a:t>
            </a:r>
            <a:r>
              <a:rPr lang="en-US" altLang="zh-CN" sz="2400" baseline="30000" dirty="0" smtClean="0">
                <a:solidFill>
                  <a:srgbClr val="D60093"/>
                </a:solidFill>
                <a:latin typeface="Bookman Old Style"/>
                <a:cs typeface="Times New Roman" pitchFamily="18" charset="0"/>
              </a:rPr>
              <a:t> </a:t>
            </a:r>
            <a:r>
              <a:rPr lang="en-US" altLang="zh-CN" sz="2400" b="1" baseline="-25000" dirty="0" smtClean="0">
                <a:solidFill>
                  <a:srgbClr val="D60093"/>
                </a:solidFill>
                <a:latin typeface="Bookman Old Style"/>
              </a:rPr>
              <a:t>H2S</a:t>
            </a:r>
            <a:r>
              <a:rPr lang="en-US" altLang="zh-CN" sz="2400" b="1" dirty="0" smtClean="0">
                <a:solidFill>
                  <a:srgbClr val="D60093"/>
                </a:solidFill>
                <a:latin typeface="Bookman Old Style"/>
              </a:rPr>
              <a:t> =9.4×10</a:t>
            </a:r>
            <a:r>
              <a:rPr lang="zh-CN" altLang="en-US" sz="2400" b="1" baseline="30000" dirty="0" smtClean="0">
                <a:solidFill>
                  <a:srgbClr val="D60093"/>
                </a:solidFill>
                <a:latin typeface="Bookman Old Style"/>
              </a:rPr>
              <a:t>－</a:t>
            </a:r>
            <a:r>
              <a:rPr lang="en-US" altLang="zh-CN" sz="2400" b="1" baseline="30000" dirty="0" smtClean="0">
                <a:solidFill>
                  <a:srgbClr val="D60093"/>
                </a:solidFill>
                <a:latin typeface="Bookman Old Style"/>
              </a:rPr>
              <a:t>22</a:t>
            </a:r>
            <a:endParaRPr lang="en-US" altLang="zh-CN" sz="2400" dirty="0" smtClean="0">
              <a:solidFill>
                <a:srgbClr val="D60093"/>
              </a:solidFill>
              <a:latin typeface="Bookman Old Style"/>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9027">
                                            <p:txEl>
                                              <p:pRg st="0" end="0"/>
                                            </p:txEl>
                                          </p:spTgt>
                                        </p:tgtEl>
                                        <p:attrNameLst>
                                          <p:attrName>style.visibility</p:attrName>
                                        </p:attrNameLst>
                                      </p:cBhvr>
                                      <p:to>
                                        <p:strVal val="visible"/>
                                      </p:to>
                                    </p:set>
                                    <p:animEffect transition="in" filter="dissolve">
                                      <p:cBhvr>
                                        <p:cTn id="7" dur="500"/>
                                        <p:tgtEl>
                                          <p:spTgt spid="7690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9027">
                                            <p:txEl>
                                              <p:pRg st="2" end="2"/>
                                            </p:txEl>
                                          </p:spTgt>
                                        </p:tgtEl>
                                        <p:attrNameLst>
                                          <p:attrName>style.visibility</p:attrName>
                                        </p:attrNameLst>
                                      </p:cBhvr>
                                      <p:to>
                                        <p:strVal val="visible"/>
                                      </p:to>
                                    </p:set>
                                    <p:animEffect transition="in" filter="dissolve">
                                      <p:cBhvr>
                                        <p:cTn id="12" dur="500"/>
                                        <p:tgtEl>
                                          <p:spTgt spid="7690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69027">
                                            <p:txEl>
                                              <p:pRg st="3" end="3"/>
                                            </p:txEl>
                                          </p:spTgt>
                                        </p:tgtEl>
                                        <p:attrNameLst>
                                          <p:attrName>style.visibility</p:attrName>
                                        </p:attrNameLst>
                                      </p:cBhvr>
                                      <p:to>
                                        <p:strVal val="visible"/>
                                      </p:to>
                                    </p:set>
                                    <p:animEffect transition="in" filter="dissolve">
                                      <p:cBhvr>
                                        <p:cTn id="17" dur="500"/>
                                        <p:tgtEl>
                                          <p:spTgt spid="7690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69027">
                                            <p:txEl>
                                              <p:pRg st="4" end="4"/>
                                            </p:txEl>
                                          </p:spTgt>
                                        </p:tgtEl>
                                        <p:attrNameLst>
                                          <p:attrName>style.visibility</p:attrName>
                                        </p:attrNameLst>
                                      </p:cBhvr>
                                      <p:to>
                                        <p:strVal val="visible"/>
                                      </p:to>
                                    </p:set>
                                    <p:animEffect transition="in" filter="dissolve">
                                      <p:cBhvr>
                                        <p:cTn id="22" dur="500"/>
                                        <p:tgtEl>
                                          <p:spTgt spid="76902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69027">
                                            <p:txEl>
                                              <p:pRg st="5" end="5"/>
                                            </p:txEl>
                                          </p:spTgt>
                                        </p:tgtEl>
                                        <p:attrNameLst>
                                          <p:attrName>style.visibility</p:attrName>
                                        </p:attrNameLst>
                                      </p:cBhvr>
                                      <p:to>
                                        <p:strVal val="visible"/>
                                      </p:to>
                                    </p:set>
                                    <p:animEffect transition="in" filter="dissolve">
                                      <p:cBhvr>
                                        <p:cTn id="27" dur="500"/>
                                        <p:tgtEl>
                                          <p:spTgt spid="7690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build="p"/>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0051" name="Rectangle 3"/>
          <p:cNvSpPr>
            <a:spLocks noGrp="1" noChangeArrowheads="1"/>
          </p:cNvSpPr>
          <p:nvPr>
            <p:ph type="body" idx="4294967295"/>
          </p:nvPr>
        </p:nvSpPr>
        <p:spPr>
          <a:xfrm>
            <a:off x="251520" y="1524000"/>
            <a:ext cx="8712968" cy="4343400"/>
          </a:xfrm>
        </p:spPr>
        <p:txBody>
          <a:bodyPr/>
          <a:lstStyle/>
          <a:p>
            <a:pPr algn="just">
              <a:buFont typeface="Wingdings" pitchFamily="2" charset="2"/>
              <a:buNone/>
            </a:pPr>
            <a:r>
              <a:rPr lang="zh-CN" altLang="en-US" b="1" dirty="0" smtClean="0">
                <a:latin typeface="Bookman Old Style" pitchFamily="18" charset="0"/>
              </a:rPr>
              <a:t>解：</a:t>
            </a:r>
            <a:r>
              <a:rPr lang="en-US" altLang="zh-CN" sz="2800" b="1" dirty="0" err="1" smtClean="0">
                <a:solidFill>
                  <a:srgbClr val="0099FF"/>
                </a:solidFill>
                <a:latin typeface="Bookman Old Style" pitchFamily="18" charset="0"/>
              </a:rPr>
              <a:t>MnS</a:t>
            </a:r>
            <a:r>
              <a:rPr lang="en-US" altLang="zh-CN" sz="2800" b="1" dirty="0" smtClean="0">
                <a:solidFill>
                  <a:srgbClr val="0099FF"/>
                </a:solidFill>
                <a:latin typeface="Bookman Old Style" pitchFamily="18" charset="0"/>
              </a:rPr>
              <a:t>(S) </a:t>
            </a:r>
            <a:r>
              <a:rPr lang="zh-CN" altLang="en-US" sz="2800" b="1" dirty="0" smtClean="0">
                <a:solidFill>
                  <a:srgbClr val="D60093"/>
                </a:solidFill>
                <a:latin typeface="Bookman Old Style" pitchFamily="18" charset="0"/>
              </a:rPr>
              <a:t>＋</a:t>
            </a:r>
            <a:r>
              <a:rPr lang="en-US" altLang="zh-CN" sz="2800" b="1" dirty="0" smtClean="0">
                <a:solidFill>
                  <a:srgbClr val="0099FF"/>
                </a:solidFill>
                <a:latin typeface="Bookman Old Style" pitchFamily="18" charset="0"/>
              </a:rPr>
              <a:t>2HAc </a:t>
            </a:r>
            <a:r>
              <a:rPr lang="en-US" altLang="zh-CN" sz="2800" b="1" dirty="0" smtClean="0">
                <a:solidFill>
                  <a:srgbClr val="D60093"/>
                </a:solidFill>
                <a:latin typeface="Bookman Old Style" pitchFamily="18" charset="0"/>
              </a:rPr>
              <a:t>         </a:t>
            </a:r>
            <a:r>
              <a:rPr lang="en-US" altLang="zh-CN" sz="2800" b="1" dirty="0" smtClean="0">
                <a:solidFill>
                  <a:srgbClr val="0099FF"/>
                </a:solidFill>
                <a:latin typeface="Bookman Old Style" pitchFamily="18" charset="0"/>
              </a:rPr>
              <a:t>Mn</a:t>
            </a:r>
            <a:r>
              <a:rPr lang="en-US" altLang="zh-CN" sz="2800" b="1" baseline="30000" dirty="0" smtClean="0">
                <a:solidFill>
                  <a:srgbClr val="0099FF"/>
                </a:solidFill>
                <a:latin typeface="Bookman Old Style" pitchFamily="18" charset="0"/>
              </a:rPr>
              <a:t>2</a:t>
            </a:r>
            <a:r>
              <a:rPr lang="zh-CN" altLang="en-US" sz="2800" b="1" baseline="30000" dirty="0" smtClean="0">
                <a:solidFill>
                  <a:srgbClr val="0099FF"/>
                </a:solidFill>
                <a:latin typeface="Bookman Old Style" pitchFamily="18" charset="0"/>
              </a:rPr>
              <a:t>＋</a:t>
            </a:r>
            <a:r>
              <a:rPr lang="zh-CN" altLang="en-US" sz="2800" b="1" dirty="0" smtClean="0">
                <a:solidFill>
                  <a:srgbClr val="D60093"/>
                </a:solidFill>
                <a:latin typeface="Bookman Old Style" pitchFamily="18" charset="0"/>
              </a:rPr>
              <a:t>＋</a:t>
            </a:r>
            <a:r>
              <a:rPr lang="en-US" altLang="zh-CN" sz="2800" b="1" dirty="0" smtClean="0">
                <a:solidFill>
                  <a:srgbClr val="0099FF"/>
                </a:solidFill>
                <a:latin typeface="Bookman Old Style" pitchFamily="18" charset="0"/>
              </a:rPr>
              <a:t>2Ac</a:t>
            </a:r>
            <a:r>
              <a:rPr lang="zh-CN" altLang="en-US" sz="2800" b="1" baseline="30000" dirty="0" smtClean="0">
                <a:solidFill>
                  <a:srgbClr val="0099FF"/>
                </a:solidFill>
                <a:latin typeface="Bookman Old Style" pitchFamily="18" charset="0"/>
              </a:rPr>
              <a:t>－</a:t>
            </a:r>
            <a:r>
              <a:rPr lang="zh-CN" altLang="en-US" sz="2800" b="1" dirty="0" smtClean="0">
                <a:solidFill>
                  <a:srgbClr val="D60093"/>
                </a:solidFill>
                <a:latin typeface="Bookman Old Style" pitchFamily="18" charset="0"/>
              </a:rPr>
              <a:t>＋</a:t>
            </a:r>
            <a:r>
              <a:rPr lang="en-US" altLang="zh-CN" sz="2800" b="1" dirty="0" smtClean="0">
                <a:solidFill>
                  <a:srgbClr val="0099FF"/>
                </a:solidFill>
                <a:latin typeface="Bookman Old Style" pitchFamily="18" charset="0"/>
              </a:rPr>
              <a:t>H</a:t>
            </a:r>
            <a:r>
              <a:rPr lang="en-US" altLang="zh-CN" sz="2800" b="1" baseline="-25000" dirty="0" smtClean="0">
                <a:solidFill>
                  <a:srgbClr val="0099FF"/>
                </a:solidFill>
                <a:latin typeface="Bookman Old Style" pitchFamily="18" charset="0"/>
              </a:rPr>
              <a:t>2</a:t>
            </a:r>
            <a:r>
              <a:rPr lang="en-US" altLang="zh-CN" sz="2800" b="1" dirty="0" smtClean="0">
                <a:solidFill>
                  <a:srgbClr val="0099FF"/>
                </a:solidFill>
                <a:latin typeface="Bookman Old Style" pitchFamily="18" charset="0"/>
              </a:rPr>
              <a:t>S</a:t>
            </a:r>
          </a:p>
          <a:p>
            <a:pPr algn="just">
              <a:buFont typeface="Wingdings" pitchFamily="2" charset="2"/>
              <a:buNone/>
            </a:pPr>
            <a:r>
              <a:rPr lang="zh-CN" altLang="en-US" sz="2800" b="1" dirty="0" smtClean="0">
                <a:solidFill>
                  <a:srgbClr val="0000CC"/>
                </a:solidFill>
                <a:latin typeface="Bookman Old Style" pitchFamily="18" charset="0"/>
                <a:ea typeface="黑体" pitchFamily="2" charset="-122"/>
              </a:rPr>
              <a:t>平衡</a:t>
            </a:r>
            <a:r>
              <a:rPr lang="zh-CN" altLang="en-US" sz="2800" b="1" dirty="0" smtClean="0">
                <a:solidFill>
                  <a:srgbClr val="0000CC"/>
                </a:solidFill>
                <a:latin typeface="Bookman Old Style" pitchFamily="18" charset="0"/>
              </a:rPr>
              <a:t>             </a:t>
            </a:r>
            <a:r>
              <a:rPr lang="en-US" altLang="zh-CN" sz="2800" b="1" dirty="0" smtClean="0">
                <a:solidFill>
                  <a:srgbClr val="0000CC"/>
                </a:solidFill>
                <a:latin typeface="Bookman Old Style" pitchFamily="18" charset="0"/>
              </a:rPr>
              <a:t>C(</a:t>
            </a:r>
            <a:r>
              <a:rPr lang="en-US" altLang="zh-CN" sz="2800" b="1" dirty="0" err="1" smtClean="0">
                <a:solidFill>
                  <a:srgbClr val="0000CC"/>
                </a:solidFill>
                <a:latin typeface="Bookman Old Style" pitchFamily="18" charset="0"/>
              </a:rPr>
              <a:t>HAc</a:t>
            </a:r>
            <a:r>
              <a:rPr lang="en-US" altLang="zh-CN" sz="2800" b="1" dirty="0" smtClean="0">
                <a:solidFill>
                  <a:srgbClr val="0000CC"/>
                </a:solidFill>
                <a:latin typeface="Bookman Old Style" pitchFamily="18" charset="0"/>
              </a:rPr>
              <a:t>)           0.1    2×0.1   0.1</a:t>
            </a:r>
          </a:p>
          <a:p>
            <a:pPr algn="just">
              <a:buFont typeface="Wingdings" pitchFamily="2" charset="2"/>
              <a:buNone/>
            </a:pPr>
            <a:r>
              <a:rPr lang="zh-CN" altLang="en-US" sz="2800" b="1" dirty="0" smtClean="0">
                <a:solidFill>
                  <a:srgbClr val="0000CC"/>
                </a:solidFill>
                <a:latin typeface="Bookman Old Style" pitchFamily="18" charset="0"/>
                <a:ea typeface="黑体" pitchFamily="2" charset="-122"/>
              </a:rPr>
              <a:t>浓度</a:t>
            </a:r>
            <a:endParaRPr lang="zh-CN" altLang="en-US" sz="2800" dirty="0" smtClean="0">
              <a:solidFill>
                <a:srgbClr val="0000CC"/>
              </a:solidFill>
              <a:latin typeface="Bookman Old Style" pitchFamily="18" charset="0"/>
            </a:endParaRPr>
          </a:p>
        </p:txBody>
      </p:sp>
      <p:graphicFrame>
        <p:nvGraphicFramePr>
          <p:cNvPr id="770054" name="Object 6"/>
          <p:cNvGraphicFramePr>
            <a:graphicFrameLocks noChangeAspect="1"/>
          </p:cNvGraphicFramePr>
          <p:nvPr>
            <p:extLst>
              <p:ext uri="{D42A27DB-BD31-4B8C-83A1-F6EECF244321}">
                <p14:modId xmlns:p14="http://schemas.microsoft.com/office/powerpoint/2010/main" val="4275780344"/>
              </p:ext>
            </p:extLst>
          </p:nvPr>
        </p:nvGraphicFramePr>
        <p:xfrm>
          <a:off x="2082800" y="3141663"/>
          <a:ext cx="6654800" cy="1930400"/>
        </p:xfrm>
        <a:graphic>
          <a:graphicData uri="http://schemas.openxmlformats.org/presentationml/2006/ole">
            <mc:AlternateContent xmlns:mc="http://schemas.openxmlformats.org/markup-compatibility/2006">
              <mc:Choice xmlns:v="urn:schemas-microsoft-com:vml" Requires="v">
                <p:oleObj spid="_x0000_s428245" name="Equation" r:id="rId3" imgW="2628720" imgH="914400" progId="Equation.DSMT4">
                  <p:embed/>
                </p:oleObj>
              </mc:Choice>
              <mc:Fallback>
                <p:oleObj name="Equation" r:id="rId3" imgW="2628720" imgH="914400" progId="Equation.DSMT4">
                  <p:embed/>
                  <p:pic>
                    <p:nvPicPr>
                      <p:cNvPr id="0" name="Picture 55"/>
                      <p:cNvPicPr>
                        <a:picLocks noChangeAspect="1" noChangeArrowheads="1"/>
                      </p:cNvPicPr>
                      <p:nvPr/>
                    </p:nvPicPr>
                    <p:blipFill>
                      <a:blip r:embed="rId4"/>
                      <a:srcRect/>
                      <a:stretch>
                        <a:fillRect/>
                      </a:stretch>
                    </p:blipFill>
                    <p:spPr bwMode="auto">
                      <a:xfrm>
                        <a:off x="2082800" y="3141663"/>
                        <a:ext cx="6654800" cy="193040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0055" name="Object 7"/>
          <p:cNvGraphicFramePr>
            <a:graphicFrameLocks noChangeAspect="1"/>
          </p:cNvGraphicFramePr>
          <p:nvPr/>
        </p:nvGraphicFramePr>
        <p:xfrm>
          <a:off x="1905000" y="5373688"/>
          <a:ext cx="4419600" cy="928687"/>
        </p:xfrm>
        <a:graphic>
          <a:graphicData uri="http://schemas.openxmlformats.org/presentationml/2006/ole">
            <mc:AlternateContent xmlns:mc="http://schemas.openxmlformats.org/markup-compatibility/2006">
              <mc:Choice xmlns:v="urn:schemas-microsoft-com:vml" Requires="v">
                <p:oleObj spid="_x0000_s428246" name="公式" r:id="rId5" imgW="1587500" imgH="457200" progId="">
                  <p:embed/>
                </p:oleObj>
              </mc:Choice>
              <mc:Fallback>
                <p:oleObj name="公式" r:id="rId5" imgW="1587500" imgH="457200" progId="">
                  <p:embed/>
                  <p:pic>
                    <p:nvPicPr>
                      <p:cNvPr id="0" name="Picture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5373688"/>
                        <a:ext cx="4419600" cy="928687"/>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0056" name="AutoShape 8">
            <a:hlinkClick r:id="rId7" action="ppaction://hlinksldjump" highlightClick="1"/>
          </p:cNvPr>
          <p:cNvSpPr>
            <a:spLocks noChangeArrowheads="1"/>
          </p:cNvSpPr>
          <p:nvPr/>
        </p:nvSpPr>
        <p:spPr bwMode="auto">
          <a:xfrm>
            <a:off x="7524750" y="5638800"/>
            <a:ext cx="857250" cy="52705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
        <p:nvSpPr>
          <p:cNvPr id="770057" name="Line 9"/>
          <p:cNvSpPr>
            <a:spLocks noChangeShapeType="1"/>
          </p:cNvSpPr>
          <p:nvPr/>
        </p:nvSpPr>
        <p:spPr bwMode="auto">
          <a:xfrm>
            <a:off x="4211960" y="1828800"/>
            <a:ext cx="685800"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p>
        </p:txBody>
      </p:sp>
      <p:sp>
        <p:nvSpPr>
          <p:cNvPr id="770058" name="Line 10"/>
          <p:cNvSpPr>
            <a:spLocks noChangeShapeType="1"/>
          </p:cNvSpPr>
          <p:nvPr/>
        </p:nvSpPr>
        <p:spPr bwMode="auto">
          <a:xfrm>
            <a:off x="4211960" y="1905000"/>
            <a:ext cx="685800" cy="0"/>
          </a:xfrm>
          <a:prstGeom prst="line">
            <a:avLst/>
          </a:prstGeom>
          <a:noFill/>
          <a:ln w="38100">
            <a:solidFill>
              <a:srgbClr val="D60093"/>
            </a:solidFill>
            <a:round/>
            <a:headEnd/>
            <a:tailEnd/>
          </a:ln>
          <a:effectLst>
            <a:outerShdw sy="50000" kx="-2453608" rotWithShape="0">
              <a:schemeClr val="bg2"/>
            </a:outerShdw>
          </a:effectLst>
        </p:spPr>
        <p:txBody>
          <a:bodyPr wrap="none" anchor="ct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0051">
                                            <p:txEl>
                                              <p:pRg st="0" end="0"/>
                                            </p:txEl>
                                          </p:spTgt>
                                        </p:tgtEl>
                                        <p:attrNameLst>
                                          <p:attrName>style.visibility</p:attrName>
                                        </p:attrNameLst>
                                      </p:cBhvr>
                                      <p:to>
                                        <p:strVal val="visible"/>
                                      </p:to>
                                    </p:set>
                                    <p:animEffect transition="in" filter="dissolve">
                                      <p:cBhvr>
                                        <p:cTn id="7" dur="500"/>
                                        <p:tgtEl>
                                          <p:spTgt spid="7700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7005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7005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70051">
                                            <p:txEl>
                                              <p:pRg st="1" end="1"/>
                                            </p:txEl>
                                          </p:spTgt>
                                        </p:tgtEl>
                                        <p:attrNameLst>
                                          <p:attrName>style.visibility</p:attrName>
                                        </p:attrNameLst>
                                      </p:cBhvr>
                                      <p:to>
                                        <p:strVal val="visible"/>
                                      </p:to>
                                    </p:set>
                                    <p:animEffect transition="in" filter="dissolve">
                                      <p:cBhvr>
                                        <p:cTn id="18" dur="500"/>
                                        <p:tgtEl>
                                          <p:spTgt spid="77005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70051">
                                            <p:txEl>
                                              <p:pRg st="2" end="2"/>
                                            </p:txEl>
                                          </p:spTgt>
                                        </p:tgtEl>
                                        <p:attrNameLst>
                                          <p:attrName>style.visibility</p:attrName>
                                        </p:attrNameLst>
                                      </p:cBhvr>
                                      <p:to>
                                        <p:strVal val="visible"/>
                                      </p:to>
                                    </p:set>
                                    <p:animEffect transition="in" filter="dissolve">
                                      <p:cBhvr>
                                        <p:cTn id="23" dur="500"/>
                                        <p:tgtEl>
                                          <p:spTgt spid="77005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7005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700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70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1" grpId="0" build="p"/>
      <p:bldP spid="770056"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53668" name="Object 4"/>
          <p:cNvGraphicFramePr>
            <a:graphicFrameLocks noGrp="1" noChangeAspect="1"/>
          </p:cNvGraphicFramePr>
          <p:nvPr>
            <p:ph type="body" idx="4294967295"/>
          </p:nvPr>
        </p:nvGraphicFramePr>
        <p:xfrm>
          <a:off x="2771775" y="1196975"/>
          <a:ext cx="3181350" cy="3105150"/>
        </p:xfrm>
        <a:graphic>
          <a:graphicData uri="http://schemas.openxmlformats.org/presentationml/2006/ole">
            <mc:AlternateContent xmlns:mc="http://schemas.openxmlformats.org/markup-compatibility/2006">
              <mc:Choice xmlns:v="urn:schemas-microsoft-com:vml" Requires="v">
                <p:oleObj spid="_x0000_s429163" name="PhotoImpact" r:id="rId3" imgW="438095" imgH="656969" progId="">
                  <p:embed/>
                </p:oleObj>
              </mc:Choice>
              <mc:Fallback>
                <p:oleObj name="PhotoImpact" r:id="rId3" imgW="438095" imgH="656969" progId="">
                  <p:embed/>
                  <p:pic>
                    <p:nvPicPr>
                      <p:cNvPr id="0" name="Picture 2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1196975"/>
                        <a:ext cx="318135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3669" name="Rectangle 5"/>
          <p:cNvSpPr>
            <a:spLocks noChangeArrowheads="1"/>
          </p:cNvSpPr>
          <p:nvPr/>
        </p:nvSpPr>
        <p:spPr bwMode="auto">
          <a:xfrm>
            <a:off x="1331913" y="4797425"/>
            <a:ext cx="6443662" cy="579438"/>
          </a:xfrm>
          <a:prstGeom prst="rect">
            <a:avLst/>
          </a:prstGeom>
          <a:noFill/>
          <a:ln w="9525">
            <a:noFill/>
            <a:miter lim="800000"/>
            <a:headEnd/>
            <a:tailEnd/>
          </a:ln>
          <a:effectLst>
            <a:outerShdw sy="50000" kx="-2453608" rotWithShape="0">
              <a:schemeClr val="bg2"/>
            </a:outerShdw>
          </a:effectLst>
        </p:spPr>
        <p:txBody>
          <a:bodyPr wrap="none">
            <a:spAutoFit/>
          </a:bodyPr>
          <a:lstStyle/>
          <a:p>
            <a:pPr>
              <a:defRPr/>
            </a:pPr>
            <a:r>
              <a:rPr lang="en-US" altLang="zh-CN" sz="3200" dirty="0">
                <a:solidFill>
                  <a:srgbClr val="D60093"/>
                </a:solidFill>
                <a:latin typeface="Bookman Old Style" pitchFamily="18" charset="0"/>
              </a:rPr>
              <a:t>CaCO</a:t>
            </a:r>
            <a:r>
              <a:rPr lang="en-US" altLang="zh-CN" sz="3200" baseline="-25000" dirty="0">
                <a:solidFill>
                  <a:srgbClr val="D60093"/>
                </a:solidFill>
                <a:latin typeface="Bookman Old Style" pitchFamily="18" charset="0"/>
              </a:rPr>
              <a:t>3</a:t>
            </a:r>
            <a:r>
              <a:rPr lang="en-US" altLang="zh-CN" sz="3200" dirty="0">
                <a:solidFill>
                  <a:srgbClr val="D60093"/>
                </a:solidFill>
                <a:latin typeface="Bookman Old Style" pitchFamily="18" charset="0"/>
              </a:rPr>
              <a:t>+2HCl=CaCl</a:t>
            </a:r>
            <a:r>
              <a:rPr lang="en-US" altLang="zh-CN" sz="3200" baseline="-25000" dirty="0">
                <a:solidFill>
                  <a:srgbClr val="D60093"/>
                </a:solidFill>
                <a:latin typeface="Bookman Old Style" pitchFamily="18" charset="0"/>
              </a:rPr>
              <a:t>2</a:t>
            </a:r>
            <a:r>
              <a:rPr lang="en-US" altLang="zh-CN" sz="3200" dirty="0">
                <a:solidFill>
                  <a:srgbClr val="D60093"/>
                </a:solidFill>
                <a:latin typeface="Bookman Old Style" pitchFamily="18" charset="0"/>
              </a:rPr>
              <a:t>+H</a:t>
            </a:r>
            <a:r>
              <a:rPr lang="en-US" altLang="zh-CN" sz="3200" baseline="-25000" dirty="0">
                <a:solidFill>
                  <a:srgbClr val="D60093"/>
                </a:solidFill>
                <a:latin typeface="Bookman Old Style" pitchFamily="18" charset="0"/>
              </a:rPr>
              <a:t>2</a:t>
            </a:r>
            <a:r>
              <a:rPr lang="en-US" altLang="zh-CN" sz="3200" dirty="0">
                <a:solidFill>
                  <a:srgbClr val="D60093"/>
                </a:solidFill>
                <a:latin typeface="Bookman Old Style" pitchFamily="18" charset="0"/>
              </a:rPr>
              <a:t>O+CO</a:t>
            </a:r>
            <a:r>
              <a:rPr lang="en-US" altLang="zh-CN" sz="3200" baseline="-25000" dirty="0">
                <a:solidFill>
                  <a:srgbClr val="D60093"/>
                </a:solidFill>
                <a:latin typeface="Bookman Old Style" pitchFamily="18" charset="0"/>
              </a:rPr>
              <a:t>2</a:t>
            </a:r>
          </a:p>
        </p:txBody>
      </p:sp>
      <p:sp>
        <p:nvSpPr>
          <p:cNvPr id="429060" name="AutoShape 6">
            <a:hlinkClick r:id="rId5" action="ppaction://hlinksldjump" highlightClick="1"/>
          </p:cNvPr>
          <p:cNvSpPr>
            <a:spLocks noChangeArrowheads="1"/>
          </p:cNvSpPr>
          <p:nvPr/>
        </p:nvSpPr>
        <p:spPr bwMode="auto">
          <a:xfrm>
            <a:off x="7924800" y="5949950"/>
            <a:ext cx="533400" cy="298450"/>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
        <p:nvSpPr>
          <p:cNvPr id="429061" name="Line 7"/>
          <p:cNvSpPr>
            <a:spLocks noChangeShapeType="1"/>
          </p:cNvSpPr>
          <p:nvPr/>
        </p:nvSpPr>
        <p:spPr bwMode="auto">
          <a:xfrm flipV="1">
            <a:off x="7812088" y="4797425"/>
            <a:ext cx="0" cy="576263"/>
          </a:xfrm>
          <a:prstGeom prst="line">
            <a:avLst/>
          </a:prstGeom>
          <a:noFill/>
          <a:ln w="38100">
            <a:solidFill>
              <a:srgbClr val="D60093"/>
            </a:solidFill>
            <a:round/>
            <a:headEnd/>
            <a:tailEnd type="triangle" w="med" len="me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53668"/>
                                        </p:tgtEl>
                                        <p:attrNameLst>
                                          <p:attrName>style.visibility</p:attrName>
                                        </p:attrNameLst>
                                      </p:cBhvr>
                                      <p:to>
                                        <p:strVal val="visible"/>
                                      </p:to>
                                    </p:set>
                                    <p:anim calcmode="lin" valueType="num">
                                      <p:cBhvr additive="base">
                                        <p:cTn id="7" dur="500" fill="hold"/>
                                        <p:tgtEl>
                                          <p:spTgt spid="753668"/>
                                        </p:tgtEl>
                                        <p:attrNameLst>
                                          <p:attrName>ppt_x</p:attrName>
                                        </p:attrNameLst>
                                      </p:cBhvr>
                                      <p:tavLst>
                                        <p:tav tm="0">
                                          <p:val>
                                            <p:strVal val="0-#ppt_w/2"/>
                                          </p:val>
                                        </p:tav>
                                        <p:tav tm="100000">
                                          <p:val>
                                            <p:strVal val="#ppt_x"/>
                                          </p:val>
                                        </p:tav>
                                      </p:tavLst>
                                    </p:anim>
                                    <p:anim calcmode="lin" valueType="num">
                                      <p:cBhvr additive="base">
                                        <p:cTn id="8" dur="500" fill="hold"/>
                                        <p:tgtEl>
                                          <p:spTgt spid="7536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2227" name="Rectangle 3"/>
          <p:cNvSpPr>
            <a:spLocks noGrp="1" noChangeArrowheads="1"/>
          </p:cNvSpPr>
          <p:nvPr>
            <p:ph type="body" idx="4294967295"/>
          </p:nvPr>
        </p:nvSpPr>
        <p:spPr>
          <a:xfrm>
            <a:off x="428625" y="1071563"/>
            <a:ext cx="8229600" cy="3886200"/>
          </a:xfrm>
        </p:spPr>
        <p:txBody>
          <a:bodyPr/>
          <a:lstStyle/>
          <a:p>
            <a:pPr>
              <a:buFont typeface="Wingdings" pitchFamily="2" charset="2"/>
              <a:buNone/>
              <a:defRPr/>
            </a:pPr>
            <a:r>
              <a:rPr lang="zh-CN" altLang="en-US" dirty="0" smtClean="0">
                <a:solidFill>
                  <a:srgbClr val="0000CC"/>
                </a:solidFill>
                <a:effectLst>
                  <a:outerShdw blurRad="38100" dist="38100" dir="2700000" algn="tl">
                    <a:srgbClr val="C0C0C0"/>
                  </a:outerShdw>
                </a:effectLst>
                <a:latin typeface="Bookman Old Style" pitchFamily="18" charset="0"/>
                <a:ea typeface="黑体" pitchFamily="49" charset="-122"/>
              </a:rPr>
              <a:t>配离子的反应</a:t>
            </a:r>
          </a:p>
          <a:p>
            <a:pPr>
              <a:buFont typeface="Wingdings" pitchFamily="2" charset="2"/>
              <a:buNone/>
              <a:defRPr/>
            </a:pPr>
            <a:endParaRPr lang="zh-CN" altLang="en-US" dirty="0" smtClean="0">
              <a:solidFill>
                <a:srgbClr val="0000CC"/>
              </a:solidFill>
              <a:effectLst>
                <a:outerShdw blurRad="38100" dist="38100" dir="2700000" algn="tl">
                  <a:srgbClr val="C0C0C0"/>
                </a:outerShdw>
              </a:effectLst>
              <a:latin typeface="Bookman Old Style" pitchFamily="18" charset="0"/>
              <a:ea typeface="黑体" pitchFamily="49" charset="-122"/>
            </a:endParaRPr>
          </a:p>
          <a:p>
            <a:pPr>
              <a:buFont typeface="Wingdings" pitchFamily="2" charset="2"/>
              <a:buNone/>
              <a:defRPr/>
            </a:pPr>
            <a:endParaRPr lang="zh-CN" altLang="en-US" dirty="0" smtClean="0">
              <a:solidFill>
                <a:srgbClr val="0000CC"/>
              </a:solidFill>
              <a:effectLst>
                <a:outerShdw blurRad="38100" dist="38100" dir="2700000" algn="tl">
                  <a:srgbClr val="C0C0C0"/>
                </a:outerShdw>
              </a:effectLst>
              <a:latin typeface="Bookman Old Style" pitchFamily="18" charset="0"/>
              <a:ea typeface="黑体" pitchFamily="49" charset="-122"/>
            </a:endParaRPr>
          </a:p>
          <a:p>
            <a:pPr>
              <a:buFont typeface="Wingdings" pitchFamily="2" charset="2"/>
              <a:buNone/>
              <a:defRPr/>
            </a:pPr>
            <a:endParaRPr lang="zh-CN" altLang="en-US" dirty="0" smtClean="0">
              <a:solidFill>
                <a:srgbClr val="0000CC"/>
              </a:solidFill>
              <a:effectLst>
                <a:outerShdw blurRad="38100" dist="38100" dir="2700000" algn="tl">
                  <a:srgbClr val="C0C0C0"/>
                </a:outerShdw>
              </a:effectLst>
              <a:latin typeface="Bookman Old Style" pitchFamily="18" charset="0"/>
              <a:ea typeface="黑体" pitchFamily="49" charset="-122"/>
            </a:endParaRPr>
          </a:p>
          <a:p>
            <a:pPr>
              <a:buFont typeface="Wingdings" pitchFamily="2" charset="2"/>
              <a:buNone/>
              <a:defRPr/>
            </a:pPr>
            <a:endParaRPr lang="zh-CN" altLang="en-US" dirty="0" smtClean="0">
              <a:solidFill>
                <a:srgbClr val="0000CC"/>
              </a:solidFill>
              <a:effectLst>
                <a:outerShdw blurRad="38100" dist="38100" dir="2700000" algn="tl">
                  <a:srgbClr val="C0C0C0"/>
                </a:outerShdw>
              </a:effectLst>
              <a:latin typeface="Bookman Old Style" pitchFamily="18" charset="0"/>
            </a:endParaRPr>
          </a:p>
          <a:p>
            <a:pPr>
              <a:defRPr/>
            </a:pPr>
            <a:endParaRPr lang="zh-CN" altLang="en-US" dirty="0" smtClean="0">
              <a:solidFill>
                <a:srgbClr val="0000CC"/>
              </a:solidFill>
              <a:effectLst>
                <a:outerShdw blurRad="38100" dist="38100" dir="2700000" algn="tl">
                  <a:srgbClr val="C0C0C0"/>
                </a:outerShdw>
              </a:effectLst>
              <a:latin typeface="Bookman Old Style" pitchFamily="18" charset="0"/>
            </a:endParaRPr>
          </a:p>
          <a:p>
            <a:pPr>
              <a:defRPr/>
            </a:pPr>
            <a:endParaRPr lang="zh-CN" altLang="en-US" dirty="0" smtClean="0">
              <a:solidFill>
                <a:srgbClr val="0000CC"/>
              </a:solidFill>
              <a:effectLst>
                <a:outerShdw blurRad="38100" dist="38100" dir="2700000" algn="tl">
                  <a:srgbClr val="C0C0C0"/>
                </a:outerShdw>
              </a:effectLst>
              <a:latin typeface="Bookman Old Style" pitchFamily="18" charset="0"/>
            </a:endParaRPr>
          </a:p>
          <a:p>
            <a:pPr>
              <a:defRPr/>
            </a:pPr>
            <a:endParaRPr lang="zh-CN" altLang="en-US" dirty="0" smtClean="0">
              <a:solidFill>
                <a:srgbClr val="0000CC"/>
              </a:solidFill>
              <a:effectLst>
                <a:outerShdw blurRad="38100" dist="38100" dir="2700000" algn="tl">
                  <a:srgbClr val="C0C0C0"/>
                </a:outerShdw>
              </a:effectLst>
              <a:latin typeface="Bookman Old Style" pitchFamily="18" charset="0"/>
            </a:endParaRPr>
          </a:p>
          <a:p>
            <a:pPr>
              <a:buFont typeface="Wingdings" pitchFamily="2" charset="2"/>
              <a:buNone/>
              <a:defRPr/>
            </a:pPr>
            <a:r>
              <a:rPr lang="en-US" altLang="zh-CN" dirty="0" smtClean="0">
                <a:solidFill>
                  <a:srgbClr val="0000CC"/>
                </a:solidFill>
                <a:effectLst>
                  <a:outerShdw blurRad="38100" dist="38100" dir="2700000" algn="tl">
                    <a:srgbClr val="C0C0C0"/>
                  </a:outerShdw>
                </a:effectLst>
                <a:latin typeface="Bookman Old Style" pitchFamily="18" charset="0"/>
              </a:rPr>
              <a:t>Cu(OH)</a:t>
            </a:r>
            <a:r>
              <a:rPr lang="en-US" altLang="zh-CN" baseline="-25000" dirty="0" smtClean="0">
                <a:solidFill>
                  <a:srgbClr val="0000CC"/>
                </a:solidFill>
                <a:effectLst>
                  <a:outerShdw blurRad="38100" dist="38100" dir="2700000" algn="tl">
                    <a:srgbClr val="C0C0C0"/>
                  </a:outerShdw>
                </a:effectLst>
                <a:latin typeface="Bookman Old Style" pitchFamily="18" charset="0"/>
              </a:rPr>
              <a:t>2</a:t>
            </a:r>
            <a:r>
              <a:rPr lang="en-US" altLang="zh-CN" dirty="0" smtClean="0">
                <a:solidFill>
                  <a:srgbClr val="0000CC"/>
                </a:solidFill>
                <a:effectLst>
                  <a:outerShdw blurRad="38100" dist="38100" dir="2700000" algn="tl">
                    <a:srgbClr val="C0C0C0"/>
                  </a:outerShdw>
                </a:effectLst>
                <a:latin typeface="Bookman Old Style" pitchFamily="18" charset="0"/>
              </a:rPr>
              <a:t>+4NH</a:t>
            </a:r>
            <a:r>
              <a:rPr lang="en-US" altLang="zh-CN" baseline="-25000" dirty="0" smtClean="0">
                <a:solidFill>
                  <a:srgbClr val="0000CC"/>
                </a:solidFill>
                <a:effectLst>
                  <a:outerShdw blurRad="38100" dist="38100" dir="2700000" algn="tl">
                    <a:srgbClr val="C0C0C0"/>
                  </a:outerShdw>
                </a:effectLst>
                <a:latin typeface="Bookman Old Style" pitchFamily="18" charset="0"/>
              </a:rPr>
              <a:t>3</a:t>
            </a:r>
            <a:r>
              <a:rPr lang="en-US" altLang="zh-CN" dirty="0" smtClean="0">
                <a:solidFill>
                  <a:srgbClr val="0000CC"/>
                </a:solidFill>
                <a:effectLst>
                  <a:outerShdw blurRad="38100" dist="38100" dir="2700000" algn="tl">
                    <a:srgbClr val="C0C0C0"/>
                  </a:outerShdw>
                </a:effectLst>
                <a:latin typeface="Bookman Old Style" pitchFamily="18" charset="0"/>
              </a:rPr>
              <a:t>=Cu(NH</a:t>
            </a:r>
            <a:r>
              <a:rPr lang="en-US" altLang="zh-CN" baseline="-25000" dirty="0" smtClean="0">
                <a:solidFill>
                  <a:srgbClr val="0000CC"/>
                </a:solidFill>
                <a:effectLst>
                  <a:outerShdw blurRad="38100" dist="38100" dir="2700000" algn="tl">
                    <a:srgbClr val="C0C0C0"/>
                  </a:outerShdw>
                </a:effectLst>
                <a:latin typeface="Bookman Old Style" pitchFamily="18" charset="0"/>
              </a:rPr>
              <a:t>3</a:t>
            </a:r>
            <a:r>
              <a:rPr lang="en-US" altLang="zh-CN" dirty="0" smtClean="0">
                <a:solidFill>
                  <a:srgbClr val="0000CC"/>
                </a:solidFill>
                <a:effectLst>
                  <a:outerShdw blurRad="38100" dist="38100" dir="2700000" algn="tl">
                    <a:srgbClr val="C0C0C0"/>
                  </a:outerShdw>
                </a:effectLst>
                <a:latin typeface="Bookman Old Style" pitchFamily="18" charset="0"/>
              </a:rPr>
              <a:t>)</a:t>
            </a:r>
            <a:r>
              <a:rPr lang="en-US" altLang="zh-CN" baseline="-25000" dirty="0" smtClean="0">
                <a:solidFill>
                  <a:srgbClr val="0000CC"/>
                </a:solidFill>
                <a:effectLst>
                  <a:outerShdw blurRad="38100" dist="38100" dir="2700000" algn="tl">
                    <a:srgbClr val="C0C0C0"/>
                  </a:outerShdw>
                </a:effectLst>
                <a:latin typeface="Bookman Old Style" pitchFamily="18" charset="0"/>
              </a:rPr>
              <a:t>4</a:t>
            </a:r>
            <a:r>
              <a:rPr lang="en-US" altLang="zh-CN" baseline="30000" dirty="0" smtClean="0">
                <a:solidFill>
                  <a:srgbClr val="0000CC"/>
                </a:solidFill>
                <a:effectLst>
                  <a:outerShdw blurRad="38100" dist="38100" dir="2700000" algn="tl">
                    <a:srgbClr val="C0C0C0"/>
                  </a:outerShdw>
                </a:effectLst>
                <a:latin typeface="Bookman Old Style" pitchFamily="18" charset="0"/>
              </a:rPr>
              <a:t>2+ </a:t>
            </a:r>
            <a:r>
              <a:rPr lang="en-US" altLang="zh-CN" dirty="0" smtClean="0">
                <a:solidFill>
                  <a:srgbClr val="0000CC"/>
                </a:solidFill>
                <a:effectLst>
                  <a:outerShdw blurRad="38100" dist="38100" dir="2700000" algn="tl">
                    <a:srgbClr val="C0C0C0"/>
                  </a:outerShdw>
                </a:effectLst>
                <a:latin typeface="Bookman Old Style" pitchFamily="18" charset="0"/>
              </a:rPr>
              <a:t>+2OH</a:t>
            </a:r>
            <a:r>
              <a:rPr lang="en-US" altLang="zh-CN" baseline="30000" dirty="0" smtClean="0">
                <a:solidFill>
                  <a:srgbClr val="0000CC"/>
                </a:solidFill>
                <a:effectLst>
                  <a:outerShdw blurRad="38100" dist="38100" dir="2700000" algn="tl">
                    <a:srgbClr val="C0C0C0"/>
                  </a:outerShdw>
                </a:effectLst>
                <a:latin typeface="Bookman Old Style" pitchFamily="18" charset="0"/>
              </a:rPr>
              <a:t>-</a:t>
            </a:r>
            <a:endParaRPr lang="en-US" altLang="zh-CN" dirty="0" smtClean="0">
              <a:solidFill>
                <a:srgbClr val="0000CC"/>
              </a:solidFill>
              <a:effectLst>
                <a:outerShdw blurRad="38100" dist="38100" dir="2700000" algn="tl">
                  <a:srgbClr val="C0C0C0"/>
                </a:outerShdw>
              </a:effectLst>
              <a:latin typeface="Bookman Old Style" pitchFamily="18" charset="0"/>
            </a:endParaRPr>
          </a:p>
        </p:txBody>
      </p:sp>
      <p:graphicFrame>
        <p:nvGraphicFramePr>
          <p:cNvPr id="692228" name="Object 4"/>
          <p:cNvGraphicFramePr>
            <a:graphicFrameLocks noChangeAspect="1"/>
          </p:cNvGraphicFramePr>
          <p:nvPr/>
        </p:nvGraphicFramePr>
        <p:xfrm>
          <a:off x="2339975" y="2133600"/>
          <a:ext cx="4022725" cy="2598738"/>
        </p:xfrm>
        <a:graphic>
          <a:graphicData uri="http://schemas.openxmlformats.org/presentationml/2006/ole">
            <mc:AlternateContent xmlns:mc="http://schemas.openxmlformats.org/markup-compatibility/2006">
              <mc:Choice xmlns:v="urn:schemas-microsoft-com:vml" Requires="v">
                <p:oleObj spid="_x0000_s430188" name="PhotoImpact" r:id="rId3" imgW="2314286" imgH="1495238" progId="">
                  <p:embed/>
                </p:oleObj>
              </mc:Choice>
              <mc:Fallback>
                <p:oleObj name="PhotoImpact" r:id="rId3" imgW="2314286" imgH="1495238" progId="">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2133600"/>
                        <a:ext cx="4022725" cy="259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
        <p:nvSpPr>
          <p:cNvPr id="692229" name="AutoShape 5">
            <a:hlinkClick r:id="rId5" action="ppaction://hlinksldjump" highlightClick="1"/>
          </p:cNvPr>
          <p:cNvSpPr>
            <a:spLocks noChangeArrowheads="1"/>
          </p:cNvSpPr>
          <p:nvPr/>
        </p:nvSpPr>
        <p:spPr bwMode="auto">
          <a:xfrm>
            <a:off x="7956550" y="6021388"/>
            <a:ext cx="685800" cy="290512"/>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92227">
                                            <p:txEl>
                                              <p:pRg st="0" end="0"/>
                                            </p:txEl>
                                          </p:spTgt>
                                        </p:tgtEl>
                                        <p:attrNameLst>
                                          <p:attrName>style.visibility</p:attrName>
                                        </p:attrNameLst>
                                      </p:cBhvr>
                                      <p:to>
                                        <p:strVal val="visible"/>
                                      </p:to>
                                    </p:set>
                                    <p:animEffect transition="in" filter="dissolve">
                                      <p:cBhvr>
                                        <p:cTn id="7" dur="500"/>
                                        <p:tgtEl>
                                          <p:spTgt spid="692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922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92227">
                                            <p:txEl>
                                              <p:pRg st="8" end="8"/>
                                            </p:txEl>
                                          </p:spTgt>
                                        </p:tgtEl>
                                        <p:attrNameLst>
                                          <p:attrName>style.visibility</p:attrName>
                                        </p:attrNameLst>
                                      </p:cBhvr>
                                      <p:to>
                                        <p:strVal val="visible"/>
                                      </p:to>
                                    </p:set>
                                    <p:animEffect transition="in" filter="dissolve">
                                      <p:cBhvr>
                                        <p:cTn id="16" dur="500"/>
                                        <p:tgtEl>
                                          <p:spTgt spid="692227">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7" grpId="0" build="p"/>
      <p:bldP spid="692229"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7186" name="Rectangle 2"/>
          <p:cNvSpPr>
            <a:spLocks noGrp="1" noChangeArrowheads="1"/>
          </p:cNvSpPr>
          <p:nvPr>
            <p:ph type="title" idx="4294967295"/>
          </p:nvPr>
        </p:nvSpPr>
        <p:spPr>
          <a:xfrm>
            <a:off x="468313" y="476250"/>
            <a:ext cx="7138987" cy="865188"/>
          </a:xfrm>
        </p:spPr>
        <p:txBody>
          <a:bodyPr/>
          <a:lstStyle/>
          <a:p>
            <a:pPr>
              <a:defRPr/>
            </a:pPr>
            <a:r>
              <a:rPr lang="en-US" altLang="zh-CN" dirty="0" smtClean="0">
                <a:solidFill>
                  <a:srgbClr val="0000CC"/>
                </a:solidFill>
                <a:effectLst>
                  <a:outerShdw blurRad="38100" dist="38100" dir="2700000" algn="tl">
                    <a:srgbClr val="C0C0C0"/>
                  </a:outerShdw>
                </a:effectLst>
                <a:latin typeface="黑体" pitchFamily="2" charset="-122"/>
                <a:ea typeface="黑体" pitchFamily="2" charset="-122"/>
              </a:rPr>
              <a:t>3)</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．沉淀的转化</a:t>
            </a:r>
          </a:p>
        </p:txBody>
      </p:sp>
      <p:sp>
        <p:nvSpPr>
          <p:cNvPr id="477187" name="Rectangle 3"/>
          <p:cNvSpPr>
            <a:spLocks noGrp="1" noChangeArrowheads="1"/>
          </p:cNvSpPr>
          <p:nvPr>
            <p:ph type="body" idx="4294967295"/>
          </p:nvPr>
        </p:nvSpPr>
        <p:spPr>
          <a:xfrm>
            <a:off x="468313" y="1557338"/>
            <a:ext cx="8070850" cy="4114800"/>
          </a:xfrm>
        </p:spPr>
        <p:txBody>
          <a:bodyPr/>
          <a:lstStyle/>
          <a:p>
            <a:pPr lvl="1" algn="just">
              <a:buFont typeface="Wingdings" pitchFamily="2" charset="2"/>
              <a:buNone/>
              <a:defRPr/>
            </a:pPr>
            <a:endParaRPr lang="en-US" altLang="zh-CN" sz="1200" smtClean="0">
              <a:solidFill>
                <a:srgbClr val="0000CC"/>
              </a:solidFill>
              <a:effectLst>
                <a:outerShdw blurRad="38100" dist="38100" dir="2700000" algn="tl">
                  <a:srgbClr val="C0C0C0"/>
                </a:outerShdw>
              </a:effectLst>
            </a:endParaRPr>
          </a:p>
          <a:p>
            <a:pPr algn="just">
              <a:buFont typeface="Wingdings" pitchFamily="2" charset="2"/>
              <a:buNone/>
              <a:defRPr/>
            </a:pPr>
            <a:r>
              <a:rPr lang="en-US" altLang="zh-CN" smtClean="0">
                <a:solidFill>
                  <a:srgbClr val="0000CC"/>
                </a:solidFill>
                <a:effectLst>
                  <a:outerShdw blurRad="38100" dist="38100" dir="2700000" algn="tl">
                    <a:srgbClr val="C0C0C0"/>
                  </a:outerShdw>
                </a:effectLst>
                <a:ea typeface="黑体" pitchFamily="2" charset="-122"/>
              </a:rPr>
              <a:t>        </a:t>
            </a:r>
            <a:r>
              <a:rPr lang="zh-CN" altLang="en-US" smtClean="0">
                <a:solidFill>
                  <a:srgbClr val="0000CC"/>
                </a:solidFill>
                <a:ea typeface="黑体" pitchFamily="2" charset="-122"/>
              </a:rPr>
              <a:t>沉淀的转化反应，是把一种难溶电解质的沉淀转化为另一种难溶电解质的沉淀。它向生成更难溶解物质的方向进行。</a:t>
            </a:r>
          </a:p>
          <a:p>
            <a:pPr algn="just">
              <a:defRPr/>
            </a:pPr>
            <a:endParaRPr lang="zh-CN" altLang="en-US" sz="1600" smtClean="0">
              <a:solidFill>
                <a:srgbClr val="0000CC"/>
              </a:solidFill>
              <a:ea typeface="黑体" pitchFamily="2" charset="-122"/>
            </a:endParaRPr>
          </a:p>
          <a:p>
            <a:pPr algn="just">
              <a:buFont typeface="Wingdings" pitchFamily="2" charset="2"/>
              <a:buNone/>
              <a:defRPr/>
            </a:pPr>
            <a:r>
              <a:rPr lang="zh-CN" altLang="en-US" smtClean="0">
                <a:solidFill>
                  <a:srgbClr val="0000CC"/>
                </a:solidFill>
                <a:ea typeface="黑体" pitchFamily="2" charset="-122"/>
              </a:rPr>
              <a:t>        沉淀的转化还可应用于分离混合物质、废水处理等方面。</a:t>
            </a:r>
          </a:p>
          <a:p>
            <a:pPr algn="just">
              <a:buFont typeface="Wingdings" pitchFamily="2" charset="2"/>
              <a:buNone/>
              <a:defRPr/>
            </a:pPr>
            <a:r>
              <a:rPr lang="zh-CN" altLang="en-US" smtClean="0">
                <a:solidFill>
                  <a:srgbClr val="0000CC"/>
                </a:solidFill>
                <a:effectLst>
                  <a:outerShdw blurRad="38100" dist="38100" dir="2700000" algn="tl">
                    <a:srgbClr val="C0C0C0"/>
                  </a:outerShdw>
                </a:effectLst>
              </a:rPr>
              <a:t>   </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hlinkClick r:id="rId3" action="ppaction://hlinksldjump"/>
              </a:rPr>
              <a:t>例</a:t>
            </a:r>
            <a:r>
              <a:rPr lang="en-US" altLang="zh-CN" smtClean="0">
                <a:solidFill>
                  <a:srgbClr val="0000CC"/>
                </a:solidFill>
                <a:effectLst>
                  <a:outerShdw blurRad="38100" dist="38100" dir="2700000" algn="tl">
                    <a:srgbClr val="C0C0C0"/>
                  </a:outerShdw>
                </a:effectLst>
                <a:latin typeface="黑体" pitchFamily="2" charset="-122"/>
                <a:ea typeface="黑体" pitchFamily="2" charset="-122"/>
                <a:hlinkClick r:id="rId3" action="ppaction://hlinksldjump"/>
              </a:rPr>
              <a:t>1</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hlinkClick r:id="rId4" action="ppaction://hlinksldjump"/>
              </a:rPr>
              <a:t>例</a:t>
            </a:r>
            <a:r>
              <a:rPr lang="en-US" altLang="zh-CN" smtClean="0">
                <a:solidFill>
                  <a:srgbClr val="0000CC"/>
                </a:solidFill>
                <a:effectLst>
                  <a:outerShdw blurRad="38100" dist="38100" dir="2700000" algn="tl">
                    <a:srgbClr val="C0C0C0"/>
                  </a:outerShdw>
                </a:effectLst>
                <a:latin typeface="黑体" pitchFamily="2" charset="-122"/>
                <a:ea typeface="黑体" pitchFamily="2" charset="-122"/>
                <a:hlinkClick r:id="rId4" action="ppaction://hlinksldjump"/>
              </a:rPr>
              <a:t>2</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hlinkClick r:id="rId5" action="ppaction://hlinksldjump"/>
              </a:rPr>
              <a:t>例</a:t>
            </a:r>
            <a:r>
              <a:rPr lang="en-US" altLang="zh-CN" smtClean="0">
                <a:solidFill>
                  <a:srgbClr val="0000CC"/>
                </a:solidFill>
                <a:effectLst>
                  <a:outerShdw blurRad="38100" dist="38100" dir="2700000" algn="tl">
                    <a:srgbClr val="C0C0C0"/>
                  </a:outerShdw>
                </a:effectLst>
                <a:latin typeface="黑体" pitchFamily="2" charset="-122"/>
                <a:ea typeface="黑体" pitchFamily="2" charset="-122"/>
                <a:hlinkClick r:id="rId5" action="ppaction://hlinksldjump"/>
              </a:rPr>
              <a:t>3</a:t>
            </a:r>
            <a:endParaRPr lang="en-US" altLang="zh-CN" smtClean="0">
              <a:solidFill>
                <a:srgbClr val="0000CC"/>
              </a:solidFill>
              <a:effectLst>
                <a:outerShdw blurRad="38100" dist="38100" dir="2700000" algn="tl">
                  <a:srgbClr val="C0C0C0"/>
                </a:outerShdw>
              </a:effectLst>
              <a:latin typeface="黑体" pitchFamily="2" charset="-122"/>
              <a:ea typeface="黑体" pitchFamily="2" charset="-122"/>
            </a:endParaRPr>
          </a:p>
        </p:txBody>
      </p:sp>
      <p:sp>
        <p:nvSpPr>
          <p:cNvPr id="477189" name="AutoShape 5">
            <a:hlinkClick r:id="rId6" action="ppaction://hlinksldjump" highlightClick="1"/>
          </p:cNvPr>
          <p:cNvSpPr>
            <a:spLocks noChangeArrowheads="1"/>
          </p:cNvSpPr>
          <p:nvPr/>
        </p:nvSpPr>
        <p:spPr bwMode="auto">
          <a:xfrm>
            <a:off x="7524750" y="5876925"/>
            <a:ext cx="600075" cy="3302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77186"/>
                                        </p:tgtEl>
                                        <p:attrNameLst>
                                          <p:attrName>style.visibility</p:attrName>
                                        </p:attrNameLst>
                                      </p:cBhvr>
                                      <p:to>
                                        <p:strVal val="visible"/>
                                      </p:to>
                                    </p:set>
                                    <p:animEffect transition="in" filter="dissolve">
                                      <p:cBhvr>
                                        <p:cTn id="7" dur="500"/>
                                        <p:tgtEl>
                                          <p:spTgt spid="4771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7187">
                                            <p:txEl>
                                              <p:pRg st="1" end="1"/>
                                            </p:txEl>
                                          </p:spTgt>
                                        </p:tgtEl>
                                        <p:attrNameLst>
                                          <p:attrName>style.visibility</p:attrName>
                                        </p:attrNameLst>
                                      </p:cBhvr>
                                      <p:to>
                                        <p:strVal val="visible"/>
                                      </p:to>
                                    </p:set>
                                    <p:animEffect transition="in" filter="dissolve">
                                      <p:cBhvr>
                                        <p:cTn id="12" dur="500"/>
                                        <p:tgtEl>
                                          <p:spTgt spid="477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7187">
                                            <p:txEl>
                                              <p:pRg st="3" end="3"/>
                                            </p:txEl>
                                          </p:spTgt>
                                        </p:tgtEl>
                                        <p:attrNameLst>
                                          <p:attrName>style.visibility</p:attrName>
                                        </p:attrNameLst>
                                      </p:cBhvr>
                                      <p:to>
                                        <p:strVal val="visible"/>
                                      </p:to>
                                    </p:set>
                                    <p:animEffect transition="in" filter="dissolve">
                                      <p:cBhvr>
                                        <p:cTn id="17" dur="500"/>
                                        <p:tgtEl>
                                          <p:spTgt spid="4771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77187">
                                            <p:txEl>
                                              <p:pRg st="4" end="4"/>
                                            </p:txEl>
                                          </p:spTgt>
                                        </p:tgtEl>
                                        <p:attrNameLst>
                                          <p:attrName>style.visibility</p:attrName>
                                        </p:attrNameLst>
                                      </p:cBhvr>
                                      <p:to>
                                        <p:strVal val="visible"/>
                                      </p:to>
                                    </p:set>
                                    <p:animEffect transition="in" filter="dissolve">
                                      <p:cBhvr>
                                        <p:cTn id="22" dur="500"/>
                                        <p:tgtEl>
                                          <p:spTgt spid="47718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7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86" grpId="0"/>
      <p:bldP spid="477187" grpId="0" build="p"/>
      <p:bldP spid="477189"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5778" name="Rectangle 2"/>
          <p:cNvSpPr>
            <a:spLocks noGrp="1" noChangeArrowheads="1"/>
          </p:cNvSpPr>
          <p:nvPr>
            <p:ph type="title" idx="4294967295"/>
          </p:nvPr>
        </p:nvSpPr>
        <p:spPr>
          <a:xfrm>
            <a:off x="457200" y="457200"/>
            <a:ext cx="4186238" cy="1371600"/>
          </a:xfrm>
        </p:spPr>
        <p:txBody>
          <a:bodyPr/>
          <a:lstStyle/>
          <a:p>
            <a:pPr>
              <a:defRPr/>
            </a:pPr>
            <a:r>
              <a:rPr lang="zh-CN" altLang="en-US" sz="4000" smtClean="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清除锅垢</a:t>
            </a:r>
            <a:endParaRPr lang="zh-CN" altLang="en-US" sz="4000" baseline="-25000" smtClean="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5779" name="Rectangle 3"/>
          <p:cNvSpPr>
            <a:spLocks noGrp="1" noChangeArrowheads="1"/>
          </p:cNvSpPr>
          <p:nvPr>
            <p:ph type="body" idx="4294967295"/>
          </p:nvPr>
        </p:nvSpPr>
        <p:spPr>
          <a:xfrm>
            <a:off x="539750" y="2852738"/>
            <a:ext cx="7772400" cy="3621087"/>
          </a:xfrm>
        </p:spPr>
        <p:txBody>
          <a:bodyPr/>
          <a:lstStyle/>
          <a:p>
            <a:pPr>
              <a:buFont typeface="Wingdings" pitchFamily="2" charset="2"/>
              <a:buNone/>
            </a:pPr>
            <a:r>
              <a:rPr lang="zh-CN" altLang="en-US" sz="2800" dirty="0" smtClean="0">
                <a:solidFill>
                  <a:srgbClr val="D60093"/>
                </a:solidFill>
                <a:latin typeface="微软雅黑" panose="020B0503020204020204" pitchFamily="34" charset="-122"/>
                <a:ea typeface="微软雅黑" panose="020B0503020204020204" pitchFamily="34" charset="-122"/>
              </a:rPr>
              <a:t>锅垢成分</a:t>
            </a:r>
            <a:r>
              <a:rPr lang="en-US" altLang="zh-CN" sz="2800" dirty="0" smtClean="0">
                <a:solidFill>
                  <a:srgbClr val="D60093"/>
                </a:solidFill>
                <a:latin typeface="微软雅黑" panose="020B0503020204020204" pitchFamily="34" charset="-122"/>
                <a:ea typeface="微软雅黑" panose="020B0503020204020204" pitchFamily="34" charset="-122"/>
              </a:rPr>
              <a:t>:</a:t>
            </a:r>
          </a:p>
          <a:p>
            <a:pPr>
              <a:buFont typeface="Wingdings" pitchFamily="2" charset="2"/>
              <a:buNone/>
            </a:pPr>
            <a:r>
              <a:rPr lang="en-US" altLang="zh-CN" sz="2800" dirty="0" smtClean="0">
                <a:solidFill>
                  <a:srgbClr val="0000CC"/>
                </a:solidFill>
                <a:latin typeface="微软雅黑" panose="020B0503020204020204" pitchFamily="34" charset="-122"/>
                <a:ea typeface="微软雅黑" panose="020B0503020204020204" pitchFamily="34" charset="-122"/>
              </a:rPr>
              <a:t>CaCO</a:t>
            </a:r>
            <a:r>
              <a:rPr lang="en-US" altLang="zh-CN" sz="2800" baseline="-25000" dirty="0" smtClean="0">
                <a:solidFill>
                  <a:srgbClr val="0000CC"/>
                </a:solidFill>
                <a:latin typeface="微软雅黑" panose="020B0503020204020204" pitchFamily="34" charset="-122"/>
                <a:ea typeface="微软雅黑" panose="020B0503020204020204" pitchFamily="34" charset="-122"/>
              </a:rPr>
              <a:t>3</a:t>
            </a:r>
            <a:r>
              <a:rPr lang="zh-CN" altLang="en-US" sz="2800" dirty="0" smtClean="0">
                <a:solidFill>
                  <a:srgbClr val="0000CC"/>
                </a:solidFill>
                <a:latin typeface="微软雅黑" panose="020B0503020204020204" pitchFamily="34" charset="-122"/>
                <a:ea typeface="微软雅黑" panose="020B0503020204020204" pitchFamily="34" charset="-122"/>
              </a:rPr>
              <a:t>、</a:t>
            </a:r>
            <a:r>
              <a:rPr lang="en-US" altLang="zh-CN" sz="2800" dirty="0" smtClean="0">
                <a:solidFill>
                  <a:srgbClr val="0000CC"/>
                </a:solidFill>
                <a:latin typeface="微软雅黑" panose="020B0503020204020204" pitchFamily="34" charset="-122"/>
                <a:ea typeface="微软雅黑" panose="020B0503020204020204" pitchFamily="34" charset="-122"/>
              </a:rPr>
              <a:t>CaSO</a:t>
            </a:r>
            <a:r>
              <a:rPr lang="en-US" altLang="zh-CN" sz="2800" baseline="-25000" dirty="0" smtClean="0">
                <a:solidFill>
                  <a:srgbClr val="0000CC"/>
                </a:solidFill>
                <a:latin typeface="微软雅黑" panose="020B0503020204020204" pitchFamily="34" charset="-122"/>
                <a:ea typeface="微软雅黑" panose="020B0503020204020204" pitchFamily="34" charset="-122"/>
              </a:rPr>
              <a:t>4</a:t>
            </a:r>
            <a:r>
              <a:rPr lang="en-US" altLang="zh-CN" sz="2800" dirty="0" smtClean="0">
                <a:solidFill>
                  <a:srgbClr val="0000CC"/>
                </a:solidFill>
                <a:latin typeface="微软雅黑" panose="020B0503020204020204" pitchFamily="34" charset="-122"/>
                <a:ea typeface="微软雅黑" panose="020B0503020204020204" pitchFamily="34" charset="-122"/>
              </a:rPr>
              <a:t> </a:t>
            </a:r>
            <a:r>
              <a:rPr lang="zh-CN" altLang="en-US" sz="2800" dirty="0" smtClean="0">
                <a:solidFill>
                  <a:srgbClr val="0000CC"/>
                </a:solidFill>
                <a:latin typeface="微软雅黑" panose="020B0503020204020204" pitchFamily="34" charset="-122"/>
                <a:ea typeface="微软雅黑" panose="020B0503020204020204" pitchFamily="34" charset="-122"/>
              </a:rPr>
              <a:t>、</a:t>
            </a:r>
            <a:r>
              <a:rPr lang="en-US" altLang="zh-CN" sz="2800" dirty="0" smtClean="0">
                <a:solidFill>
                  <a:srgbClr val="0000CC"/>
                </a:solidFill>
                <a:latin typeface="微软雅黑" panose="020B0503020204020204" pitchFamily="34" charset="-122"/>
                <a:ea typeface="微软雅黑" panose="020B0503020204020204" pitchFamily="34" charset="-122"/>
              </a:rPr>
              <a:t>MgCO</a:t>
            </a:r>
            <a:r>
              <a:rPr lang="en-US" altLang="zh-CN" sz="2800" baseline="-25000" dirty="0" smtClean="0">
                <a:solidFill>
                  <a:srgbClr val="0000CC"/>
                </a:solidFill>
                <a:latin typeface="微软雅黑" panose="020B0503020204020204" pitchFamily="34" charset="-122"/>
                <a:ea typeface="微软雅黑" panose="020B0503020204020204" pitchFamily="34" charset="-122"/>
              </a:rPr>
              <a:t>3</a:t>
            </a:r>
            <a:r>
              <a:rPr lang="en-US" altLang="zh-CN" sz="2800" dirty="0" smtClean="0">
                <a:solidFill>
                  <a:srgbClr val="0000CC"/>
                </a:solidFill>
                <a:latin typeface="微软雅黑" panose="020B0503020204020204" pitchFamily="34" charset="-122"/>
                <a:ea typeface="微软雅黑" panose="020B0503020204020204" pitchFamily="34" charset="-122"/>
              </a:rPr>
              <a:t> </a:t>
            </a:r>
            <a:r>
              <a:rPr lang="zh-CN" altLang="en-US" sz="2800" dirty="0" smtClean="0">
                <a:solidFill>
                  <a:srgbClr val="0000CC"/>
                </a:solidFill>
                <a:latin typeface="微软雅黑" panose="020B0503020204020204" pitchFamily="34" charset="-122"/>
                <a:ea typeface="微软雅黑" panose="020B0503020204020204" pitchFamily="34" charset="-122"/>
              </a:rPr>
              <a:t>、</a:t>
            </a:r>
            <a:r>
              <a:rPr lang="en-US" altLang="zh-CN" sz="2800" dirty="0" smtClean="0">
                <a:solidFill>
                  <a:srgbClr val="0000CC"/>
                </a:solidFill>
                <a:latin typeface="微软雅黑" panose="020B0503020204020204" pitchFamily="34" charset="-122"/>
                <a:ea typeface="微软雅黑" panose="020B0503020204020204" pitchFamily="34" charset="-122"/>
              </a:rPr>
              <a:t>Mg(OH)</a:t>
            </a:r>
            <a:r>
              <a:rPr lang="en-US" altLang="zh-CN" sz="2800" baseline="-25000" dirty="0" smtClean="0">
                <a:solidFill>
                  <a:srgbClr val="0000CC"/>
                </a:solidFill>
                <a:latin typeface="微软雅黑" panose="020B0503020204020204" pitchFamily="34" charset="-122"/>
                <a:ea typeface="微软雅黑" panose="020B0503020204020204" pitchFamily="34" charset="-122"/>
              </a:rPr>
              <a:t>2</a:t>
            </a:r>
          </a:p>
          <a:p>
            <a:pPr>
              <a:buFont typeface="Wingdings" pitchFamily="2" charset="2"/>
              <a:buNone/>
            </a:pPr>
            <a:r>
              <a:rPr lang="en-US" altLang="zh-CN" sz="2400" dirty="0" smtClean="0">
                <a:solidFill>
                  <a:srgbClr val="66FF99"/>
                </a:solidFill>
                <a:latin typeface="微软雅黑" panose="020B0503020204020204" pitchFamily="34" charset="-122"/>
                <a:ea typeface="微软雅黑" panose="020B0503020204020204" pitchFamily="34" charset="-122"/>
              </a:rPr>
              <a:t> </a:t>
            </a:r>
            <a:r>
              <a:rPr lang="zh-CN" altLang="en-US" sz="2800" dirty="0" smtClean="0">
                <a:solidFill>
                  <a:srgbClr val="D60093"/>
                </a:solidFill>
                <a:latin typeface="微软雅黑" panose="020B0503020204020204" pitchFamily="34" charset="-122"/>
                <a:ea typeface="微软雅黑" panose="020B0503020204020204" pitchFamily="34" charset="-122"/>
              </a:rPr>
              <a:t>清   除</a:t>
            </a:r>
            <a:r>
              <a:rPr lang="en-US" altLang="zh-CN" sz="2400" dirty="0" smtClean="0">
                <a:solidFill>
                  <a:srgbClr val="D60093"/>
                </a:solidFill>
                <a:latin typeface="微软雅黑" panose="020B0503020204020204" pitchFamily="34" charset="-122"/>
                <a:ea typeface="微软雅黑" panose="020B0503020204020204" pitchFamily="34" charset="-122"/>
              </a:rPr>
              <a:t>:</a:t>
            </a:r>
          </a:p>
          <a:p>
            <a:pPr>
              <a:buFont typeface="Wingdings" pitchFamily="2" charset="2"/>
              <a:buNone/>
            </a:pPr>
            <a:r>
              <a:rPr lang="en-US" altLang="zh-CN" sz="2800" dirty="0" smtClean="0">
                <a:latin typeface="微软雅黑" panose="020B0503020204020204" pitchFamily="34" charset="-122"/>
                <a:ea typeface="微软雅黑" panose="020B0503020204020204" pitchFamily="34" charset="-122"/>
              </a:rPr>
              <a:t>   </a:t>
            </a:r>
            <a:r>
              <a:rPr lang="en-US" altLang="zh-CN" sz="2800" dirty="0" smtClean="0">
                <a:solidFill>
                  <a:srgbClr val="0000CC"/>
                </a:solidFill>
                <a:latin typeface="微软雅黑" panose="020B0503020204020204" pitchFamily="34" charset="-122"/>
                <a:ea typeface="微软雅黑" panose="020B0503020204020204" pitchFamily="34" charset="-122"/>
              </a:rPr>
              <a:t>CaSO</a:t>
            </a:r>
            <a:r>
              <a:rPr lang="en-US" altLang="zh-CN" sz="2800" baseline="-25000" dirty="0" smtClean="0">
                <a:solidFill>
                  <a:srgbClr val="0000CC"/>
                </a:solidFill>
                <a:latin typeface="微软雅黑" panose="020B0503020204020204" pitchFamily="34" charset="-122"/>
                <a:ea typeface="微软雅黑" panose="020B0503020204020204" pitchFamily="34" charset="-122"/>
              </a:rPr>
              <a:t>4</a:t>
            </a:r>
            <a:r>
              <a:rPr lang="en-US" altLang="zh-CN" sz="2800" dirty="0" smtClean="0">
                <a:solidFill>
                  <a:srgbClr val="0000CC"/>
                </a:solidFill>
                <a:latin typeface="微软雅黑" panose="020B0503020204020204" pitchFamily="34" charset="-122"/>
                <a:ea typeface="微软雅黑" panose="020B0503020204020204" pitchFamily="34" charset="-122"/>
              </a:rPr>
              <a:t>+ Na</a:t>
            </a:r>
            <a:r>
              <a:rPr lang="en-US" altLang="zh-CN" sz="2800" baseline="-25000" dirty="0" smtClean="0">
                <a:solidFill>
                  <a:srgbClr val="0000CC"/>
                </a:solidFill>
                <a:latin typeface="微软雅黑" panose="020B0503020204020204" pitchFamily="34" charset="-122"/>
                <a:ea typeface="微软雅黑" panose="020B0503020204020204" pitchFamily="34" charset="-122"/>
              </a:rPr>
              <a:t>2</a:t>
            </a:r>
            <a:r>
              <a:rPr lang="en-US" altLang="zh-CN" sz="2800" dirty="0" smtClean="0">
                <a:solidFill>
                  <a:srgbClr val="0000CC"/>
                </a:solidFill>
                <a:latin typeface="微软雅黑" panose="020B0503020204020204" pitchFamily="34" charset="-122"/>
                <a:ea typeface="微软雅黑" panose="020B0503020204020204" pitchFamily="34" charset="-122"/>
              </a:rPr>
              <a:t>CO</a:t>
            </a:r>
            <a:r>
              <a:rPr lang="en-US" altLang="zh-CN" sz="2800" baseline="-25000" dirty="0" smtClean="0">
                <a:solidFill>
                  <a:srgbClr val="0000CC"/>
                </a:solidFill>
                <a:latin typeface="微软雅黑" panose="020B0503020204020204" pitchFamily="34" charset="-122"/>
                <a:ea typeface="微软雅黑" panose="020B0503020204020204" pitchFamily="34" charset="-122"/>
              </a:rPr>
              <a:t>3</a:t>
            </a:r>
            <a:r>
              <a:rPr lang="en-US" altLang="zh-CN" sz="2800" dirty="0" smtClean="0">
                <a:solidFill>
                  <a:srgbClr val="0000CC"/>
                </a:solidFill>
                <a:latin typeface="微软雅黑" panose="020B0503020204020204" pitchFamily="34" charset="-122"/>
                <a:ea typeface="微软雅黑" panose="020B0503020204020204" pitchFamily="34" charset="-122"/>
              </a:rPr>
              <a:t> = CaCO</a:t>
            </a:r>
            <a:r>
              <a:rPr lang="en-US" altLang="zh-CN" sz="2800" baseline="-25000" dirty="0" smtClean="0">
                <a:solidFill>
                  <a:srgbClr val="0000CC"/>
                </a:solidFill>
                <a:latin typeface="微软雅黑" panose="020B0503020204020204" pitchFamily="34" charset="-122"/>
                <a:ea typeface="微软雅黑" panose="020B0503020204020204" pitchFamily="34" charset="-122"/>
              </a:rPr>
              <a:t>3</a:t>
            </a:r>
            <a:r>
              <a:rPr lang="en-US" altLang="zh-CN" sz="2800" dirty="0" smtClean="0">
                <a:solidFill>
                  <a:srgbClr val="0000CC"/>
                </a:solidFill>
                <a:latin typeface="微软雅黑" panose="020B0503020204020204" pitchFamily="34" charset="-122"/>
                <a:ea typeface="微软雅黑" panose="020B0503020204020204" pitchFamily="34" charset="-122"/>
              </a:rPr>
              <a:t> + Na</a:t>
            </a:r>
            <a:r>
              <a:rPr lang="en-US" altLang="zh-CN" sz="2800" baseline="-25000" dirty="0" smtClean="0">
                <a:solidFill>
                  <a:srgbClr val="0000CC"/>
                </a:solidFill>
                <a:latin typeface="微软雅黑" panose="020B0503020204020204" pitchFamily="34" charset="-122"/>
                <a:ea typeface="微软雅黑" panose="020B0503020204020204" pitchFamily="34" charset="-122"/>
              </a:rPr>
              <a:t>2</a:t>
            </a:r>
            <a:r>
              <a:rPr lang="en-US" altLang="zh-CN" sz="2800" dirty="0" smtClean="0">
                <a:solidFill>
                  <a:srgbClr val="0000CC"/>
                </a:solidFill>
                <a:latin typeface="微软雅黑" panose="020B0503020204020204" pitchFamily="34" charset="-122"/>
                <a:ea typeface="微软雅黑" panose="020B0503020204020204" pitchFamily="34" charset="-122"/>
              </a:rPr>
              <a:t>SO</a:t>
            </a:r>
            <a:r>
              <a:rPr lang="en-US" altLang="zh-CN" sz="2800" baseline="-25000" dirty="0" smtClean="0">
                <a:solidFill>
                  <a:srgbClr val="0000CC"/>
                </a:solidFill>
                <a:latin typeface="微软雅黑" panose="020B0503020204020204" pitchFamily="34" charset="-122"/>
                <a:ea typeface="微软雅黑" panose="020B0503020204020204" pitchFamily="34" charset="-122"/>
              </a:rPr>
              <a:t>4   </a:t>
            </a:r>
          </a:p>
          <a:p>
            <a:pPr>
              <a:buFont typeface="Wingdings" pitchFamily="2" charset="2"/>
              <a:buNone/>
            </a:pPr>
            <a:endParaRPr lang="en-US" altLang="zh-CN" sz="2800" baseline="-25000" dirty="0" smtClean="0">
              <a:solidFill>
                <a:srgbClr val="0000CC"/>
              </a:solidFill>
              <a:latin typeface="微软雅黑" panose="020B0503020204020204" pitchFamily="34" charset="-122"/>
              <a:ea typeface="微软雅黑" panose="020B0503020204020204" pitchFamily="34" charset="-122"/>
            </a:endParaRPr>
          </a:p>
          <a:p>
            <a:pPr>
              <a:buFont typeface="Wingdings" pitchFamily="2" charset="2"/>
              <a:buNone/>
            </a:pPr>
            <a:r>
              <a:rPr lang="en-US" altLang="zh-CN" sz="2800" baseline="-25000" dirty="0" smtClean="0">
                <a:solidFill>
                  <a:srgbClr val="0000CC"/>
                </a:solidFill>
                <a:latin typeface="微软雅黑" panose="020B0503020204020204" pitchFamily="34" charset="-122"/>
                <a:ea typeface="微软雅黑" panose="020B0503020204020204" pitchFamily="34" charset="-122"/>
              </a:rPr>
              <a:t>       </a:t>
            </a:r>
            <a:r>
              <a:rPr lang="en-US" altLang="zh-CN" sz="2800" dirty="0" smtClean="0">
                <a:solidFill>
                  <a:srgbClr val="0000CC"/>
                </a:solidFill>
                <a:latin typeface="微软雅黑" panose="020B0503020204020204" pitchFamily="34" charset="-122"/>
                <a:ea typeface="微软雅黑" panose="020B0503020204020204" pitchFamily="34" charset="-122"/>
              </a:rPr>
              <a:t> </a:t>
            </a:r>
            <a:r>
              <a:rPr lang="en-US" altLang="zh-CN" sz="2400" i="1" dirty="0" smtClean="0">
                <a:solidFill>
                  <a:srgbClr val="0000CC"/>
                </a:solidFill>
                <a:latin typeface="微软雅黑" panose="020B0503020204020204" pitchFamily="34" charset="-122"/>
                <a:ea typeface="微软雅黑" panose="020B0503020204020204" pitchFamily="34" charset="-122"/>
              </a:rPr>
              <a:t>K</a:t>
            </a:r>
            <a:r>
              <a:rPr lang="en-US" altLang="zh-CN" sz="2400" i="1" baseline="-25000" dirty="0" smtClean="0">
                <a:solidFill>
                  <a:srgbClr val="0000CC"/>
                </a:solidFill>
                <a:latin typeface="微软雅黑" panose="020B0503020204020204" pitchFamily="34" charset="-122"/>
                <a:ea typeface="微软雅黑" panose="020B0503020204020204" pitchFamily="34" charset="-122"/>
              </a:rPr>
              <a:t>s,</a:t>
            </a:r>
            <a:r>
              <a:rPr lang="en-US" altLang="zh-CN" sz="2400" baseline="-25000" dirty="0" smtClean="0">
                <a:solidFill>
                  <a:srgbClr val="0000CC"/>
                </a:solidFill>
                <a:latin typeface="微软雅黑" panose="020B0503020204020204" pitchFamily="34" charset="-122"/>
                <a:ea typeface="微软雅黑" panose="020B0503020204020204" pitchFamily="34" charset="-122"/>
              </a:rPr>
              <a:t> CaCO3</a:t>
            </a:r>
            <a:r>
              <a:rPr lang="en-US" altLang="zh-CN" sz="2400" dirty="0" smtClean="0">
                <a:solidFill>
                  <a:srgbClr val="0000CC"/>
                </a:solidFill>
                <a:latin typeface="微软雅黑" panose="020B0503020204020204" pitchFamily="34" charset="-122"/>
                <a:ea typeface="微软雅黑" panose="020B0503020204020204" pitchFamily="34" charset="-122"/>
              </a:rPr>
              <a:t>=4.96x10</a:t>
            </a:r>
            <a:r>
              <a:rPr lang="en-US" altLang="zh-CN" sz="2400" baseline="30000" dirty="0" smtClean="0">
                <a:solidFill>
                  <a:srgbClr val="0000CC"/>
                </a:solidFill>
                <a:latin typeface="微软雅黑" panose="020B0503020204020204" pitchFamily="34" charset="-122"/>
                <a:ea typeface="微软雅黑" panose="020B0503020204020204" pitchFamily="34" charset="-122"/>
              </a:rPr>
              <a:t>-9         </a:t>
            </a:r>
            <a:r>
              <a:rPr lang="en-US" altLang="zh-CN" sz="2400" i="1" dirty="0" smtClean="0">
                <a:solidFill>
                  <a:srgbClr val="0000CC"/>
                </a:solidFill>
                <a:latin typeface="微软雅黑" panose="020B0503020204020204" pitchFamily="34" charset="-122"/>
                <a:ea typeface="微软雅黑" panose="020B0503020204020204" pitchFamily="34" charset="-122"/>
              </a:rPr>
              <a:t>K</a:t>
            </a:r>
            <a:r>
              <a:rPr lang="en-US" altLang="zh-CN" sz="2400" i="1" baseline="-25000" dirty="0" smtClean="0">
                <a:solidFill>
                  <a:srgbClr val="0000CC"/>
                </a:solidFill>
                <a:latin typeface="微软雅黑" panose="020B0503020204020204" pitchFamily="34" charset="-122"/>
                <a:ea typeface="微软雅黑" panose="020B0503020204020204" pitchFamily="34" charset="-122"/>
              </a:rPr>
              <a:t>s,</a:t>
            </a:r>
            <a:r>
              <a:rPr lang="en-US" altLang="zh-CN" sz="2400" baseline="-25000" dirty="0" smtClean="0">
                <a:solidFill>
                  <a:srgbClr val="0000CC"/>
                </a:solidFill>
                <a:latin typeface="微软雅黑" panose="020B0503020204020204" pitchFamily="34" charset="-122"/>
                <a:ea typeface="微软雅黑" panose="020B0503020204020204" pitchFamily="34" charset="-122"/>
              </a:rPr>
              <a:t> CaSO4 </a:t>
            </a:r>
            <a:r>
              <a:rPr lang="en-US" altLang="zh-CN" sz="2400" dirty="0" smtClean="0">
                <a:solidFill>
                  <a:srgbClr val="0000CC"/>
                </a:solidFill>
                <a:latin typeface="微软雅黑" panose="020B0503020204020204" pitchFamily="34" charset="-122"/>
                <a:ea typeface="微软雅黑" panose="020B0503020204020204" pitchFamily="34" charset="-122"/>
              </a:rPr>
              <a:t>=7.1x10</a:t>
            </a:r>
            <a:r>
              <a:rPr lang="en-US" altLang="zh-CN" sz="2400" baseline="30000" dirty="0" smtClean="0">
                <a:solidFill>
                  <a:srgbClr val="0000CC"/>
                </a:solidFill>
                <a:latin typeface="微软雅黑" panose="020B0503020204020204" pitchFamily="34" charset="-122"/>
                <a:ea typeface="微软雅黑" panose="020B0503020204020204" pitchFamily="34" charset="-122"/>
              </a:rPr>
              <a:t>-5</a:t>
            </a:r>
          </a:p>
          <a:p>
            <a:pPr>
              <a:buFont typeface="Wingdings" pitchFamily="2" charset="2"/>
              <a:buNone/>
            </a:pPr>
            <a:r>
              <a:rPr lang="en-US" altLang="zh-CN" sz="2800" dirty="0" smtClean="0">
                <a:solidFill>
                  <a:srgbClr val="0000CC"/>
                </a:solidFill>
                <a:latin typeface="微软雅黑" panose="020B0503020204020204" pitchFamily="34" charset="-122"/>
                <a:ea typeface="微软雅黑" panose="020B0503020204020204" pitchFamily="34" charset="-122"/>
              </a:rPr>
              <a:t>     </a:t>
            </a:r>
            <a:r>
              <a:rPr lang="en-US" altLang="zh-CN" sz="2800" i="1" dirty="0" smtClean="0">
                <a:solidFill>
                  <a:srgbClr val="0000CC"/>
                </a:solidFill>
                <a:latin typeface="微软雅黑" panose="020B0503020204020204" pitchFamily="34" charset="-122"/>
                <a:ea typeface="微软雅黑" panose="020B0503020204020204" pitchFamily="34" charset="-122"/>
              </a:rPr>
              <a:t> K</a:t>
            </a:r>
            <a:r>
              <a:rPr lang="en-US" altLang="zh-CN" sz="2800" i="1" baseline="-25000" dirty="0" smtClean="0">
                <a:solidFill>
                  <a:srgbClr val="0000CC"/>
                </a:solidFill>
                <a:latin typeface="微软雅黑" panose="020B0503020204020204" pitchFamily="34" charset="-122"/>
                <a:ea typeface="微软雅黑" panose="020B0503020204020204" pitchFamily="34" charset="-122"/>
              </a:rPr>
              <a:t>s</a:t>
            </a:r>
            <a:r>
              <a:rPr lang="en-US" altLang="zh-CN" sz="2800" i="1" baseline="30000" dirty="0" smtClean="0">
                <a:solidFill>
                  <a:srgbClr val="0000CC"/>
                </a:solidFill>
                <a:latin typeface="微软雅黑" panose="020B0503020204020204" pitchFamily="34" charset="-122"/>
                <a:ea typeface="微软雅黑" panose="020B0503020204020204" pitchFamily="34" charset="-122"/>
              </a:rPr>
              <a:t> </a:t>
            </a:r>
            <a:r>
              <a:rPr lang="en-US" altLang="zh-CN" sz="2800" dirty="0" smtClean="0">
                <a:solidFill>
                  <a:srgbClr val="0000CC"/>
                </a:solidFill>
                <a:latin typeface="微软雅黑" panose="020B0503020204020204" pitchFamily="34" charset="-122"/>
                <a:ea typeface="微软雅黑" panose="020B0503020204020204" pitchFamily="34" charset="-122"/>
              </a:rPr>
              <a:t>=</a:t>
            </a:r>
            <a:r>
              <a:rPr lang="en-US" altLang="zh-CN" sz="2800" baseline="30000" dirty="0" smtClean="0">
                <a:solidFill>
                  <a:srgbClr val="0000CC"/>
                </a:solidFill>
                <a:latin typeface="微软雅黑" panose="020B0503020204020204" pitchFamily="34" charset="-122"/>
                <a:ea typeface="微软雅黑" panose="020B0503020204020204" pitchFamily="34" charset="-122"/>
              </a:rPr>
              <a:t> </a:t>
            </a:r>
            <a:r>
              <a:rPr lang="en-US" altLang="zh-CN" sz="2800" i="1" dirty="0" smtClean="0">
                <a:solidFill>
                  <a:srgbClr val="0000CC"/>
                </a:solidFill>
                <a:latin typeface="微软雅黑" panose="020B0503020204020204" pitchFamily="34" charset="-122"/>
                <a:ea typeface="微软雅黑" panose="020B0503020204020204" pitchFamily="34" charset="-122"/>
              </a:rPr>
              <a:t>K</a:t>
            </a:r>
            <a:r>
              <a:rPr lang="en-US" altLang="zh-CN" sz="2800" i="1" baseline="-25000" dirty="0" smtClean="0">
                <a:solidFill>
                  <a:srgbClr val="0000CC"/>
                </a:solidFill>
                <a:latin typeface="微软雅黑" panose="020B0503020204020204" pitchFamily="34" charset="-122"/>
                <a:ea typeface="微软雅黑" panose="020B0503020204020204" pitchFamily="34" charset="-122"/>
              </a:rPr>
              <a:t>s,</a:t>
            </a:r>
            <a:r>
              <a:rPr lang="en-US" altLang="zh-CN" sz="2800" baseline="-25000" dirty="0" smtClean="0">
                <a:solidFill>
                  <a:srgbClr val="0000CC"/>
                </a:solidFill>
                <a:latin typeface="微软雅黑" panose="020B0503020204020204" pitchFamily="34" charset="-122"/>
                <a:ea typeface="微软雅黑" panose="020B0503020204020204" pitchFamily="34" charset="-122"/>
              </a:rPr>
              <a:t> CaSO4 </a:t>
            </a:r>
            <a:r>
              <a:rPr lang="en-US" altLang="zh-CN" sz="2800" dirty="0" smtClean="0">
                <a:solidFill>
                  <a:srgbClr val="0000CC"/>
                </a:solidFill>
                <a:latin typeface="微软雅黑" panose="020B0503020204020204" pitchFamily="34" charset="-122"/>
                <a:ea typeface="微软雅黑" panose="020B0503020204020204" pitchFamily="34" charset="-122"/>
              </a:rPr>
              <a:t>/</a:t>
            </a:r>
            <a:r>
              <a:rPr lang="en-US" altLang="zh-CN" sz="2800" i="1" dirty="0" smtClean="0">
                <a:solidFill>
                  <a:srgbClr val="0000CC"/>
                </a:solidFill>
                <a:latin typeface="微软雅黑" panose="020B0503020204020204" pitchFamily="34" charset="-122"/>
                <a:ea typeface="微软雅黑" panose="020B0503020204020204" pitchFamily="34" charset="-122"/>
              </a:rPr>
              <a:t>K</a:t>
            </a:r>
            <a:r>
              <a:rPr lang="en-US" altLang="zh-CN" sz="2800" i="1" baseline="-25000" dirty="0" smtClean="0">
                <a:solidFill>
                  <a:srgbClr val="0000CC"/>
                </a:solidFill>
                <a:latin typeface="微软雅黑" panose="020B0503020204020204" pitchFamily="34" charset="-122"/>
                <a:ea typeface="微软雅黑" panose="020B0503020204020204" pitchFamily="34" charset="-122"/>
              </a:rPr>
              <a:t>s,</a:t>
            </a:r>
            <a:r>
              <a:rPr lang="en-US" altLang="zh-CN" sz="2800" baseline="-25000" dirty="0" smtClean="0">
                <a:solidFill>
                  <a:srgbClr val="0000CC"/>
                </a:solidFill>
                <a:latin typeface="微软雅黑" panose="020B0503020204020204" pitchFamily="34" charset="-122"/>
                <a:ea typeface="微软雅黑" panose="020B0503020204020204" pitchFamily="34" charset="-122"/>
              </a:rPr>
              <a:t> CaCO3 </a:t>
            </a:r>
            <a:r>
              <a:rPr lang="en-US" altLang="zh-CN" sz="2800" dirty="0" smtClean="0">
                <a:solidFill>
                  <a:srgbClr val="0000CC"/>
                </a:solidFill>
                <a:latin typeface="微软雅黑" panose="020B0503020204020204" pitchFamily="34" charset="-122"/>
                <a:ea typeface="微软雅黑" panose="020B0503020204020204" pitchFamily="34" charset="-122"/>
              </a:rPr>
              <a:t>= 1.43x10</a:t>
            </a:r>
            <a:r>
              <a:rPr lang="en-US" altLang="zh-CN" sz="2800" baseline="30000" dirty="0" smtClean="0">
                <a:solidFill>
                  <a:srgbClr val="0000CC"/>
                </a:solidFill>
                <a:latin typeface="微软雅黑" panose="020B0503020204020204" pitchFamily="34" charset="-122"/>
                <a:ea typeface="微软雅黑" panose="020B0503020204020204" pitchFamily="34" charset="-122"/>
              </a:rPr>
              <a:t>4 </a:t>
            </a:r>
          </a:p>
        </p:txBody>
      </p:sp>
      <p:graphicFrame>
        <p:nvGraphicFramePr>
          <p:cNvPr id="715780" name="Object 4"/>
          <p:cNvGraphicFramePr>
            <a:graphicFrameLocks noChangeAspect="1"/>
          </p:cNvGraphicFramePr>
          <p:nvPr>
            <p:extLst>
              <p:ext uri="{D42A27DB-BD31-4B8C-83A1-F6EECF244321}">
                <p14:modId xmlns:p14="http://schemas.microsoft.com/office/powerpoint/2010/main" val="3000943923"/>
              </p:ext>
            </p:extLst>
          </p:nvPr>
        </p:nvGraphicFramePr>
        <p:xfrm>
          <a:off x="5148263" y="476250"/>
          <a:ext cx="3730625" cy="2206625"/>
        </p:xfrm>
        <a:graphic>
          <a:graphicData uri="http://schemas.openxmlformats.org/presentationml/2006/ole">
            <mc:AlternateContent xmlns:mc="http://schemas.openxmlformats.org/markup-compatibility/2006">
              <mc:Choice xmlns:v="urn:schemas-microsoft-com:vml" Requires="v">
                <p:oleObj spid="_x0000_s433261" name="PhotoImpact" r:id="rId3" imgW="2866667" imgH="1695238" progId="">
                  <p:embed/>
                </p:oleObj>
              </mc:Choice>
              <mc:Fallback>
                <p:oleObj name="PhotoImpact" r:id="rId3" imgW="2866667" imgH="1695238" progId="">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476250"/>
                        <a:ext cx="3730625" cy="220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
        <p:nvSpPr>
          <p:cNvPr id="715782" name="AutoShape 6">
            <a:hlinkClick r:id="rId5" action="ppaction://hlinksldjump" highlightClick="1"/>
          </p:cNvPr>
          <p:cNvSpPr>
            <a:spLocks noChangeArrowheads="1"/>
          </p:cNvSpPr>
          <p:nvPr/>
        </p:nvSpPr>
        <p:spPr bwMode="auto">
          <a:xfrm>
            <a:off x="7885113" y="5876925"/>
            <a:ext cx="673100" cy="398463"/>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15778"/>
                                        </p:tgtEl>
                                        <p:attrNameLst>
                                          <p:attrName>style.visibility</p:attrName>
                                        </p:attrNameLst>
                                      </p:cBhvr>
                                      <p:to>
                                        <p:strVal val="visible"/>
                                      </p:to>
                                    </p:set>
                                    <p:animEffect transition="in" filter="dissolve">
                                      <p:cBhvr>
                                        <p:cTn id="7" dur="500"/>
                                        <p:tgtEl>
                                          <p:spTgt spid="71577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15780"/>
                                        </p:tgtEl>
                                        <p:attrNameLst>
                                          <p:attrName>style.visibility</p:attrName>
                                        </p:attrNameLst>
                                      </p:cBhvr>
                                      <p:to>
                                        <p:strVal val="visible"/>
                                      </p:to>
                                    </p:set>
                                    <p:anim calcmode="lin" valueType="num">
                                      <p:cBhvr additive="base">
                                        <p:cTn id="12" dur="500" fill="hold"/>
                                        <p:tgtEl>
                                          <p:spTgt spid="715780"/>
                                        </p:tgtEl>
                                        <p:attrNameLst>
                                          <p:attrName>ppt_x</p:attrName>
                                        </p:attrNameLst>
                                      </p:cBhvr>
                                      <p:tavLst>
                                        <p:tav tm="0">
                                          <p:val>
                                            <p:strVal val="0-#ppt_w/2"/>
                                          </p:val>
                                        </p:tav>
                                        <p:tav tm="100000">
                                          <p:val>
                                            <p:strVal val="#ppt_x"/>
                                          </p:val>
                                        </p:tav>
                                      </p:tavLst>
                                    </p:anim>
                                    <p:anim calcmode="lin" valueType="num">
                                      <p:cBhvr additive="base">
                                        <p:cTn id="13" dur="500" fill="hold"/>
                                        <p:tgtEl>
                                          <p:spTgt spid="71578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15779">
                                            <p:txEl>
                                              <p:pRg st="0" end="0"/>
                                            </p:txEl>
                                          </p:spTgt>
                                        </p:tgtEl>
                                        <p:attrNameLst>
                                          <p:attrName>style.visibility</p:attrName>
                                        </p:attrNameLst>
                                      </p:cBhvr>
                                      <p:to>
                                        <p:strVal val="visible"/>
                                      </p:to>
                                    </p:set>
                                    <p:animEffect transition="in" filter="dissolve">
                                      <p:cBhvr>
                                        <p:cTn id="18" dur="500"/>
                                        <p:tgtEl>
                                          <p:spTgt spid="71577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15779">
                                            <p:txEl>
                                              <p:pRg st="1" end="1"/>
                                            </p:txEl>
                                          </p:spTgt>
                                        </p:tgtEl>
                                        <p:attrNameLst>
                                          <p:attrName>style.visibility</p:attrName>
                                        </p:attrNameLst>
                                      </p:cBhvr>
                                      <p:to>
                                        <p:strVal val="visible"/>
                                      </p:to>
                                    </p:set>
                                    <p:animEffect transition="in" filter="dissolve">
                                      <p:cBhvr>
                                        <p:cTn id="23" dur="500"/>
                                        <p:tgtEl>
                                          <p:spTgt spid="71577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15779">
                                            <p:txEl>
                                              <p:pRg st="2" end="2"/>
                                            </p:txEl>
                                          </p:spTgt>
                                        </p:tgtEl>
                                        <p:attrNameLst>
                                          <p:attrName>style.visibility</p:attrName>
                                        </p:attrNameLst>
                                      </p:cBhvr>
                                      <p:to>
                                        <p:strVal val="visible"/>
                                      </p:to>
                                    </p:set>
                                    <p:animEffect transition="in" filter="dissolve">
                                      <p:cBhvr>
                                        <p:cTn id="28" dur="500"/>
                                        <p:tgtEl>
                                          <p:spTgt spid="71577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15779">
                                            <p:txEl>
                                              <p:pRg st="3" end="3"/>
                                            </p:txEl>
                                          </p:spTgt>
                                        </p:tgtEl>
                                        <p:attrNameLst>
                                          <p:attrName>style.visibility</p:attrName>
                                        </p:attrNameLst>
                                      </p:cBhvr>
                                      <p:to>
                                        <p:strVal val="visible"/>
                                      </p:to>
                                    </p:set>
                                    <p:animEffect transition="in" filter="dissolve">
                                      <p:cBhvr>
                                        <p:cTn id="33" dur="500"/>
                                        <p:tgtEl>
                                          <p:spTgt spid="715779">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715779">
                                            <p:txEl>
                                              <p:pRg st="5" end="5"/>
                                            </p:txEl>
                                          </p:spTgt>
                                        </p:tgtEl>
                                        <p:attrNameLst>
                                          <p:attrName>style.visibility</p:attrName>
                                        </p:attrNameLst>
                                      </p:cBhvr>
                                      <p:to>
                                        <p:strVal val="visible"/>
                                      </p:to>
                                    </p:set>
                                    <p:animEffect transition="in" filter="dissolve">
                                      <p:cBhvr>
                                        <p:cTn id="38" dur="500"/>
                                        <p:tgtEl>
                                          <p:spTgt spid="71577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715779">
                                            <p:txEl>
                                              <p:pRg st="6" end="6"/>
                                            </p:txEl>
                                          </p:spTgt>
                                        </p:tgtEl>
                                        <p:attrNameLst>
                                          <p:attrName>style.visibility</p:attrName>
                                        </p:attrNameLst>
                                      </p:cBhvr>
                                      <p:to>
                                        <p:strVal val="visible"/>
                                      </p:to>
                                    </p:set>
                                    <p:animEffect transition="in" filter="dissolve">
                                      <p:cBhvr>
                                        <p:cTn id="43" dur="500"/>
                                        <p:tgtEl>
                                          <p:spTgt spid="715779">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15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8" grpId="0"/>
      <p:bldP spid="715779" grpId="0" build="p"/>
      <p:bldP spid="71578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2674" name="Rectangle 2"/>
          <p:cNvSpPr>
            <a:spLocks noGrp="1" noChangeArrowheads="1"/>
          </p:cNvSpPr>
          <p:nvPr>
            <p:ph type="title" idx="4294967295"/>
          </p:nvPr>
        </p:nvSpPr>
        <p:spPr>
          <a:xfrm>
            <a:off x="323850" y="765175"/>
            <a:ext cx="7632700" cy="1143000"/>
          </a:xfrm>
        </p:spPr>
        <p:txBody>
          <a:bodyPr/>
          <a:lstStyle/>
          <a:p>
            <a:pPr>
              <a:defRPr/>
            </a:pPr>
            <a:r>
              <a:rPr lang="en-US" altLang="zh-CN" sz="4000" b="1" dirty="0" smtClean="0">
                <a:solidFill>
                  <a:srgbClr val="0000CC"/>
                </a:solidFill>
                <a:effectLst>
                  <a:outerShdw blurRad="38100" dist="38100" dir="2700000" algn="tl">
                    <a:srgbClr val="C0C0C0"/>
                  </a:outerShdw>
                </a:effectLst>
                <a:latin typeface="黑体" pitchFamily="2" charset="-122"/>
                <a:ea typeface="黑体" pitchFamily="2" charset="-122"/>
              </a:rPr>
              <a:t>6.2  </a:t>
            </a:r>
            <a:r>
              <a:rPr lang="zh-CN" altLang="en-US" sz="4000" b="1" dirty="0" smtClean="0">
                <a:solidFill>
                  <a:srgbClr val="0000CC"/>
                </a:solidFill>
                <a:effectLst>
                  <a:outerShdw blurRad="38100" dist="38100" dir="2700000" algn="tl">
                    <a:srgbClr val="C0C0C0"/>
                  </a:outerShdw>
                </a:effectLst>
                <a:latin typeface="黑体" pitchFamily="2" charset="-122"/>
                <a:ea typeface="黑体" pitchFamily="2" charset="-122"/>
              </a:rPr>
              <a:t>水的解离和溶液</a:t>
            </a:r>
            <a:r>
              <a:rPr lang="en-US" altLang="zh-CN" sz="4000" b="1" dirty="0" smtClean="0">
                <a:solidFill>
                  <a:srgbClr val="0000CC"/>
                </a:solidFill>
                <a:effectLst>
                  <a:outerShdw blurRad="38100" dist="38100" dir="2700000" algn="tl">
                    <a:srgbClr val="C0C0C0"/>
                  </a:outerShdw>
                </a:effectLst>
                <a:latin typeface="黑体" pitchFamily="2" charset="-122"/>
                <a:ea typeface="黑体" pitchFamily="2" charset="-122"/>
              </a:rPr>
              <a:t>pH</a:t>
            </a:r>
            <a:r>
              <a:rPr lang="zh-CN" altLang="en-US" sz="4000" b="1" dirty="0" smtClean="0">
                <a:solidFill>
                  <a:srgbClr val="0000CC"/>
                </a:solidFill>
                <a:effectLst>
                  <a:outerShdw blurRad="38100" dist="38100" dir="2700000" algn="tl">
                    <a:srgbClr val="C0C0C0"/>
                  </a:outerShdw>
                </a:effectLst>
                <a:latin typeface="黑体" pitchFamily="2" charset="-122"/>
                <a:ea typeface="黑体" pitchFamily="2" charset="-122"/>
              </a:rPr>
              <a:t>值</a:t>
            </a:r>
          </a:p>
        </p:txBody>
      </p:sp>
      <p:sp>
        <p:nvSpPr>
          <p:cNvPr id="412675" name="Rectangle 3"/>
          <p:cNvSpPr>
            <a:spLocks noGrp="1" noChangeArrowheads="1"/>
          </p:cNvSpPr>
          <p:nvPr>
            <p:ph type="body" idx="4294967295"/>
          </p:nvPr>
        </p:nvSpPr>
        <p:spPr>
          <a:xfrm>
            <a:off x="1512888" y="2679700"/>
            <a:ext cx="5249862" cy="3079750"/>
          </a:xfrm>
        </p:spPr>
        <p:txBody>
          <a:bodyPr/>
          <a:lstStyle/>
          <a:p>
            <a:pPr>
              <a:buFont typeface="Wingdings" pitchFamily="2" charset="2"/>
              <a:buNone/>
            </a:pPr>
            <a:r>
              <a:rPr lang="en-US" altLang="zh-CN" sz="3600" smtClean="0">
                <a:solidFill>
                  <a:srgbClr val="0000CC"/>
                </a:solidFill>
                <a:latin typeface="黑体" pitchFamily="2" charset="-122"/>
                <a:ea typeface="黑体" pitchFamily="2" charset="-122"/>
                <a:hlinkClick r:id="rId3" action="ppaction://hlinksldjump"/>
              </a:rPr>
              <a:t>1</a:t>
            </a:r>
            <a:r>
              <a:rPr lang="zh-CN" altLang="en-US" sz="3600" smtClean="0">
                <a:solidFill>
                  <a:srgbClr val="0000CC"/>
                </a:solidFill>
                <a:latin typeface="黑体" pitchFamily="2" charset="-122"/>
                <a:ea typeface="黑体" pitchFamily="2" charset="-122"/>
                <a:hlinkClick r:id="rId3" action="ppaction://hlinksldjump"/>
              </a:rPr>
              <a:t>、水的离解</a:t>
            </a:r>
            <a:endParaRPr lang="zh-CN" altLang="en-US" sz="3600" smtClean="0">
              <a:solidFill>
                <a:srgbClr val="0000CC"/>
              </a:solidFill>
              <a:latin typeface="黑体" pitchFamily="2" charset="-122"/>
              <a:ea typeface="黑体" pitchFamily="2" charset="-122"/>
            </a:endParaRPr>
          </a:p>
          <a:p>
            <a:endParaRPr lang="zh-CN" altLang="en-US" sz="1600" smtClean="0">
              <a:solidFill>
                <a:srgbClr val="0000CC"/>
              </a:solidFill>
              <a:latin typeface="黑体" pitchFamily="2" charset="-122"/>
              <a:ea typeface="黑体" pitchFamily="2" charset="-122"/>
            </a:endParaRPr>
          </a:p>
          <a:p>
            <a:pPr>
              <a:buFont typeface="Wingdings" pitchFamily="2" charset="2"/>
              <a:buNone/>
            </a:pPr>
            <a:r>
              <a:rPr lang="en-US" altLang="zh-CN" sz="3600" smtClean="0">
                <a:solidFill>
                  <a:srgbClr val="0000CC"/>
                </a:solidFill>
                <a:latin typeface="黑体" pitchFamily="2" charset="-122"/>
                <a:ea typeface="黑体" pitchFamily="2" charset="-122"/>
                <a:hlinkClick r:id="rId4" action="ppaction://hlinksldjump"/>
              </a:rPr>
              <a:t>2</a:t>
            </a:r>
            <a:r>
              <a:rPr lang="zh-CN" altLang="en-US" sz="3600" smtClean="0">
                <a:solidFill>
                  <a:srgbClr val="0000CC"/>
                </a:solidFill>
                <a:latin typeface="黑体" pitchFamily="2" charset="-122"/>
                <a:ea typeface="黑体" pitchFamily="2" charset="-122"/>
                <a:hlinkClick r:id="rId4" action="ppaction://hlinksldjump"/>
              </a:rPr>
              <a:t>、</a:t>
            </a:r>
            <a:r>
              <a:rPr lang="en-US" altLang="zh-CN" sz="3600" smtClean="0">
                <a:solidFill>
                  <a:srgbClr val="0000CC"/>
                </a:solidFill>
                <a:latin typeface="黑体" pitchFamily="2" charset="-122"/>
                <a:ea typeface="黑体" pitchFamily="2" charset="-122"/>
                <a:hlinkClick r:id="rId4" action="ppaction://hlinksldjump"/>
              </a:rPr>
              <a:t>pH</a:t>
            </a:r>
            <a:r>
              <a:rPr lang="zh-CN" altLang="en-US" sz="3600" smtClean="0">
                <a:solidFill>
                  <a:srgbClr val="0000CC"/>
                </a:solidFill>
                <a:latin typeface="黑体" pitchFamily="2" charset="-122"/>
                <a:ea typeface="黑体" pitchFamily="2" charset="-122"/>
                <a:hlinkClick r:id="rId4" action="ppaction://hlinksldjump"/>
              </a:rPr>
              <a:t>函数</a:t>
            </a:r>
            <a:endParaRPr lang="zh-CN" altLang="en-US" sz="3600" smtClean="0">
              <a:solidFill>
                <a:srgbClr val="0000CC"/>
              </a:solidFill>
              <a:latin typeface="黑体" pitchFamily="2" charset="-122"/>
              <a:ea typeface="黑体" pitchFamily="2" charset="-122"/>
            </a:endParaRPr>
          </a:p>
          <a:p>
            <a:endParaRPr lang="zh-CN" altLang="en-US" sz="1600" smtClean="0">
              <a:solidFill>
                <a:srgbClr val="0000CC"/>
              </a:solidFill>
              <a:latin typeface="黑体" pitchFamily="2" charset="-122"/>
              <a:ea typeface="黑体" pitchFamily="2" charset="-122"/>
            </a:endParaRPr>
          </a:p>
          <a:p>
            <a:pPr>
              <a:buFont typeface="Wingdings" pitchFamily="2" charset="2"/>
              <a:buNone/>
            </a:pPr>
            <a:r>
              <a:rPr lang="en-US" altLang="zh-CN" sz="3600" smtClean="0">
                <a:solidFill>
                  <a:srgbClr val="0000CC"/>
                </a:solidFill>
                <a:latin typeface="黑体" pitchFamily="2" charset="-122"/>
                <a:ea typeface="黑体" pitchFamily="2" charset="-122"/>
                <a:hlinkClick r:id="rId5" action="ppaction://hlinksldjump"/>
              </a:rPr>
              <a:t>3</a:t>
            </a:r>
            <a:r>
              <a:rPr lang="zh-CN" altLang="en-US" sz="3600" smtClean="0">
                <a:solidFill>
                  <a:srgbClr val="0000CC"/>
                </a:solidFill>
                <a:latin typeface="黑体" pitchFamily="2" charset="-122"/>
                <a:ea typeface="黑体" pitchFamily="2" charset="-122"/>
                <a:hlinkClick r:id="rId5" action="ppaction://hlinksldjump"/>
              </a:rPr>
              <a:t>、水溶液的酸碱性</a:t>
            </a:r>
            <a:endParaRPr lang="zh-CN" altLang="en-US" sz="3600" smtClean="0">
              <a:solidFill>
                <a:srgbClr val="0000CC"/>
              </a:solidFill>
              <a:latin typeface="黑体" pitchFamily="2" charset="-122"/>
              <a:ea typeface="黑体" pitchFamily="2" charset="-122"/>
            </a:endParaRPr>
          </a:p>
        </p:txBody>
      </p:sp>
      <p:sp>
        <p:nvSpPr>
          <p:cNvPr id="412676" name="AutoShape 4">
            <a:hlinkClick r:id="rId6" action="ppaction://hlinksldjump" highlightClick="1"/>
          </p:cNvPr>
          <p:cNvSpPr>
            <a:spLocks noChangeArrowheads="1"/>
          </p:cNvSpPr>
          <p:nvPr/>
        </p:nvSpPr>
        <p:spPr bwMode="auto">
          <a:xfrm>
            <a:off x="7235825" y="4437063"/>
            <a:ext cx="533400" cy="4064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p>
            <a:pPr>
              <a:defRPr/>
            </a:pPr>
            <a:endParaRPr lang="zh-CN" altLang="en-US">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12674"/>
                                        </p:tgtEl>
                                        <p:attrNameLst>
                                          <p:attrName>style.visibility</p:attrName>
                                        </p:attrNameLst>
                                      </p:cBhvr>
                                      <p:to>
                                        <p:strVal val="visible"/>
                                      </p:to>
                                    </p:set>
                                    <p:animEffect transition="in" filter="dissolve">
                                      <p:cBhvr>
                                        <p:cTn id="7" dur="500"/>
                                        <p:tgtEl>
                                          <p:spTgt spid="4126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2675">
                                            <p:txEl>
                                              <p:pRg st="0" end="0"/>
                                            </p:txEl>
                                          </p:spTgt>
                                        </p:tgtEl>
                                        <p:attrNameLst>
                                          <p:attrName>style.visibility</p:attrName>
                                        </p:attrNameLst>
                                      </p:cBhvr>
                                      <p:to>
                                        <p:strVal val="visible"/>
                                      </p:to>
                                    </p:set>
                                    <p:animEffect transition="in" filter="dissolve">
                                      <p:cBhvr>
                                        <p:cTn id="12" dur="500"/>
                                        <p:tgtEl>
                                          <p:spTgt spid="4126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2675">
                                            <p:txEl>
                                              <p:pRg st="2" end="2"/>
                                            </p:txEl>
                                          </p:spTgt>
                                        </p:tgtEl>
                                        <p:attrNameLst>
                                          <p:attrName>style.visibility</p:attrName>
                                        </p:attrNameLst>
                                      </p:cBhvr>
                                      <p:to>
                                        <p:strVal val="visible"/>
                                      </p:to>
                                    </p:set>
                                    <p:animEffect transition="in" filter="dissolve">
                                      <p:cBhvr>
                                        <p:cTn id="17" dur="500"/>
                                        <p:tgtEl>
                                          <p:spTgt spid="4126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2675">
                                            <p:txEl>
                                              <p:pRg st="4" end="4"/>
                                            </p:txEl>
                                          </p:spTgt>
                                        </p:tgtEl>
                                        <p:attrNameLst>
                                          <p:attrName>style.visibility</p:attrName>
                                        </p:attrNameLst>
                                      </p:cBhvr>
                                      <p:to>
                                        <p:strVal val="visible"/>
                                      </p:to>
                                    </p:set>
                                    <p:animEffect transition="in" filter="dissolve">
                                      <p:cBhvr>
                                        <p:cTn id="22" dur="500"/>
                                        <p:tgtEl>
                                          <p:spTgt spid="412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4" grpId="0"/>
      <p:bldP spid="412675" grpId="0" build="p"/>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02" name="Rectangle 2"/>
          <p:cNvSpPr>
            <a:spLocks noGrp="1" noChangeArrowheads="1"/>
          </p:cNvSpPr>
          <p:nvPr>
            <p:ph type="title" idx="4294967295"/>
          </p:nvPr>
        </p:nvSpPr>
        <p:spPr>
          <a:xfrm>
            <a:off x="539750" y="1052513"/>
            <a:ext cx="7772400" cy="1104900"/>
          </a:xfrm>
        </p:spPr>
        <p:txBody>
          <a:bodyPr/>
          <a:lstStyle/>
          <a:p>
            <a:pPr>
              <a:defRPr/>
            </a:pPr>
            <a:r>
              <a:rPr lang="zh-CN" altLang="en-US" sz="3600" smtClean="0">
                <a:solidFill>
                  <a:srgbClr val="0000CC"/>
                </a:solidFill>
                <a:effectLst>
                  <a:outerShdw blurRad="38100" dist="38100" dir="2700000" algn="tl">
                    <a:srgbClr val="C0C0C0"/>
                  </a:outerShdw>
                </a:effectLst>
                <a:latin typeface="黑体" pitchFamily="2" charset="-122"/>
                <a:ea typeface="黑体" pitchFamily="2" charset="-122"/>
              </a:rPr>
              <a:t>黄铁矿渣治理重金属</a:t>
            </a:r>
            <a:r>
              <a:rPr lang="en-US" altLang="zh-CN" sz="3600" smtClean="0">
                <a:solidFill>
                  <a:srgbClr val="0000CC"/>
                </a:solidFill>
                <a:effectLst>
                  <a:outerShdw blurRad="38100" dist="38100" dir="2700000" algn="tl">
                    <a:srgbClr val="C0C0C0"/>
                  </a:outerShdw>
                </a:effectLst>
                <a:latin typeface="黑体" pitchFamily="2" charset="-122"/>
                <a:ea typeface="黑体" pitchFamily="2" charset="-122"/>
              </a:rPr>
              <a:t>(FeS)</a:t>
            </a:r>
          </a:p>
        </p:txBody>
      </p:sp>
      <p:sp>
        <p:nvSpPr>
          <p:cNvPr id="716803" name="Rectangle 3"/>
          <p:cNvSpPr>
            <a:spLocks noGrp="1" noChangeArrowheads="1"/>
          </p:cNvSpPr>
          <p:nvPr>
            <p:ph type="body" idx="4294967295"/>
          </p:nvPr>
        </p:nvSpPr>
        <p:spPr>
          <a:xfrm>
            <a:off x="571500" y="2571750"/>
            <a:ext cx="8031163" cy="2597150"/>
          </a:xfrm>
        </p:spPr>
        <p:txBody>
          <a:bodyPr/>
          <a:lstStyle/>
          <a:p>
            <a:pPr>
              <a:buFont typeface="Wingdings" pitchFamily="2" charset="2"/>
              <a:buNone/>
              <a:defRPr/>
            </a:pPr>
            <a:r>
              <a:rPr lang="en-US" altLang="zh-CN" dirty="0" smtClean="0">
                <a:solidFill>
                  <a:srgbClr val="D60093"/>
                </a:solidFill>
                <a:latin typeface="Bookman Old Style" pitchFamily="18" charset="0"/>
              </a:rPr>
              <a:t>Hg</a:t>
            </a:r>
            <a:r>
              <a:rPr lang="en-US" altLang="zh-CN" baseline="30000" dirty="0" smtClean="0">
                <a:solidFill>
                  <a:srgbClr val="D60093"/>
                </a:solidFill>
                <a:latin typeface="Bookman Old Style" pitchFamily="18" charset="0"/>
              </a:rPr>
              <a:t>2+</a:t>
            </a:r>
            <a:r>
              <a:rPr lang="en-US" altLang="zh-CN" dirty="0" smtClean="0">
                <a:solidFill>
                  <a:srgbClr val="D60093"/>
                </a:solidFill>
                <a:latin typeface="Bookman Old Style" pitchFamily="18" charset="0"/>
              </a:rPr>
              <a:t>+S</a:t>
            </a:r>
            <a:r>
              <a:rPr lang="en-US" altLang="zh-CN" baseline="30000" dirty="0" smtClean="0">
                <a:solidFill>
                  <a:srgbClr val="D60093"/>
                </a:solidFill>
                <a:latin typeface="Bookman Old Style" pitchFamily="18" charset="0"/>
              </a:rPr>
              <a:t>2-</a:t>
            </a:r>
            <a:r>
              <a:rPr lang="en-US" altLang="zh-CN" dirty="0" smtClean="0">
                <a:solidFill>
                  <a:srgbClr val="D60093"/>
                </a:solidFill>
                <a:latin typeface="Bookman Old Style" pitchFamily="18" charset="0"/>
              </a:rPr>
              <a:t>=</a:t>
            </a:r>
            <a:r>
              <a:rPr lang="en-US" altLang="zh-CN" dirty="0" err="1" smtClean="0">
                <a:solidFill>
                  <a:srgbClr val="D60093"/>
                </a:solidFill>
                <a:latin typeface="Bookman Old Style" pitchFamily="18" charset="0"/>
              </a:rPr>
              <a:t>HgS</a:t>
            </a:r>
            <a:r>
              <a:rPr lang="en-US" altLang="zh-CN" dirty="0" smtClean="0">
                <a:solidFill>
                  <a:srgbClr val="D60093"/>
                </a:solidFill>
                <a:latin typeface="Bookman Old Style" pitchFamily="18" charset="0"/>
              </a:rPr>
              <a:t>(Na</a:t>
            </a:r>
            <a:r>
              <a:rPr lang="en-US" altLang="zh-CN" baseline="-25000" dirty="0" smtClean="0">
                <a:solidFill>
                  <a:srgbClr val="D60093"/>
                </a:solidFill>
                <a:latin typeface="Bookman Old Style" pitchFamily="18" charset="0"/>
              </a:rPr>
              <a:t>2</a:t>
            </a:r>
            <a:r>
              <a:rPr lang="en-US" altLang="zh-CN" dirty="0" smtClean="0">
                <a:solidFill>
                  <a:srgbClr val="D60093"/>
                </a:solidFill>
                <a:latin typeface="Bookman Old Style" pitchFamily="18" charset="0"/>
              </a:rPr>
              <a:t>S)</a:t>
            </a:r>
            <a:r>
              <a:rPr lang="en-US" altLang="zh-CN" dirty="0" smtClean="0">
                <a:solidFill>
                  <a:srgbClr val="D60093"/>
                </a:solidFill>
                <a:effectLst>
                  <a:outerShdw blurRad="38100" dist="38100" dir="2700000" algn="tl">
                    <a:srgbClr val="C0C0C0"/>
                  </a:outerShdw>
                </a:effectLst>
                <a:latin typeface="Bookman Old Style" pitchFamily="18" charset="0"/>
              </a:rPr>
              <a:t> </a:t>
            </a:r>
            <a:r>
              <a:rPr lang="en-US" altLang="zh-CN" sz="2400" b="1" i="1" dirty="0" smtClean="0">
                <a:solidFill>
                  <a:srgbClr val="0000CC"/>
                </a:solidFill>
                <a:effectLst>
                  <a:outerShdw blurRad="38100" dist="38100" dir="2700000" algn="tl">
                    <a:srgbClr val="C0C0C0"/>
                  </a:outerShdw>
                </a:effectLst>
                <a:latin typeface="Bookman Old Style" pitchFamily="18" charset="0"/>
              </a:rPr>
              <a:t>K</a:t>
            </a:r>
            <a:r>
              <a:rPr lang="en-US" altLang="zh-CN" sz="2400" b="1" i="1" baseline="-25000" dirty="0" smtClean="0">
                <a:solidFill>
                  <a:srgbClr val="0000CC"/>
                </a:solidFill>
                <a:effectLst>
                  <a:outerShdw blurRad="38100" dist="38100" dir="2700000" algn="tl">
                    <a:srgbClr val="C0C0C0"/>
                  </a:outerShdw>
                </a:effectLst>
                <a:latin typeface="Bookman Old Style" pitchFamily="18" charset="0"/>
              </a:rPr>
              <a:t>s,</a:t>
            </a:r>
            <a:r>
              <a:rPr lang="en-US" altLang="zh-CN" sz="2400" baseline="-25000" dirty="0" smtClean="0">
                <a:solidFill>
                  <a:srgbClr val="0000CC"/>
                </a:solidFill>
                <a:effectLst>
                  <a:outerShdw blurRad="38100" dist="38100" dir="2700000" algn="tl">
                    <a:srgbClr val="C0C0C0"/>
                  </a:outerShdw>
                </a:effectLst>
                <a:latin typeface="Bookman Old Style" pitchFamily="18" charset="0"/>
              </a:rPr>
              <a:t> </a:t>
            </a:r>
            <a:r>
              <a:rPr lang="en-US" altLang="zh-CN" baseline="-25000" dirty="0" err="1" smtClean="0">
                <a:solidFill>
                  <a:srgbClr val="0000CC"/>
                </a:solidFill>
                <a:effectLst>
                  <a:outerShdw blurRad="38100" dist="38100" dir="2700000" algn="tl">
                    <a:srgbClr val="C0C0C0"/>
                  </a:outerShdw>
                </a:effectLst>
                <a:latin typeface="Bookman Old Style" pitchFamily="18" charset="0"/>
              </a:rPr>
              <a:t>HgS</a:t>
            </a:r>
            <a:r>
              <a:rPr lang="en-US" altLang="zh-CN" sz="2400" baseline="-25000" dirty="0" smtClean="0">
                <a:solidFill>
                  <a:srgbClr val="0000CC"/>
                </a:solidFill>
                <a:effectLst>
                  <a:outerShdw blurRad="38100" dist="38100" dir="2700000" algn="tl">
                    <a:srgbClr val="C0C0C0"/>
                  </a:outerShdw>
                </a:effectLst>
                <a:latin typeface="Bookman Old Style" pitchFamily="18" charset="0"/>
              </a:rPr>
              <a:t> </a:t>
            </a:r>
            <a:r>
              <a:rPr lang="en-US" altLang="zh-CN" sz="2400" dirty="0" smtClean="0">
                <a:solidFill>
                  <a:srgbClr val="0000CC"/>
                </a:solidFill>
                <a:effectLst>
                  <a:outerShdw blurRad="38100" dist="38100" dir="2700000" algn="tl">
                    <a:srgbClr val="C0C0C0"/>
                  </a:outerShdw>
                </a:effectLst>
                <a:latin typeface="Bookman Old Style" pitchFamily="18" charset="0"/>
              </a:rPr>
              <a:t>=6.44x10</a:t>
            </a:r>
            <a:r>
              <a:rPr lang="en-US" altLang="zh-CN" sz="2400" baseline="30000" dirty="0" smtClean="0">
                <a:solidFill>
                  <a:srgbClr val="0000CC"/>
                </a:solidFill>
                <a:effectLst>
                  <a:outerShdw blurRad="38100" dist="38100" dir="2700000" algn="tl">
                    <a:srgbClr val="C0C0C0"/>
                  </a:outerShdw>
                </a:effectLst>
                <a:latin typeface="Bookman Old Style" pitchFamily="18" charset="0"/>
              </a:rPr>
              <a:t>-53 </a:t>
            </a:r>
          </a:p>
          <a:p>
            <a:pPr>
              <a:buFont typeface="Wingdings" pitchFamily="2" charset="2"/>
              <a:buNone/>
              <a:defRPr/>
            </a:pPr>
            <a:r>
              <a:rPr lang="en-US" altLang="zh-CN" dirty="0" smtClean="0">
                <a:solidFill>
                  <a:srgbClr val="D60093"/>
                </a:solidFill>
                <a:latin typeface="Bookman Old Style" pitchFamily="18" charset="0"/>
              </a:rPr>
              <a:t>Hg</a:t>
            </a:r>
            <a:r>
              <a:rPr lang="en-US" altLang="zh-CN" baseline="30000" dirty="0" smtClean="0">
                <a:solidFill>
                  <a:srgbClr val="D60093"/>
                </a:solidFill>
                <a:latin typeface="Bookman Old Style" pitchFamily="18" charset="0"/>
              </a:rPr>
              <a:t>2+</a:t>
            </a:r>
            <a:r>
              <a:rPr lang="en-US" altLang="zh-CN" dirty="0" smtClean="0">
                <a:solidFill>
                  <a:srgbClr val="D60093"/>
                </a:solidFill>
                <a:latin typeface="Bookman Old Style" pitchFamily="18" charset="0"/>
              </a:rPr>
              <a:t>+</a:t>
            </a:r>
            <a:r>
              <a:rPr lang="en-US" altLang="zh-CN" dirty="0" err="1" smtClean="0">
                <a:solidFill>
                  <a:srgbClr val="D60093"/>
                </a:solidFill>
                <a:latin typeface="Bookman Old Style" pitchFamily="18" charset="0"/>
              </a:rPr>
              <a:t>FeS</a:t>
            </a:r>
            <a:r>
              <a:rPr lang="en-US" altLang="zh-CN" dirty="0" smtClean="0">
                <a:solidFill>
                  <a:srgbClr val="D60093"/>
                </a:solidFill>
                <a:latin typeface="Bookman Old Style" pitchFamily="18" charset="0"/>
              </a:rPr>
              <a:t>=</a:t>
            </a:r>
            <a:r>
              <a:rPr lang="en-US" altLang="zh-CN" dirty="0" err="1" smtClean="0">
                <a:solidFill>
                  <a:srgbClr val="D60093"/>
                </a:solidFill>
                <a:latin typeface="Bookman Old Style" pitchFamily="18" charset="0"/>
              </a:rPr>
              <a:t>HgS</a:t>
            </a:r>
            <a:r>
              <a:rPr lang="en-US" altLang="zh-CN" dirty="0" smtClean="0">
                <a:solidFill>
                  <a:srgbClr val="D60093"/>
                </a:solidFill>
                <a:latin typeface="Bookman Old Style" pitchFamily="18" charset="0"/>
              </a:rPr>
              <a:t> +Fe</a:t>
            </a:r>
            <a:r>
              <a:rPr lang="en-US" altLang="zh-CN" baseline="30000" dirty="0" smtClean="0">
                <a:solidFill>
                  <a:srgbClr val="D60093"/>
                </a:solidFill>
                <a:latin typeface="Bookman Old Style" pitchFamily="18" charset="0"/>
              </a:rPr>
              <a:t>2+</a:t>
            </a:r>
            <a:r>
              <a:rPr lang="en-US" altLang="zh-CN" baseline="30000" dirty="0" smtClean="0">
                <a:solidFill>
                  <a:srgbClr val="D60093"/>
                </a:solidFill>
                <a:effectLst>
                  <a:outerShdw blurRad="38100" dist="38100" dir="2700000" algn="tl">
                    <a:srgbClr val="C0C0C0"/>
                  </a:outerShdw>
                </a:effectLst>
                <a:latin typeface="Bookman Old Style" pitchFamily="18" charset="0"/>
              </a:rPr>
              <a:t> </a:t>
            </a:r>
            <a:r>
              <a:rPr lang="en-US" altLang="zh-CN" sz="2400" b="1" i="1" dirty="0" smtClean="0">
                <a:solidFill>
                  <a:srgbClr val="0000CC"/>
                </a:solidFill>
                <a:effectLst>
                  <a:outerShdw blurRad="38100" dist="38100" dir="2700000" algn="tl">
                    <a:srgbClr val="C0C0C0"/>
                  </a:outerShdw>
                </a:effectLst>
                <a:latin typeface="Bookman Old Style" pitchFamily="18" charset="0"/>
              </a:rPr>
              <a:t>K</a:t>
            </a:r>
            <a:r>
              <a:rPr lang="en-US" altLang="zh-CN" sz="2400" b="1" i="1" baseline="-25000" dirty="0" smtClean="0">
                <a:solidFill>
                  <a:srgbClr val="0000CC"/>
                </a:solidFill>
                <a:effectLst>
                  <a:outerShdw blurRad="38100" dist="38100" dir="2700000" algn="tl">
                    <a:srgbClr val="C0C0C0"/>
                  </a:outerShdw>
                </a:effectLst>
                <a:latin typeface="Bookman Old Style" pitchFamily="18" charset="0"/>
              </a:rPr>
              <a:t>s,</a:t>
            </a:r>
            <a:r>
              <a:rPr lang="en-US" altLang="zh-CN" sz="2400" baseline="-25000" dirty="0" smtClean="0">
                <a:solidFill>
                  <a:srgbClr val="0000CC"/>
                </a:solidFill>
                <a:effectLst>
                  <a:outerShdw blurRad="38100" dist="38100" dir="2700000" algn="tl">
                    <a:srgbClr val="C0C0C0"/>
                  </a:outerShdw>
                </a:effectLst>
                <a:latin typeface="Bookman Old Style" pitchFamily="18" charset="0"/>
              </a:rPr>
              <a:t> </a:t>
            </a:r>
            <a:r>
              <a:rPr lang="en-US" altLang="zh-CN" sz="2400" baseline="-25000" dirty="0" err="1" smtClean="0">
                <a:solidFill>
                  <a:srgbClr val="0000CC"/>
                </a:solidFill>
                <a:effectLst>
                  <a:outerShdw blurRad="38100" dist="38100" dir="2700000" algn="tl">
                    <a:srgbClr val="C0C0C0"/>
                  </a:outerShdw>
                </a:effectLst>
                <a:latin typeface="Bookman Old Style" pitchFamily="18" charset="0"/>
              </a:rPr>
              <a:t>Fe</a:t>
            </a:r>
            <a:r>
              <a:rPr lang="en-US" altLang="zh-CN" baseline="-25000" dirty="0" err="1" smtClean="0">
                <a:solidFill>
                  <a:srgbClr val="0000CC"/>
                </a:solidFill>
                <a:effectLst>
                  <a:outerShdw blurRad="38100" dist="38100" dir="2700000" algn="tl">
                    <a:srgbClr val="C0C0C0"/>
                  </a:outerShdw>
                </a:effectLst>
                <a:latin typeface="Bookman Old Style" pitchFamily="18" charset="0"/>
              </a:rPr>
              <a:t>S</a:t>
            </a:r>
            <a:r>
              <a:rPr lang="en-US" altLang="zh-CN" sz="2400" baseline="-25000" dirty="0" smtClean="0">
                <a:solidFill>
                  <a:srgbClr val="0000CC"/>
                </a:solidFill>
                <a:effectLst>
                  <a:outerShdw blurRad="38100" dist="38100" dir="2700000" algn="tl">
                    <a:srgbClr val="C0C0C0"/>
                  </a:outerShdw>
                </a:effectLst>
                <a:latin typeface="Bookman Old Style" pitchFamily="18" charset="0"/>
              </a:rPr>
              <a:t> </a:t>
            </a:r>
            <a:r>
              <a:rPr lang="en-US" altLang="zh-CN" sz="2400" dirty="0" smtClean="0">
                <a:solidFill>
                  <a:srgbClr val="0000CC"/>
                </a:solidFill>
                <a:effectLst>
                  <a:outerShdw blurRad="38100" dist="38100" dir="2700000" algn="tl">
                    <a:srgbClr val="C0C0C0"/>
                  </a:outerShdw>
                </a:effectLst>
                <a:latin typeface="Bookman Old Style" pitchFamily="18" charset="0"/>
              </a:rPr>
              <a:t>=1.59x10</a:t>
            </a:r>
            <a:r>
              <a:rPr lang="en-US" altLang="zh-CN" sz="2400" baseline="30000" dirty="0" smtClean="0">
                <a:solidFill>
                  <a:srgbClr val="0000CC"/>
                </a:solidFill>
                <a:effectLst>
                  <a:outerShdw blurRad="38100" dist="38100" dir="2700000" algn="tl">
                    <a:srgbClr val="C0C0C0"/>
                  </a:outerShdw>
                </a:effectLst>
                <a:latin typeface="Bookman Old Style" pitchFamily="18" charset="0"/>
              </a:rPr>
              <a:t>-19</a:t>
            </a:r>
            <a:r>
              <a:rPr lang="en-US" altLang="zh-CN" sz="2400" baseline="30000" dirty="0" smtClean="0">
                <a:solidFill>
                  <a:srgbClr val="D60093"/>
                </a:solidFill>
                <a:effectLst>
                  <a:outerShdw blurRad="38100" dist="38100" dir="2700000" algn="tl">
                    <a:srgbClr val="C0C0C0"/>
                  </a:outerShdw>
                </a:effectLst>
                <a:latin typeface="Bookman Old Style" pitchFamily="18" charset="0"/>
              </a:rPr>
              <a:t> </a:t>
            </a:r>
          </a:p>
          <a:p>
            <a:pPr>
              <a:buFont typeface="Wingdings" pitchFamily="2" charset="2"/>
              <a:buNone/>
              <a:defRPr/>
            </a:pPr>
            <a:r>
              <a:rPr lang="en-US" altLang="zh-CN" dirty="0" smtClean="0">
                <a:solidFill>
                  <a:srgbClr val="D60093"/>
                </a:solidFill>
                <a:latin typeface="Bookman Old Style" pitchFamily="18" charset="0"/>
              </a:rPr>
              <a:t>Pb</a:t>
            </a:r>
            <a:r>
              <a:rPr lang="en-US" altLang="zh-CN" baseline="30000" dirty="0" smtClean="0">
                <a:solidFill>
                  <a:srgbClr val="D60093"/>
                </a:solidFill>
                <a:latin typeface="Bookman Old Style" pitchFamily="18" charset="0"/>
              </a:rPr>
              <a:t>2+</a:t>
            </a:r>
            <a:r>
              <a:rPr lang="en-US" altLang="zh-CN" dirty="0" smtClean="0">
                <a:solidFill>
                  <a:srgbClr val="D60093"/>
                </a:solidFill>
                <a:latin typeface="Bookman Old Style" pitchFamily="18" charset="0"/>
              </a:rPr>
              <a:t>+</a:t>
            </a:r>
            <a:r>
              <a:rPr lang="en-US" altLang="zh-CN" dirty="0" err="1" smtClean="0">
                <a:solidFill>
                  <a:srgbClr val="D60093"/>
                </a:solidFill>
                <a:latin typeface="Bookman Old Style" pitchFamily="18" charset="0"/>
              </a:rPr>
              <a:t>FeS</a:t>
            </a:r>
            <a:r>
              <a:rPr lang="en-US" altLang="zh-CN" dirty="0" smtClean="0">
                <a:solidFill>
                  <a:srgbClr val="D60093"/>
                </a:solidFill>
                <a:latin typeface="Bookman Old Style" pitchFamily="18" charset="0"/>
              </a:rPr>
              <a:t>=</a:t>
            </a:r>
            <a:r>
              <a:rPr lang="en-US" altLang="zh-CN" dirty="0" err="1" smtClean="0">
                <a:solidFill>
                  <a:srgbClr val="D60093"/>
                </a:solidFill>
                <a:latin typeface="Bookman Old Style" pitchFamily="18" charset="0"/>
              </a:rPr>
              <a:t>PbS</a:t>
            </a:r>
            <a:r>
              <a:rPr lang="en-US" altLang="zh-CN" dirty="0" smtClean="0">
                <a:solidFill>
                  <a:srgbClr val="D60093"/>
                </a:solidFill>
                <a:latin typeface="Bookman Old Style" pitchFamily="18" charset="0"/>
              </a:rPr>
              <a:t> +Fe</a:t>
            </a:r>
            <a:r>
              <a:rPr lang="en-US" altLang="zh-CN" baseline="30000" dirty="0" smtClean="0">
                <a:solidFill>
                  <a:srgbClr val="D60093"/>
                </a:solidFill>
                <a:latin typeface="Bookman Old Style" pitchFamily="18" charset="0"/>
              </a:rPr>
              <a:t>2+</a:t>
            </a:r>
            <a:r>
              <a:rPr lang="en-US" altLang="zh-CN" dirty="0" smtClean="0">
                <a:solidFill>
                  <a:srgbClr val="D60093"/>
                </a:solidFill>
                <a:effectLst>
                  <a:outerShdw blurRad="38100" dist="38100" dir="2700000" algn="tl">
                    <a:srgbClr val="C0C0C0"/>
                  </a:outerShdw>
                </a:effectLst>
                <a:latin typeface="Bookman Old Style" pitchFamily="18" charset="0"/>
              </a:rPr>
              <a:t> </a:t>
            </a:r>
            <a:r>
              <a:rPr lang="en-US" altLang="zh-CN" sz="2400" b="1" i="1" dirty="0" smtClean="0">
                <a:solidFill>
                  <a:srgbClr val="0000CC"/>
                </a:solidFill>
                <a:effectLst>
                  <a:outerShdw blurRad="38100" dist="38100" dir="2700000" algn="tl">
                    <a:srgbClr val="C0C0C0"/>
                  </a:outerShdw>
                </a:effectLst>
                <a:latin typeface="Bookman Old Style" pitchFamily="18" charset="0"/>
              </a:rPr>
              <a:t>K</a:t>
            </a:r>
            <a:r>
              <a:rPr lang="en-US" altLang="zh-CN" sz="2400" b="1" i="1" baseline="-25000" dirty="0" smtClean="0">
                <a:solidFill>
                  <a:srgbClr val="0000CC"/>
                </a:solidFill>
                <a:effectLst>
                  <a:outerShdw blurRad="38100" dist="38100" dir="2700000" algn="tl">
                    <a:srgbClr val="C0C0C0"/>
                  </a:outerShdw>
                </a:effectLst>
                <a:latin typeface="Bookman Old Style" pitchFamily="18" charset="0"/>
              </a:rPr>
              <a:t>s</a:t>
            </a:r>
            <a:r>
              <a:rPr lang="en-US" altLang="zh-CN" sz="2400" baseline="-25000" dirty="0" smtClean="0">
                <a:solidFill>
                  <a:srgbClr val="0000CC"/>
                </a:solidFill>
                <a:effectLst>
                  <a:outerShdw blurRad="38100" dist="38100" dir="2700000" algn="tl">
                    <a:srgbClr val="C0C0C0"/>
                  </a:outerShdw>
                </a:effectLst>
                <a:latin typeface="Bookman Old Style" pitchFamily="18" charset="0"/>
              </a:rPr>
              <a:t>, </a:t>
            </a:r>
            <a:r>
              <a:rPr lang="en-US" altLang="zh-CN" baseline="-25000" dirty="0" err="1" smtClean="0">
                <a:solidFill>
                  <a:srgbClr val="0000CC"/>
                </a:solidFill>
                <a:effectLst>
                  <a:outerShdw blurRad="38100" dist="38100" dir="2700000" algn="tl">
                    <a:srgbClr val="C0C0C0"/>
                  </a:outerShdw>
                </a:effectLst>
                <a:latin typeface="Bookman Old Style" pitchFamily="18" charset="0"/>
              </a:rPr>
              <a:t>PbS</a:t>
            </a:r>
            <a:r>
              <a:rPr lang="en-US" altLang="zh-CN" sz="2400" baseline="-25000" dirty="0" smtClean="0">
                <a:solidFill>
                  <a:srgbClr val="0000CC"/>
                </a:solidFill>
                <a:effectLst>
                  <a:outerShdw blurRad="38100" dist="38100" dir="2700000" algn="tl">
                    <a:srgbClr val="C0C0C0"/>
                  </a:outerShdw>
                </a:effectLst>
                <a:latin typeface="Bookman Old Style" pitchFamily="18" charset="0"/>
              </a:rPr>
              <a:t>  </a:t>
            </a:r>
            <a:r>
              <a:rPr lang="en-US" altLang="zh-CN" sz="2400" dirty="0" smtClean="0">
                <a:solidFill>
                  <a:srgbClr val="0000CC"/>
                </a:solidFill>
                <a:effectLst>
                  <a:outerShdw blurRad="38100" dist="38100" dir="2700000" algn="tl">
                    <a:srgbClr val="C0C0C0"/>
                  </a:outerShdw>
                </a:effectLst>
                <a:latin typeface="Bookman Old Style" pitchFamily="18" charset="0"/>
              </a:rPr>
              <a:t>=9.04x10</a:t>
            </a:r>
            <a:r>
              <a:rPr lang="en-US" altLang="zh-CN" sz="2400" baseline="30000" dirty="0" smtClean="0">
                <a:solidFill>
                  <a:srgbClr val="0000CC"/>
                </a:solidFill>
                <a:effectLst>
                  <a:outerShdw blurRad="38100" dist="38100" dir="2700000" algn="tl">
                    <a:srgbClr val="C0C0C0"/>
                  </a:outerShdw>
                </a:effectLst>
                <a:latin typeface="Bookman Old Style" pitchFamily="18" charset="0"/>
              </a:rPr>
              <a:t>-27</a:t>
            </a:r>
            <a:r>
              <a:rPr lang="en-US" altLang="zh-CN" sz="2400" baseline="30000" dirty="0" smtClean="0">
                <a:solidFill>
                  <a:srgbClr val="D60093"/>
                </a:solidFill>
                <a:effectLst>
                  <a:outerShdw blurRad="38100" dist="38100" dir="2700000" algn="tl">
                    <a:srgbClr val="C0C0C0"/>
                  </a:outerShdw>
                </a:effectLst>
                <a:latin typeface="Bookman Old Style" pitchFamily="18" charset="0"/>
              </a:rPr>
              <a:t> </a:t>
            </a:r>
          </a:p>
          <a:p>
            <a:pPr>
              <a:buFont typeface="Wingdings" pitchFamily="2" charset="2"/>
              <a:buNone/>
              <a:defRPr/>
            </a:pPr>
            <a:r>
              <a:rPr lang="en-US" altLang="zh-CN" dirty="0" smtClean="0">
                <a:solidFill>
                  <a:srgbClr val="D60093"/>
                </a:solidFill>
                <a:latin typeface="Bookman Old Style" pitchFamily="18" charset="0"/>
              </a:rPr>
              <a:t>Cd</a:t>
            </a:r>
            <a:r>
              <a:rPr lang="en-US" altLang="zh-CN" baseline="30000" dirty="0" smtClean="0">
                <a:solidFill>
                  <a:srgbClr val="D60093"/>
                </a:solidFill>
                <a:latin typeface="Bookman Old Style" pitchFamily="18" charset="0"/>
              </a:rPr>
              <a:t>2+</a:t>
            </a:r>
            <a:r>
              <a:rPr lang="en-US" altLang="zh-CN" dirty="0" smtClean="0">
                <a:solidFill>
                  <a:srgbClr val="D60093"/>
                </a:solidFill>
                <a:latin typeface="Bookman Old Style" pitchFamily="18" charset="0"/>
              </a:rPr>
              <a:t>+</a:t>
            </a:r>
            <a:r>
              <a:rPr lang="en-US" altLang="zh-CN" dirty="0" err="1" smtClean="0">
                <a:solidFill>
                  <a:srgbClr val="D60093"/>
                </a:solidFill>
                <a:latin typeface="Bookman Old Style" pitchFamily="18" charset="0"/>
              </a:rPr>
              <a:t>FeS</a:t>
            </a:r>
            <a:r>
              <a:rPr lang="en-US" altLang="zh-CN" dirty="0" smtClean="0">
                <a:solidFill>
                  <a:srgbClr val="D60093"/>
                </a:solidFill>
                <a:latin typeface="Bookman Old Style" pitchFamily="18" charset="0"/>
              </a:rPr>
              <a:t>=</a:t>
            </a:r>
            <a:r>
              <a:rPr lang="en-US" altLang="zh-CN" dirty="0" err="1" smtClean="0">
                <a:solidFill>
                  <a:srgbClr val="D60093"/>
                </a:solidFill>
                <a:latin typeface="Bookman Old Style" pitchFamily="18" charset="0"/>
              </a:rPr>
              <a:t>CdS</a:t>
            </a:r>
            <a:r>
              <a:rPr lang="en-US" altLang="zh-CN" dirty="0" smtClean="0">
                <a:solidFill>
                  <a:srgbClr val="D60093"/>
                </a:solidFill>
                <a:latin typeface="Bookman Old Style" pitchFamily="18" charset="0"/>
              </a:rPr>
              <a:t> +Fe</a:t>
            </a:r>
            <a:r>
              <a:rPr lang="en-US" altLang="zh-CN" baseline="30000" dirty="0" smtClean="0">
                <a:solidFill>
                  <a:srgbClr val="D60093"/>
                </a:solidFill>
                <a:latin typeface="Bookman Old Style" pitchFamily="18" charset="0"/>
              </a:rPr>
              <a:t>2+</a:t>
            </a:r>
            <a:r>
              <a:rPr lang="en-US" altLang="zh-CN" dirty="0" smtClean="0">
                <a:solidFill>
                  <a:srgbClr val="D60093"/>
                </a:solidFill>
                <a:effectLst>
                  <a:outerShdw blurRad="38100" dist="38100" dir="2700000" algn="tl">
                    <a:srgbClr val="C0C0C0"/>
                  </a:outerShdw>
                </a:effectLst>
                <a:latin typeface="Bookman Old Style" pitchFamily="18" charset="0"/>
              </a:rPr>
              <a:t> </a:t>
            </a:r>
            <a:r>
              <a:rPr lang="en-US" altLang="zh-CN" sz="2400" b="1" i="1" dirty="0" smtClean="0">
                <a:solidFill>
                  <a:srgbClr val="0000CC"/>
                </a:solidFill>
                <a:effectLst>
                  <a:outerShdw blurRad="38100" dist="38100" dir="2700000" algn="tl">
                    <a:srgbClr val="C0C0C0"/>
                  </a:outerShdw>
                </a:effectLst>
                <a:latin typeface="Bookman Old Style" pitchFamily="18" charset="0"/>
              </a:rPr>
              <a:t>K</a:t>
            </a:r>
            <a:r>
              <a:rPr lang="en-US" altLang="zh-CN" sz="2400" b="1" i="1" baseline="-25000" dirty="0" smtClean="0">
                <a:solidFill>
                  <a:srgbClr val="0000CC"/>
                </a:solidFill>
                <a:effectLst>
                  <a:outerShdw blurRad="38100" dist="38100" dir="2700000" algn="tl">
                    <a:srgbClr val="C0C0C0"/>
                  </a:outerShdw>
                </a:effectLst>
                <a:latin typeface="Bookman Old Style" pitchFamily="18" charset="0"/>
              </a:rPr>
              <a:t>s,</a:t>
            </a:r>
            <a:r>
              <a:rPr lang="en-US" altLang="zh-CN" sz="2400" baseline="-25000" dirty="0" smtClean="0">
                <a:solidFill>
                  <a:srgbClr val="0000CC"/>
                </a:solidFill>
                <a:effectLst>
                  <a:outerShdw blurRad="38100" dist="38100" dir="2700000" algn="tl">
                    <a:srgbClr val="C0C0C0"/>
                  </a:outerShdw>
                </a:effectLst>
                <a:latin typeface="Bookman Old Style" pitchFamily="18" charset="0"/>
              </a:rPr>
              <a:t> </a:t>
            </a:r>
            <a:r>
              <a:rPr lang="en-US" altLang="zh-CN" baseline="-25000" dirty="0" err="1" smtClean="0">
                <a:solidFill>
                  <a:srgbClr val="0000CC"/>
                </a:solidFill>
                <a:effectLst>
                  <a:outerShdw blurRad="38100" dist="38100" dir="2700000" algn="tl">
                    <a:srgbClr val="C0C0C0"/>
                  </a:outerShdw>
                </a:effectLst>
                <a:latin typeface="Bookman Old Style" pitchFamily="18" charset="0"/>
              </a:rPr>
              <a:t>CdS</a:t>
            </a:r>
            <a:r>
              <a:rPr lang="en-US" altLang="zh-CN" sz="2400" baseline="-25000" dirty="0" smtClean="0">
                <a:solidFill>
                  <a:srgbClr val="0000CC"/>
                </a:solidFill>
                <a:effectLst>
                  <a:outerShdw blurRad="38100" dist="38100" dir="2700000" algn="tl">
                    <a:srgbClr val="C0C0C0"/>
                  </a:outerShdw>
                </a:effectLst>
                <a:latin typeface="Bookman Old Style" pitchFamily="18" charset="0"/>
              </a:rPr>
              <a:t> </a:t>
            </a:r>
            <a:r>
              <a:rPr lang="en-US" altLang="zh-CN" sz="2400" dirty="0" smtClean="0">
                <a:solidFill>
                  <a:srgbClr val="0000CC"/>
                </a:solidFill>
                <a:effectLst>
                  <a:outerShdw blurRad="38100" dist="38100" dir="2700000" algn="tl">
                    <a:srgbClr val="C0C0C0"/>
                  </a:outerShdw>
                </a:effectLst>
                <a:latin typeface="Bookman Old Style" pitchFamily="18" charset="0"/>
              </a:rPr>
              <a:t>=1.4x10</a:t>
            </a:r>
            <a:r>
              <a:rPr lang="en-US" altLang="zh-CN" sz="2400" baseline="30000" dirty="0" smtClean="0">
                <a:solidFill>
                  <a:srgbClr val="0000CC"/>
                </a:solidFill>
                <a:effectLst>
                  <a:outerShdw blurRad="38100" dist="38100" dir="2700000" algn="tl">
                    <a:srgbClr val="C0C0C0"/>
                  </a:outerShdw>
                </a:effectLst>
                <a:latin typeface="Bookman Old Style" pitchFamily="18" charset="0"/>
              </a:rPr>
              <a:t>-29</a:t>
            </a:r>
            <a:r>
              <a:rPr lang="en-US" altLang="zh-CN" sz="2400" baseline="30000" dirty="0" smtClean="0">
                <a:solidFill>
                  <a:srgbClr val="D60093"/>
                </a:solidFill>
                <a:effectLst>
                  <a:outerShdw blurRad="38100" dist="38100" dir="2700000" algn="tl">
                    <a:srgbClr val="C0C0C0"/>
                  </a:outerShdw>
                </a:effectLst>
                <a:latin typeface="Bookman Old Style" pitchFamily="18" charset="0"/>
              </a:rPr>
              <a:t> </a:t>
            </a:r>
            <a:endParaRPr lang="en-US" altLang="zh-CN" dirty="0" smtClean="0">
              <a:solidFill>
                <a:srgbClr val="D60093"/>
              </a:solidFill>
              <a:effectLst>
                <a:outerShdw blurRad="38100" dist="38100" dir="2700000" algn="tl">
                  <a:srgbClr val="C0C0C0"/>
                </a:outerShdw>
              </a:effectLst>
              <a:latin typeface="Bookman Old Style" pitchFamily="18" charset="0"/>
            </a:endParaRPr>
          </a:p>
        </p:txBody>
      </p:sp>
      <p:sp>
        <p:nvSpPr>
          <p:cNvPr id="716804" name="AutoShape 4">
            <a:hlinkClick r:id="rId2" action="ppaction://hlinksldjump" highlightClick="1"/>
          </p:cNvPr>
          <p:cNvSpPr>
            <a:spLocks noChangeArrowheads="1"/>
          </p:cNvSpPr>
          <p:nvPr/>
        </p:nvSpPr>
        <p:spPr bwMode="auto">
          <a:xfrm>
            <a:off x="7956550" y="6021388"/>
            <a:ext cx="733425" cy="261937"/>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16802"/>
                                        </p:tgtEl>
                                        <p:attrNameLst>
                                          <p:attrName>style.visibility</p:attrName>
                                        </p:attrNameLst>
                                      </p:cBhvr>
                                      <p:to>
                                        <p:strVal val="visible"/>
                                      </p:to>
                                    </p:set>
                                    <p:animEffect transition="in" filter="dissolve">
                                      <p:cBhvr>
                                        <p:cTn id="7" dur="500"/>
                                        <p:tgtEl>
                                          <p:spTgt spid="7168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6803">
                                            <p:txEl>
                                              <p:pRg st="0" end="0"/>
                                            </p:txEl>
                                          </p:spTgt>
                                        </p:tgtEl>
                                        <p:attrNameLst>
                                          <p:attrName>style.visibility</p:attrName>
                                        </p:attrNameLst>
                                      </p:cBhvr>
                                      <p:to>
                                        <p:strVal val="visible"/>
                                      </p:to>
                                    </p:set>
                                    <p:animEffect transition="in" filter="dissolve">
                                      <p:cBhvr>
                                        <p:cTn id="12" dur="500"/>
                                        <p:tgtEl>
                                          <p:spTgt spid="7168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16803">
                                            <p:txEl>
                                              <p:pRg st="1" end="1"/>
                                            </p:txEl>
                                          </p:spTgt>
                                        </p:tgtEl>
                                        <p:attrNameLst>
                                          <p:attrName>style.visibility</p:attrName>
                                        </p:attrNameLst>
                                      </p:cBhvr>
                                      <p:to>
                                        <p:strVal val="visible"/>
                                      </p:to>
                                    </p:set>
                                    <p:animEffect transition="in" filter="dissolve">
                                      <p:cBhvr>
                                        <p:cTn id="17" dur="500"/>
                                        <p:tgtEl>
                                          <p:spTgt spid="7168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16803">
                                            <p:txEl>
                                              <p:pRg st="2" end="2"/>
                                            </p:txEl>
                                          </p:spTgt>
                                        </p:tgtEl>
                                        <p:attrNameLst>
                                          <p:attrName>style.visibility</p:attrName>
                                        </p:attrNameLst>
                                      </p:cBhvr>
                                      <p:to>
                                        <p:strVal val="visible"/>
                                      </p:to>
                                    </p:set>
                                    <p:animEffect transition="in" filter="dissolve">
                                      <p:cBhvr>
                                        <p:cTn id="22" dur="500"/>
                                        <p:tgtEl>
                                          <p:spTgt spid="7168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16803">
                                            <p:txEl>
                                              <p:pRg st="3" end="3"/>
                                            </p:txEl>
                                          </p:spTgt>
                                        </p:tgtEl>
                                        <p:attrNameLst>
                                          <p:attrName>style.visibility</p:attrName>
                                        </p:attrNameLst>
                                      </p:cBhvr>
                                      <p:to>
                                        <p:strVal val="visible"/>
                                      </p:to>
                                    </p:set>
                                    <p:animEffect transition="in" filter="dissolve">
                                      <p:cBhvr>
                                        <p:cTn id="27" dur="500"/>
                                        <p:tgtEl>
                                          <p:spTgt spid="71680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16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02" grpId="0"/>
      <p:bldP spid="716803" grpId="0" build="p"/>
      <p:bldP spid="716804"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3500" name="AutoShape 12">
            <a:hlinkClick r:id="rId2" action="ppaction://hlinksldjump" highlightClick="1"/>
          </p:cNvPr>
          <p:cNvSpPr>
            <a:spLocks noChangeArrowheads="1"/>
          </p:cNvSpPr>
          <p:nvPr/>
        </p:nvSpPr>
        <p:spPr bwMode="auto">
          <a:xfrm>
            <a:off x="8101013" y="6011440"/>
            <a:ext cx="457200" cy="369888"/>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 name="Rectangle 2"/>
          <p:cNvSpPr txBox="1">
            <a:spLocks noChangeArrowheads="1"/>
          </p:cNvSpPr>
          <p:nvPr/>
        </p:nvSpPr>
        <p:spPr bwMode="auto">
          <a:xfrm>
            <a:off x="395536" y="404664"/>
            <a:ext cx="7138987" cy="8651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pPr>
              <a:defRPr/>
            </a:pPr>
            <a:r>
              <a:rPr lang="en-US" altLang="zh-CN" kern="0" dirty="0" smtClean="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6.4.4  </a:t>
            </a:r>
            <a:r>
              <a:rPr lang="zh-CN" altLang="en-US" kern="0" dirty="0" smtClean="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沉淀滴定</a:t>
            </a:r>
          </a:p>
        </p:txBody>
      </p:sp>
      <p:sp>
        <p:nvSpPr>
          <p:cNvPr id="16" name="Line 4"/>
          <p:cNvSpPr>
            <a:spLocks noChangeShapeType="1"/>
          </p:cNvSpPr>
          <p:nvPr/>
        </p:nvSpPr>
        <p:spPr bwMode="auto">
          <a:xfrm>
            <a:off x="395536" y="1269852"/>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latin typeface="微软雅黑" panose="020B0503020204020204" pitchFamily="34" charset="-122"/>
              <a:ea typeface="微软雅黑" panose="020B0503020204020204" pitchFamily="34" charset="-122"/>
            </a:endParaRPr>
          </a:p>
        </p:txBody>
      </p:sp>
      <p:sp>
        <p:nvSpPr>
          <p:cNvPr id="17" name="Rectangle 2"/>
          <p:cNvSpPr>
            <a:spLocks noChangeArrowheads="1"/>
          </p:cNvSpPr>
          <p:nvPr/>
        </p:nvSpPr>
        <p:spPr bwMode="auto">
          <a:xfrm>
            <a:off x="1191648" y="1916832"/>
            <a:ext cx="6913562"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rgbClr val="FF0000"/>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沉淀滴定法</a:t>
            </a:r>
          </a:p>
          <a:p>
            <a:pPr eaLnBrk="1" hangingPunct="1">
              <a:lnSpc>
                <a:spcPct val="150000"/>
              </a:lnSpc>
              <a:buClr>
                <a:srgbClr val="FF0000"/>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银量法、指示终点的方法</a:t>
            </a:r>
          </a:p>
          <a:p>
            <a:pPr eaLnBrk="1" hangingPunct="1">
              <a:lnSpc>
                <a:spcPct val="150000"/>
              </a:lnSpc>
              <a:buClr>
                <a:srgbClr val="FF0000"/>
              </a:buClr>
              <a:buFont typeface="Wingdings" panose="05000000000000000000" pitchFamily="2" charset="2"/>
              <a:buNone/>
            </a:pPr>
            <a:r>
              <a:rPr lang="zh-CN" altLang="en-US" sz="2800" dirty="0">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铬酸钾指示剂法（</a:t>
            </a:r>
            <a:r>
              <a:rPr lang="en-US" altLang="zh-CN" sz="2800" dirty="0">
                <a:solidFill>
                  <a:srgbClr val="FF0000"/>
                </a:solidFill>
                <a:latin typeface="微软雅黑" panose="020B0503020204020204" pitchFamily="34" charset="-122"/>
                <a:ea typeface="微软雅黑" panose="020B0503020204020204" pitchFamily="34" charset="-122"/>
              </a:rPr>
              <a:t>Mohr</a:t>
            </a:r>
            <a:r>
              <a:rPr lang="zh-CN" altLang="en-US" sz="2800" dirty="0">
                <a:solidFill>
                  <a:srgbClr val="FF0000"/>
                </a:solidFill>
                <a:latin typeface="微软雅黑" panose="020B0503020204020204" pitchFamily="34" charset="-122"/>
                <a:ea typeface="微软雅黑" panose="020B0503020204020204" pitchFamily="34" charset="-122"/>
              </a:rPr>
              <a:t>法）</a:t>
            </a:r>
          </a:p>
          <a:p>
            <a:pPr eaLnBrk="1" hangingPunct="1">
              <a:lnSpc>
                <a:spcPct val="150000"/>
              </a:lnSpc>
              <a:buClr>
                <a:srgbClr val="FF0000"/>
              </a:buClr>
              <a:buFont typeface="Wingdings" panose="05000000000000000000" pitchFamily="2" charset="2"/>
              <a:buNone/>
            </a:pPr>
            <a:r>
              <a:rPr lang="zh-CN" altLang="en-US" sz="2800" dirty="0">
                <a:solidFill>
                  <a:srgbClr val="FF0000"/>
                </a:solidFill>
                <a:latin typeface="微软雅黑" panose="020B0503020204020204" pitchFamily="34" charset="-122"/>
                <a:ea typeface="微软雅黑" panose="020B0503020204020204" pitchFamily="34" charset="-122"/>
              </a:rPr>
              <a:t>          铁铵钒指示剂法（</a:t>
            </a:r>
            <a:r>
              <a:rPr lang="en-US" altLang="zh-CN" sz="2800" dirty="0" err="1">
                <a:solidFill>
                  <a:srgbClr val="FF0000"/>
                </a:solidFill>
                <a:latin typeface="微软雅黑" panose="020B0503020204020204" pitchFamily="34" charset="-122"/>
                <a:ea typeface="微软雅黑" panose="020B0503020204020204" pitchFamily="34" charset="-122"/>
              </a:rPr>
              <a:t>Volhard</a:t>
            </a:r>
            <a:r>
              <a:rPr lang="zh-CN" altLang="en-US" sz="2800" dirty="0">
                <a:solidFill>
                  <a:srgbClr val="FF0000"/>
                </a:solidFill>
                <a:latin typeface="微软雅黑" panose="020B0503020204020204" pitchFamily="34" charset="-122"/>
                <a:ea typeface="微软雅黑" panose="020B0503020204020204" pitchFamily="34" charset="-122"/>
              </a:rPr>
              <a:t>法）</a:t>
            </a:r>
          </a:p>
          <a:p>
            <a:pPr eaLnBrk="1" hangingPunct="1">
              <a:lnSpc>
                <a:spcPct val="150000"/>
              </a:lnSpc>
              <a:buClr>
                <a:srgbClr val="FF0000"/>
              </a:buClr>
              <a:buFont typeface="Wingdings" panose="05000000000000000000" pitchFamily="2" charset="2"/>
              <a:buNone/>
            </a:pPr>
            <a:r>
              <a:rPr lang="zh-CN" altLang="en-US" sz="2800" dirty="0">
                <a:solidFill>
                  <a:srgbClr val="FF0000"/>
                </a:solidFill>
                <a:latin typeface="微软雅黑" panose="020B0503020204020204" pitchFamily="34" charset="-122"/>
                <a:ea typeface="微软雅黑" panose="020B0503020204020204" pitchFamily="34" charset="-122"/>
              </a:rPr>
              <a:t>          吸附指示剂法（</a:t>
            </a:r>
            <a:r>
              <a:rPr lang="en-US" altLang="zh-CN" sz="2800" dirty="0" err="1">
                <a:solidFill>
                  <a:srgbClr val="FF0000"/>
                </a:solidFill>
                <a:latin typeface="微软雅黑" panose="020B0503020204020204" pitchFamily="34" charset="-122"/>
                <a:ea typeface="微软雅黑" panose="020B0503020204020204" pitchFamily="34" charset="-122"/>
              </a:rPr>
              <a:t>Fayans</a:t>
            </a:r>
            <a:r>
              <a:rPr lang="zh-CN" altLang="en-US" sz="2800" dirty="0">
                <a:solidFill>
                  <a:srgbClr val="FF0000"/>
                </a:solidFill>
                <a:latin typeface="微软雅黑" panose="020B0503020204020204" pitchFamily="34" charset="-122"/>
                <a:ea typeface="微软雅黑" panose="020B0503020204020204" pitchFamily="34" charset="-122"/>
              </a:rPr>
              <a:t>法）</a:t>
            </a:r>
          </a:p>
        </p:txBody>
      </p:sp>
    </p:spTree>
    <p:extLst>
      <p:ext uri="{BB962C8B-B14F-4D97-AF65-F5344CB8AC3E}">
        <p14:creationId xmlns:p14="http://schemas.microsoft.com/office/powerpoint/2010/main" val="18117048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3500"/>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dissolv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1000" fill="hold"/>
                                        <p:tgtEl>
                                          <p:spTgt spid="17"/>
                                        </p:tgtEl>
                                        <p:attrNameLst>
                                          <p:attrName>ppt_w</p:attrName>
                                        </p:attrNameLst>
                                      </p:cBhvr>
                                      <p:tavLst>
                                        <p:tav tm="0">
                                          <p:val>
                                            <p:strVal val="#ppt_w*0.70"/>
                                          </p:val>
                                        </p:tav>
                                        <p:tav tm="100000">
                                          <p:val>
                                            <p:strVal val="#ppt_w"/>
                                          </p:val>
                                        </p:tav>
                                      </p:tavLst>
                                    </p:anim>
                                    <p:anim calcmode="lin" valueType="num">
                                      <p:cBhvr>
                                        <p:cTn id="15" dur="1000" fill="hold"/>
                                        <p:tgtEl>
                                          <p:spTgt spid="17"/>
                                        </p:tgtEl>
                                        <p:attrNameLst>
                                          <p:attrName>ppt_h</p:attrName>
                                        </p:attrNameLst>
                                      </p:cBhvr>
                                      <p:tavLst>
                                        <p:tav tm="0">
                                          <p:val>
                                            <p:strVal val="#ppt_h"/>
                                          </p:val>
                                        </p:tav>
                                        <p:tav tm="100000">
                                          <p:val>
                                            <p:strVal val="#ppt_h"/>
                                          </p:val>
                                        </p:tav>
                                      </p:tavLst>
                                    </p:anim>
                                    <p:animEffect transition="in" filter="fade">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00" grpId="0" animBg="1"/>
      <p:bldP spid="15" grpId="0"/>
      <p:bldP spid="17"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187450" y="2240682"/>
            <a:ext cx="5800725" cy="588962"/>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en-US" altLang="zh-CN" sz="280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en-US" altLang="zh-CN" sz="2800">
                <a:latin typeface="微软雅黑" panose="020B0503020204020204" pitchFamily="34" charset="-122"/>
                <a:ea typeface="微软雅黑" panose="020B0503020204020204" pitchFamily="34" charset="-122"/>
              </a:rPr>
              <a:t>Ag</a:t>
            </a:r>
            <a:r>
              <a:rPr kumimoji="1" lang="en-US" altLang="zh-CN" sz="2800" baseline="30000">
                <a:latin typeface="微软雅黑" panose="020B0503020204020204" pitchFamily="34" charset="-122"/>
                <a:ea typeface="微软雅黑" panose="020B0503020204020204" pitchFamily="34" charset="-122"/>
              </a:rPr>
              <a:t>+ </a:t>
            </a:r>
            <a:r>
              <a:rPr kumimoji="1" lang="en-US" altLang="zh-CN" sz="2800">
                <a:latin typeface="微软雅黑" panose="020B0503020204020204" pitchFamily="34" charset="-122"/>
                <a:ea typeface="微软雅黑" panose="020B0503020204020204" pitchFamily="34" charset="-122"/>
              </a:rPr>
              <a:t> +  X</a:t>
            </a:r>
            <a:r>
              <a:rPr kumimoji="1" lang="en-US" altLang="zh-CN" sz="2800" baseline="30000">
                <a:latin typeface="微软雅黑" panose="020B0503020204020204" pitchFamily="34" charset="-122"/>
                <a:ea typeface="微软雅黑" panose="020B0503020204020204" pitchFamily="34" charset="-122"/>
              </a:rPr>
              <a:t>-</a:t>
            </a:r>
            <a:r>
              <a:rPr kumimoji="1" lang="en-US" altLang="zh-CN" sz="2800">
                <a:latin typeface="微软雅黑" panose="020B0503020204020204" pitchFamily="34" charset="-122"/>
                <a:ea typeface="微软雅黑" panose="020B0503020204020204" pitchFamily="34" charset="-122"/>
              </a:rPr>
              <a:t>   </a:t>
            </a:r>
            <a:r>
              <a:rPr kumimoji="1" lang="en-US" altLang="zh-CN" sz="2800">
                <a:latin typeface="微软雅黑" panose="020B0503020204020204" pitchFamily="34" charset="-122"/>
                <a:ea typeface="微软雅黑" panose="020B0503020204020204" pitchFamily="34" charset="-122"/>
                <a:sym typeface="Symbol" pitchFamily="18" charset="2"/>
              </a:rPr>
              <a:t></a:t>
            </a:r>
            <a:r>
              <a:rPr kumimoji="1" lang="en-US" altLang="zh-CN" sz="2800">
                <a:latin typeface="微软雅黑" panose="020B0503020204020204" pitchFamily="34" charset="-122"/>
                <a:ea typeface="微软雅黑" panose="020B0503020204020204" pitchFamily="34" charset="-122"/>
              </a:rPr>
              <a:t>  AgX↓</a:t>
            </a:r>
          </a:p>
        </p:txBody>
      </p:sp>
      <p:sp>
        <p:nvSpPr>
          <p:cNvPr id="20483" name="Text Box 3"/>
          <p:cNvSpPr txBox="1">
            <a:spLocks noChangeArrowheads="1"/>
          </p:cNvSpPr>
          <p:nvPr/>
        </p:nvSpPr>
        <p:spPr bwMode="auto">
          <a:xfrm>
            <a:off x="395288" y="584919"/>
            <a:ext cx="1943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a:solidFill>
                  <a:srgbClr val="FF0000"/>
                </a:solidFill>
                <a:latin typeface="微软雅黑" panose="020B0503020204020204" pitchFamily="34" charset="-122"/>
                <a:ea typeface="微软雅黑" panose="020B0503020204020204" pitchFamily="34" charset="-122"/>
              </a:rPr>
              <a:t>银量法</a:t>
            </a:r>
          </a:p>
        </p:txBody>
      </p:sp>
      <p:sp>
        <p:nvSpPr>
          <p:cNvPr id="15364" name="Text Box 4"/>
          <p:cNvSpPr txBox="1">
            <a:spLocks noChangeArrowheads="1"/>
          </p:cNvSpPr>
          <p:nvPr/>
        </p:nvSpPr>
        <p:spPr bwMode="auto">
          <a:xfrm>
            <a:off x="1331913" y="1016719"/>
            <a:ext cx="691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a:latin typeface="微软雅黑" panose="020B0503020204020204" pitchFamily="34" charset="-122"/>
                <a:ea typeface="微软雅黑" panose="020B0503020204020204" pitchFamily="34" charset="-122"/>
              </a:rPr>
              <a:t>以生成难溶性银盐反应为基础的沉淀方法。</a:t>
            </a:r>
          </a:p>
        </p:txBody>
      </p:sp>
      <p:sp>
        <p:nvSpPr>
          <p:cNvPr id="15365" name="Rectangle 5"/>
          <p:cNvSpPr>
            <a:spLocks noChangeArrowheads="1"/>
          </p:cNvSpPr>
          <p:nvPr/>
        </p:nvSpPr>
        <p:spPr bwMode="auto">
          <a:xfrm>
            <a:off x="900113" y="1592982"/>
            <a:ext cx="4176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3399FF"/>
                </a:solidFill>
                <a:latin typeface="微软雅黑" panose="020B0503020204020204" pitchFamily="34" charset="-122"/>
                <a:ea typeface="微软雅黑" panose="020B0503020204020204" pitchFamily="34" charset="-122"/>
              </a:rPr>
              <a:t>银量法的原理</a:t>
            </a:r>
          </a:p>
        </p:txBody>
      </p:sp>
      <p:sp>
        <p:nvSpPr>
          <p:cNvPr id="15366" name="Text Box 6"/>
          <p:cNvSpPr txBox="1">
            <a:spLocks noChangeArrowheads="1"/>
          </p:cNvSpPr>
          <p:nvPr/>
        </p:nvSpPr>
        <p:spPr bwMode="auto">
          <a:xfrm>
            <a:off x="1331913" y="2961407"/>
            <a:ext cx="612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a:latin typeface="微软雅黑" panose="020B0503020204020204" pitchFamily="34" charset="-122"/>
                <a:ea typeface="微软雅黑" panose="020B0503020204020204" pitchFamily="34" charset="-122"/>
              </a:rPr>
              <a:t>X</a:t>
            </a:r>
            <a:r>
              <a:rPr lang="en-US" altLang="zh-CN" sz="2800" baseline="30000">
                <a:latin typeface="微软雅黑" panose="020B0503020204020204" pitchFamily="34" charset="-122"/>
                <a:ea typeface="微软雅黑" panose="020B0503020204020204" pitchFamily="34" charset="-122"/>
              </a:rPr>
              <a:t>-</a:t>
            </a:r>
            <a:r>
              <a:rPr lang="en-US" altLang="zh-CN" sz="2800">
                <a:latin typeface="微软雅黑" panose="020B0503020204020204" pitchFamily="34" charset="-122"/>
                <a:ea typeface="微软雅黑" panose="020B0503020204020204" pitchFamily="34" charset="-122"/>
              </a:rPr>
              <a:t> </a:t>
            </a:r>
            <a:r>
              <a:rPr lang="en-US" altLang="zh-CN" sz="2800">
                <a:latin typeface="微软雅黑" panose="020B0503020204020204" pitchFamily="34" charset="-122"/>
                <a:ea typeface="微软雅黑" panose="020B0503020204020204" pitchFamily="34" charset="-122"/>
                <a:sym typeface="Symbol" panose="05050102010706020507" pitchFamily="18" charset="2"/>
              </a:rPr>
              <a:t> Cl</a:t>
            </a:r>
            <a:r>
              <a:rPr lang="en-US" altLang="zh-CN" sz="2800" baseline="30000">
                <a:latin typeface="微软雅黑" panose="020B0503020204020204" pitchFamily="34" charset="-122"/>
                <a:ea typeface="微软雅黑" panose="020B0503020204020204" pitchFamily="34" charset="-122"/>
                <a:sym typeface="Symbol" panose="05050102010706020507" pitchFamily="18" charset="2"/>
              </a:rPr>
              <a:t>-</a:t>
            </a:r>
            <a:r>
              <a:rPr lang="zh-CN" altLang="en-US" sz="2800">
                <a:latin typeface="微软雅黑" panose="020B0503020204020204" pitchFamily="34" charset="-122"/>
                <a:ea typeface="微软雅黑" panose="020B0503020204020204" pitchFamily="34" charset="-122"/>
                <a:sym typeface="Symbol" panose="05050102010706020507" pitchFamily="18" charset="2"/>
              </a:rPr>
              <a:t>、</a:t>
            </a:r>
            <a:r>
              <a:rPr lang="en-US" altLang="zh-CN" sz="2800">
                <a:latin typeface="微软雅黑" panose="020B0503020204020204" pitchFamily="34" charset="-122"/>
                <a:ea typeface="微软雅黑" panose="020B0503020204020204" pitchFamily="34" charset="-122"/>
                <a:sym typeface="Symbol" panose="05050102010706020507" pitchFamily="18" charset="2"/>
              </a:rPr>
              <a:t>Br</a:t>
            </a:r>
            <a:r>
              <a:rPr lang="en-US" altLang="zh-CN" sz="2800" baseline="30000">
                <a:latin typeface="微软雅黑" panose="020B0503020204020204" pitchFamily="34" charset="-122"/>
                <a:ea typeface="微软雅黑" panose="020B0503020204020204" pitchFamily="34" charset="-122"/>
                <a:sym typeface="Symbol" panose="05050102010706020507" pitchFamily="18" charset="2"/>
              </a:rPr>
              <a:t>-</a:t>
            </a:r>
            <a:r>
              <a:rPr lang="zh-CN" altLang="en-US" sz="2800">
                <a:latin typeface="微软雅黑" panose="020B0503020204020204" pitchFamily="34" charset="-122"/>
                <a:ea typeface="微软雅黑" panose="020B0503020204020204" pitchFamily="34" charset="-122"/>
                <a:sym typeface="Symbol" panose="05050102010706020507" pitchFamily="18" charset="2"/>
              </a:rPr>
              <a:t>、</a:t>
            </a:r>
            <a:r>
              <a:rPr lang="en-US" altLang="zh-CN" sz="2800">
                <a:latin typeface="微软雅黑" panose="020B0503020204020204" pitchFamily="34" charset="-122"/>
                <a:ea typeface="微软雅黑" panose="020B0503020204020204" pitchFamily="34" charset="-122"/>
                <a:sym typeface="Symbol" panose="05050102010706020507" pitchFamily="18" charset="2"/>
              </a:rPr>
              <a:t>I</a:t>
            </a:r>
            <a:r>
              <a:rPr lang="en-US" altLang="zh-CN" sz="2800" baseline="30000">
                <a:latin typeface="微软雅黑" panose="020B0503020204020204" pitchFamily="34" charset="-122"/>
                <a:ea typeface="微软雅黑" panose="020B0503020204020204" pitchFamily="34" charset="-122"/>
                <a:sym typeface="Symbol" panose="05050102010706020507" pitchFamily="18" charset="2"/>
              </a:rPr>
              <a:t>-</a:t>
            </a:r>
            <a:r>
              <a:rPr lang="zh-CN" altLang="en-US" sz="2800">
                <a:latin typeface="微软雅黑" panose="020B0503020204020204" pitchFamily="34" charset="-122"/>
                <a:ea typeface="微软雅黑" panose="020B0503020204020204" pitchFamily="34" charset="-122"/>
                <a:sym typeface="Symbol" panose="05050102010706020507" pitchFamily="18" charset="2"/>
              </a:rPr>
              <a:t>、</a:t>
            </a:r>
            <a:r>
              <a:rPr lang="en-US" altLang="zh-CN" sz="2800">
                <a:latin typeface="微软雅黑" panose="020B0503020204020204" pitchFamily="34" charset="-122"/>
                <a:ea typeface="微软雅黑" panose="020B0503020204020204" pitchFamily="34" charset="-122"/>
                <a:sym typeface="Symbol" panose="05050102010706020507" pitchFamily="18" charset="2"/>
              </a:rPr>
              <a:t>SCN</a:t>
            </a:r>
            <a:r>
              <a:rPr lang="en-US" altLang="zh-CN" sz="2800" baseline="30000">
                <a:latin typeface="微软雅黑" panose="020B0503020204020204" pitchFamily="34" charset="-122"/>
                <a:ea typeface="微软雅黑" panose="020B0503020204020204" pitchFamily="34" charset="-122"/>
                <a:sym typeface="Symbol" panose="05050102010706020507" pitchFamily="18" charset="2"/>
              </a:rPr>
              <a:t>-</a:t>
            </a:r>
          </a:p>
        </p:txBody>
      </p:sp>
      <p:sp>
        <p:nvSpPr>
          <p:cNvPr id="15367" name="Text Box 7"/>
          <p:cNvSpPr txBox="1">
            <a:spLocks noChangeArrowheads="1"/>
          </p:cNvSpPr>
          <p:nvPr/>
        </p:nvSpPr>
        <p:spPr bwMode="auto">
          <a:xfrm>
            <a:off x="971550" y="3466232"/>
            <a:ext cx="705802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50000"/>
              </a:spcBef>
            </a:pPr>
            <a:r>
              <a:rPr lang="zh-CN" altLang="en-US" sz="2800">
                <a:latin typeface="微软雅黑" panose="020B0503020204020204" pitchFamily="34" charset="-122"/>
                <a:ea typeface="微软雅黑" panose="020B0503020204020204" pitchFamily="34" charset="-122"/>
              </a:rPr>
              <a:t>过量的滴定剂与指示剂反应形成另一种不同颜色的沉淀而指示终点的到达。</a:t>
            </a:r>
          </a:p>
        </p:txBody>
      </p:sp>
      <p:sp>
        <p:nvSpPr>
          <p:cNvPr id="15368" name="Rectangle 8"/>
          <p:cNvSpPr>
            <a:spLocks noChangeArrowheads="1"/>
          </p:cNvSpPr>
          <p:nvPr/>
        </p:nvSpPr>
        <p:spPr bwMode="auto">
          <a:xfrm>
            <a:off x="1476375" y="4833069"/>
            <a:ext cx="511175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FF0000"/>
              </a:buClr>
              <a:buFont typeface="Wingdings" panose="05000000000000000000" pitchFamily="2" charset="2"/>
              <a:buNone/>
            </a:pPr>
            <a:r>
              <a:rPr lang="zh-CN" altLang="en-US" sz="2800">
                <a:solidFill>
                  <a:srgbClr val="FF0000"/>
                </a:solidFill>
                <a:latin typeface="微软雅黑" panose="020B0503020204020204" pitchFamily="34" charset="-122"/>
                <a:ea typeface="微软雅黑" panose="020B0503020204020204" pitchFamily="34" charset="-122"/>
              </a:rPr>
              <a:t>铬酸钾指示剂法（</a:t>
            </a:r>
            <a:r>
              <a:rPr lang="en-US" altLang="zh-CN" sz="2800">
                <a:solidFill>
                  <a:srgbClr val="FF0000"/>
                </a:solidFill>
                <a:latin typeface="微软雅黑" panose="020B0503020204020204" pitchFamily="34" charset="-122"/>
                <a:ea typeface="微软雅黑" panose="020B0503020204020204" pitchFamily="34" charset="-122"/>
              </a:rPr>
              <a:t>Mohr</a:t>
            </a:r>
            <a:r>
              <a:rPr lang="zh-CN" altLang="en-US" sz="2800">
                <a:solidFill>
                  <a:srgbClr val="FF0000"/>
                </a:solidFill>
                <a:latin typeface="微软雅黑" panose="020B0503020204020204" pitchFamily="34" charset="-122"/>
                <a:ea typeface="微软雅黑" panose="020B0503020204020204" pitchFamily="34" charset="-122"/>
              </a:rPr>
              <a:t>法）</a:t>
            </a:r>
          </a:p>
          <a:p>
            <a:pPr eaLnBrk="1" hangingPunct="1">
              <a:lnSpc>
                <a:spcPct val="125000"/>
              </a:lnSpc>
              <a:buClr>
                <a:srgbClr val="FF0000"/>
              </a:buClr>
              <a:buFont typeface="Wingdings" panose="05000000000000000000" pitchFamily="2" charset="2"/>
              <a:buNone/>
            </a:pPr>
            <a:r>
              <a:rPr lang="zh-CN" altLang="en-US" sz="2800">
                <a:solidFill>
                  <a:srgbClr val="FF0000"/>
                </a:solidFill>
                <a:latin typeface="微软雅黑" panose="020B0503020204020204" pitchFamily="34" charset="-122"/>
                <a:ea typeface="微软雅黑" panose="020B0503020204020204" pitchFamily="34" charset="-122"/>
              </a:rPr>
              <a:t>铁铵钒指示剂法（</a:t>
            </a:r>
            <a:r>
              <a:rPr lang="en-US" altLang="zh-CN" sz="2800">
                <a:solidFill>
                  <a:srgbClr val="FF0000"/>
                </a:solidFill>
                <a:latin typeface="微软雅黑" panose="020B0503020204020204" pitchFamily="34" charset="-122"/>
                <a:ea typeface="微软雅黑" panose="020B0503020204020204" pitchFamily="34" charset="-122"/>
              </a:rPr>
              <a:t>Volhard</a:t>
            </a:r>
            <a:r>
              <a:rPr lang="zh-CN" altLang="en-US" sz="2800">
                <a:solidFill>
                  <a:srgbClr val="FF0000"/>
                </a:solidFill>
                <a:latin typeface="微软雅黑" panose="020B0503020204020204" pitchFamily="34" charset="-122"/>
                <a:ea typeface="微软雅黑" panose="020B0503020204020204" pitchFamily="34" charset="-122"/>
              </a:rPr>
              <a:t>法）</a:t>
            </a:r>
          </a:p>
          <a:p>
            <a:pPr eaLnBrk="1" hangingPunct="1">
              <a:lnSpc>
                <a:spcPct val="125000"/>
              </a:lnSpc>
              <a:buClr>
                <a:srgbClr val="FF0000"/>
              </a:buClr>
              <a:buFont typeface="Wingdings" panose="05000000000000000000" pitchFamily="2" charset="2"/>
              <a:buNone/>
            </a:pPr>
            <a:r>
              <a:rPr lang="zh-CN" altLang="en-US" sz="2800">
                <a:solidFill>
                  <a:srgbClr val="FF0000"/>
                </a:solidFill>
                <a:latin typeface="微软雅黑" panose="020B0503020204020204" pitchFamily="34" charset="-122"/>
                <a:ea typeface="微软雅黑" panose="020B0503020204020204" pitchFamily="34" charset="-122"/>
              </a:rPr>
              <a:t>吸附指示剂法（</a:t>
            </a:r>
            <a:r>
              <a:rPr lang="en-US" altLang="zh-CN" sz="2800">
                <a:solidFill>
                  <a:srgbClr val="FF0000"/>
                </a:solidFill>
                <a:latin typeface="微软雅黑" panose="020B0503020204020204" pitchFamily="34" charset="-122"/>
                <a:ea typeface="微软雅黑" panose="020B0503020204020204" pitchFamily="34" charset="-122"/>
              </a:rPr>
              <a:t>Fayans</a:t>
            </a:r>
            <a:r>
              <a:rPr lang="zh-CN" altLang="en-US" sz="2800">
                <a:solidFill>
                  <a:srgbClr val="FF0000"/>
                </a:solidFill>
                <a:latin typeface="微软雅黑" panose="020B0503020204020204" pitchFamily="34" charset="-122"/>
                <a:ea typeface="微软雅黑" panose="020B0503020204020204" pitchFamily="34" charset="-122"/>
              </a:rPr>
              <a:t>法）</a:t>
            </a:r>
          </a:p>
        </p:txBody>
      </p:sp>
    </p:spTree>
    <p:extLst>
      <p:ext uri="{BB962C8B-B14F-4D97-AF65-F5344CB8AC3E}">
        <p14:creationId xmlns:p14="http://schemas.microsoft.com/office/powerpoint/2010/main" val="164378449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 calcmode="lin" valueType="num">
                                      <p:cBhvr additive="base">
                                        <p:cTn id="7" dur="500" fill="hold"/>
                                        <p:tgtEl>
                                          <p:spTgt spid="15364"/>
                                        </p:tgtEl>
                                        <p:attrNameLst>
                                          <p:attrName>ppt_x</p:attrName>
                                        </p:attrNameLst>
                                      </p:cBhvr>
                                      <p:tavLst>
                                        <p:tav tm="0">
                                          <p:val>
                                            <p:strVal val="#ppt_x"/>
                                          </p:val>
                                        </p:tav>
                                        <p:tav tm="100000">
                                          <p:val>
                                            <p:strVal val="#ppt_x"/>
                                          </p:val>
                                        </p:tav>
                                      </p:tavLst>
                                    </p:anim>
                                    <p:anim calcmode="lin" valueType="num">
                                      <p:cBhvr additive="base">
                                        <p:cTn id="8"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65"/>
                                        </p:tgtEl>
                                        <p:attrNameLst>
                                          <p:attrName>style.visibility</p:attrName>
                                        </p:attrNameLst>
                                      </p:cBhvr>
                                      <p:to>
                                        <p:strVal val="visible"/>
                                      </p:to>
                                    </p:set>
                                    <p:anim calcmode="lin" valueType="num">
                                      <p:cBhvr additive="base">
                                        <p:cTn id="13" dur="500" fill="hold"/>
                                        <p:tgtEl>
                                          <p:spTgt spid="15365"/>
                                        </p:tgtEl>
                                        <p:attrNameLst>
                                          <p:attrName>ppt_x</p:attrName>
                                        </p:attrNameLst>
                                      </p:cBhvr>
                                      <p:tavLst>
                                        <p:tav tm="0">
                                          <p:val>
                                            <p:strVal val="#ppt_x"/>
                                          </p:val>
                                        </p:tav>
                                        <p:tav tm="100000">
                                          <p:val>
                                            <p:strVal val="#ppt_x"/>
                                          </p:val>
                                        </p:tav>
                                      </p:tavLst>
                                    </p:anim>
                                    <p:anim calcmode="lin" valueType="num">
                                      <p:cBhvr additive="base">
                                        <p:cTn id="14"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362"/>
                                        </p:tgtEl>
                                        <p:attrNameLst>
                                          <p:attrName>style.visibility</p:attrName>
                                        </p:attrNameLst>
                                      </p:cBhvr>
                                      <p:to>
                                        <p:strVal val="visible"/>
                                      </p:to>
                                    </p:set>
                                    <p:anim calcmode="lin" valueType="num">
                                      <p:cBhvr additive="base">
                                        <p:cTn id="19" dur="500" fill="hold"/>
                                        <p:tgtEl>
                                          <p:spTgt spid="15362"/>
                                        </p:tgtEl>
                                        <p:attrNameLst>
                                          <p:attrName>ppt_x</p:attrName>
                                        </p:attrNameLst>
                                      </p:cBhvr>
                                      <p:tavLst>
                                        <p:tav tm="0">
                                          <p:val>
                                            <p:strVal val="#ppt_x"/>
                                          </p:val>
                                        </p:tav>
                                        <p:tav tm="100000">
                                          <p:val>
                                            <p:strVal val="#ppt_x"/>
                                          </p:val>
                                        </p:tav>
                                      </p:tavLst>
                                    </p:anim>
                                    <p:anim calcmode="lin" valueType="num">
                                      <p:cBhvr additive="base">
                                        <p:cTn id="20"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366"/>
                                        </p:tgtEl>
                                        <p:attrNameLst>
                                          <p:attrName>style.visibility</p:attrName>
                                        </p:attrNameLst>
                                      </p:cBhvr>
                                      <p:to>
                                        <p:strVal val="visible"/>
                                      </p:to>
                                    </p:set>
                                    <p:anim calcmode="lin" valueType="num">
                                      <p:cBhvr additive="base">
                                        <p:cTn id="25" dur="500" fill="hold"/>
                                        <p:tgtEl>
                                          <p:spTgt spid="15366"/>
                                        </p:tgtEl>
                                        <p:attrNameLst>
                                          <p:attrName>ppt_x</p:attrName>
                                        </p:attrNameLst>
                                      </p:cBhvr>
                                      <p:tavLst>
                                        <p:tav tm="0">
                                          <p:val>
                                            <p:strVal val="#ppt_x"/>
                                          </p:val>
                                        </p:tav>
                                        <p:tav tm="100000">
                                          <p:val>
                                            <p:strVal val="#ppt_x"/>
                                          </p:val>
                                        </p:tav>
                                      </p:tavLst>
                                    </p:anim>
                                    <p:anim calcmode="lin" valueType="num">
                                      <p:cBhvr additive="base">
                                        <p:cTn id="26"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367"/>
                                        </p:tgtEl>
                                        <p:attrNameLst>
                                          <p:attrName>style.visibility</p:attrName>
                                        </p:attrNameLst>
                                      </p:cBhvr>
                                      <p:to>
                                        <p:strVal val="visible"/>
                                      </p:to>
                                    </p:set>
                                    <p:anim calcmode="lin" valueType="num">
                                      <p:cBhvr additive="base">
                                        <p:cTn id="31" dur="500" fill="hold"/>
                                        <p:tgtEl>
                                          <p:spTgt spid="15367"/>
                                        </p:tgtEl>
                                        <p:attrNameLst>
                                          <p:attrName>ppt_x</p:attrName>
                                        </p:attrNameLst>
                                      </p:cBhvr>
                                      <p:tavLst>
                                        <p:tav tm="0">
                                          <p:val>
                                            <p:strVal val="#ppt_x"/>
                                          </p:val>
                                        </p:tav>
                                        <p:tav tm="100000">
                                          <p:val>
                                            <p:strVal val="#ppt_x"/>
                                          </p:val>
                                        </p:tav>
                                      </p:tavLst>
                                    </p:anim>
                                    <p:anim calcmode="lin" valueType="num">
                                      <p:cBhvr additive="base">
                                        <p:cTn id="32" dur="500" fill="hold"/>
                                        <p:tgtEl>
                                          <p:spTgt spid="1536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368"/>
                                        </p:tgtEl>
                                        <p:attrNameLst>
                                          <p:attrName>style.visibility</p:attrName>
                                        </p:attrNameLst>
                                      </p:cBhvr>
                                      <p:to>
                                        <p:strVal val="visible"/>
                                      </p:to>
                                    </p:set>
                                    <p:anim calcmode="lin" valueType="num">
                                      <p:cBhvr additive="base">
                                        <p:cTn id="37" dur="500" fill="hold"/>
                                        <p:tgtEl>
                                          <p:spTgt spid="15368"/>
                                        </p:tgtEl>
                                        <p:attrNameLst>
                                          <p:attrName>ppt_x</p:attrName>
                                        </p:attrNameLst>
                                      </p:cBhvr>
                                      <p:tavLst>
                                        <p:tav tm="0">
                                          <p:val>
                                            <p:strVal val="#ppt_x"/>
                                          </p:val>
                                        </p:tav>
                                        <p:tav tm="100000">
                                          <p:val>
                                            <p:strVal val="#ppt_x"/>
                                          </p:val>
                                        </p:tav>
                                      </p:tavLst>
                                    </p:anim>
                                    <p:anim calcmode="lin" valueType="num">
                                      <p:cBhvr additive="base">
                                        <p:cTn id="38" dur="500" fill="hold"/>
                                        <p:tgtEl>
                                          <p:spTgt spid="153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4" grpId="0"/>
      <p:bldP spid="15365" grpId="0"/>
      <p:bldP spid="15366" grpId="0"/>
      <p:bldP spid="15367" grpId="0"/>
      <p:bldP spid="1536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611188" y="1370161"/>
            <a:ext cx="82438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GB" sz="2400">
                <a:latin typeface="微软雅黑" panose="020B0503020204020204" pitchFamily="34" charset="-122"/>
                <a:ea typeface="微软雅黑" panose="020B0503020204020204" pitchFamily="34" charset="-122"/>
              </a:rPr>
              <a:t>滴定开始：</a:t>
            </a:r>
            <a:r>
              <a:rPr lang="en-GB" altLang="zh-CN" sz="2400">
                <a:latin typeface="微软雅黑" panose="020B0503020204020204" pitchFamily="34" charset="-122"/>
                <a:ea typeface="微软雅黑" panose="020B0503020204020204" pitchFamily="34" charset="-122"/>
              </a:rPr>
              <a:t>[Cl</a:t>
            </a:r>
            <a:r>
              <a:rPr lang="en-GB" altLang="zh-CN" sz="2400" baseline="30000">
                <a:latin typeface="微软雅黑" panose="020B0503020204020204" pitchFamily="34" charset="-122"/>
                <a:ea typeface="微软雅黑" panose="020B0503020204020204" pitchFamily="34" charset="-122"/>
              </a:rPr>
              <a:t>-</a:t>
            </a:r>
            <a:r>
              <a:rPr lang="en-GB" altLang="zh-CN" sz="2400">
                <a:latin typeface="微软雅黑" panose="020B0503020204020204" pitchFamily="34" charset="-122"/>
                <a:ea typeface="微软雅黑" panose="020B0503020204020204" pitchFamily="34" charset="-122"/>
              </a:rPr>
              <a:t>]=0.1000 mol/L     pCl=-lg[Cl</a:t>
            </a:r>
            <a:r>
              <a:rPr lang="en-GB" altLang="zh-CN" sz="2400" baseline="30000">
                <a:latin typeface="微软雅黑" panose="020B0503020204020204" pitchFamily="34" charset="-122"/>
                <a:ea typeface="微软雅黑" panose="020B0503020204020204" pitchFamily="34" charset="-122"/>
              </a:rPr>
              <a:t>-</a:t>
            </a:r>
            <a:r>
              <a:rPr lang="en-GB" altLang="zh-CN" sz="2400">
                <a:latin typeface="微软雅黑" panose="020B0503020204020204" pitchFamily="34" charset="-122"/>
                <a:ea typeface="微软雅黑" panose="020B0503020204020204" pitchFamily="34" charset="-122"/>
              </a:rPr>
              <a:t>] =1.00</a:t>
            </a:r>
          </a:p>
        </p:txBody>
      </p:sp>
      <p:sp>
        <p:nvSpPr>
          <p:cNvPr id="16387" name="Rectangle 3"/>
          <p:cNvSpPr>
            <a:spLocks noChangeArrowheads="1"/>
          </p:cNvSpPr>
          <p:nvPr/>
        </p:nvSpPr>
        <p:spPr bwMode="auto">
          <a:xfrm>
            <a:off x="684213" y="2017861"/>
            <a:ext cx="71817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GB" sz="2400">
                <a:latin typeface="微软雅黑" panose="020B0503020204020204" pitchFamily="34" charset="-122"/>
                <a:ea typeface="微软雅黑" panose="020B0503020204020204" pitchFamily="34" charset="-122"/>
              </a:rPr>
              <a:t>滴定开始至化学计量点前：</a:t>
            </a:r>
            <a:r>
              <a:rPr lang="en-GB" altLang="zh-CN" sz="2400">
                <a:latin typeface="微软雅黑" panose="020B0503020204020204" pitchFamily="34" charset="-122"/>
                <a:ea typeface="微软雅黑" panose="020B0503020204020204" pitchFamily="34" charset="-122"/>
              </a:rPr>
              <a:t>[Cl</a:t>
            </a:r>
            <a:r>
              <a:rPr lang="en-GB" altLang="zh-CN" sz="2400" baseline="30000">
                <a:latin typeface="微软雅黑" panose="020B0503020204020204" pitchFamily="34" charset="-122"/>
                <a:ea typeface="微软雅黑" panose="020B0503020204020204" pitchFamily="34" charset="-122"/>
              </a:rPr>
              <a:t>-</a:t>
            </a:r>
            <a:r>
              <a:rPr lang="en-GB" altLang="zh-CN" sz="2400">
                <a:latin typeface="微软雅黑" panose="020B0503020204020204" pitchFamily="34" charset="-122"/>
                <a:ea typeface="微软雅黑" panose="020B0503020204020204" pitchFamily="34" charset="-122"/>
              </a:rPr>
              <a:t>]</a:t>
            </a:r>
            <a:r>
              <a:rPr lang="zh-CN" altLang="en-GB" sz="2400">
                <a:latin typeface="微软雅黑" panose="020B0503020204020204" pitchFamily="34" charset="-122"/>
                <a:ea typeface="微软雅黑" panose="020B0503020204020204" pitchFamily="34" charset="-122"/>
              </a:rPr>
              <a:t>由剩余的</a:t>
            </a:r>
            <a:r>
              <a:rPr lang="en-GB" altLang="zh-CN" sz="2400">
                <a:latin typeface="微软雅黑" panose="020B0503020204020204" pitchFamily="34" charset="-122"/>
                <a:ea typeface="微软雅黑" panose="020B0503020204020204" pitchFamily="34" charset="-122"/>
              </a:rPr>
              <a:t>NaCl</a:t>
            </a:r>
            <a:r>
              <a:rPr lang="zh-CN" altLang="en-GB" sz="2400">
                <a:latin typeface="微软雅黑" panose="020B0503020204020204" pitchFamily="34" charset="-122"/>
                <a:ea typeface="微软雅黑" panose="020B0503020204020204" pitchFamily="34" charset="-122"/>
              </a:rPr>
              <a:t>决定 </a:t>
            </a:r>
          </a:p>
        </p:txBody>
      </p:sp>
      <p:graphicFrame>
        <p:nvGraphicFramePr>
          <p:cNvPr id="16388" name="Object 4"/>
          <p:cNvGraphicFramePr>
            <a:graphicFrameLocks noChangeAspect="1"/>
          </p:cNvGraphicFramePr>
          <p:nvPr>
            <p:extLst>
              <p:ext uri="{D42A27DB-BD31-4B8C-83A1-F6EECF244321}">
                <p14:modId xmlns:p14="http://schemas.microsoft.com/office/powerpoint/2010/main" val="373031892"/>
              </p:ext>
            </p:extLst>
          </p:nvPr>
        </p:nvGraphicFramePr>
        <p:xfrm>
          <a:off x="652463" y="2781300"/>
          <a:ext cx="3227387" cy="808038"/>
        </p:xfrm>
        <a:graphic>
          <a:graphicData uri="http://schemas.openxmlformats.org/presentationml/2006/ole">
            <mc:AlternateContent xmlns:mc="http://schemas.openxmlformats.org/markup-compatibility/2006">
              <mc:Choice xmlns:v="urn:schemas-microsoft-com:vml" Requires="v">
                <p:oleObj spid="_x0000_s744485" name="Equation" r:id="rId3" imgW="1942920" imgH="482400" progId="Equation.DSMT4">
                  <p:embed/>
                </p:oleObj>
              </mc:Choice>
              <mc:Fallback>
                <p:oleObj name="Equation" r:id="rId3" imgW="1942920" imgH="482400" progId="Equation.DSMT4">
                  <p:embed/>
                  <p:pic>
                    <p:nvPicPr>
                      <p:cNvPr id="0" name=""/>
                      <p:cNvPicPr>
                        <a:picLocks noChangeAspect="1" noChangeArrowheads="1"/>
                      </p:cNvPicPr>
                      <p:nvPr/>
                    </p:nvPicPr>
                    <p:blipFill>
                      <a:blip r:embed="rId4"/>
                      <a:srcRect/>
                      <a:stretch>
                        <a:fillRect/>
                      </a:stretch>
                    </p:blipFill>
                    <p:spPr bwMode="auto">
                      <a:xfrm>
                        <a:off x="652463" y="2781300"/>
                        <a:ext cx="3227387" cy="80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Rectangle 5"/>
          <p:cNvSpPr>
            <a:spLocks noChangeArrowheads="1"/>
          </p:cNvSpPr>
          <p:nvPr/>
        </p:nvSpPr>
        <p:spPr bwMode="auto">
          <a:xfrm>
            <a:off x="4032250" y="2694414"/>
            <a:ext cx="51117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GB" sz="2400" dirty="0">
                <a:latin typeface="微软雅黑" panose="020B0503020204020204" pitchFamily="34" charset="-122"/>
                <a:ea typeface="微软雅黑" panose="020B0503020204020204" pitchFamily="34" charset="-122"/>
                <a:cs typeface="Times New Roman" panose="02020603050405020304" pitchFamily="18" charset="0"/>
              </a:rPr>
              <a:t>当加入</a:t>
            </a:r>
            <a:r>
              <a:rPr lang="en-GB" altLang="zh-CN" sz="2400" dirty="0">
                <a:latin typeface="微软雅黑" panose="020B0503020204020204" pitchFamily="34" charset="-122"/>
                <a:ea typeface="微软雅黑" panose="020B0503020204020204" pitchFamily="34" charset="-122"/>
                <a:cs typeface="Times New Roman" panose="02020603050405020304" pitchFamily="18" charset="0"/>
              </a:rPr>
              <a:t>19.98 mL AgNO</a:t>
            </a:r>
            <a:r>
              <a:rPr lang="en-GB" altLang="zh-CN" sz="2400" baseline="-250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GB" sz="2400" dirty="0">
                <a:latin typeface="微软雅黑" panose="020B0503020204020204" pitchFamily="34" charset="-122"/>
                <a:ea typeface="微软雅黑" panose="020B0503020204020204" pitchFamily="34" charset="-122"/>
                <a:cs typeface="Times New Roman" panose="02020603050405020304" pitchFamily="18" charset="0"/>
              </a:rPr>
              <a:t>时，</a:t>
            </a:r>
            <a:r>
              <a:rPr lang="en-GB" altLang="zh-CN" sz="2400" dirty="0">
                <a:latin typeface="微软雅黑" panose="020B0503020204020204" pitchFamily="34" charset="-122"/>
                <a:ea typeface="微软雅黑" panose="020B0503020204020204" pitchFamily="34" charset="-122"/>
                <a:cs typeface="Times New Roman" panose="02020603050405020304" pitchFamily="18" charset="0"/>
              </a:rPr>
              <a:t>[Cl</a:t>
            </a:r>
            <a:r>
              <a:rPr lang="en-GB" altLang="zh-CN" sz="2400" baseline="30000" dirty="0">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2400" dirty="0" smtClean="0">
                <a:latin typeface="微软雅黑" panose="020B0503020204020204" pitchFamily="34" charset="-122"/>
                <a:ea typeface="微软雅黑" panose="020B0503020204020204" pitchFamily="34" charset="-122"/>
                <a:cs typeface="Times New Roman" panose="02020603050405020304" pitchFamily="18" charset="0"/>
              </a:rPr>
              <a:t>]</a:t>
            </a:r>
          </a:p>
          <a:p>
            <a:pPr eaLnBrk="1" hangingPunct="1"/>
            <a:r>
              <a:rPr lang="en-GB" altLang="zh-CN" sz="24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2400" dirty="0">
                <a:latin typeface="微软雅黑" panose="020B0503020204020204" pitchFamily="34" charset="-122"/>
                <a:ea typeface="微软雅黑" panose="020B0503020204020204" pitchFamily="34" charset="-122"/>
                <a:cs typeface="Times New Roman" panose="02020603050405020304" pitchFamily="18" charset="0"/>
              </a:rPr>
              <a:t>5.0×10</a:t>
            </a:r>
            <a:r>
              <a:rPr lang="en-GB" altLang="zh-CN" sz="2400" baseline="30000" dirty="0">
                <a:latin typeface="微软雅黑" panose="020B0503020204020204" pitchFamily="34" charset="-122"/>
                <a:ea typeface="微软雅黑" panose="020B0503020204020204" pitchFamily="34" charset="-122"/>
                <a:cs typeface="Times New Roman" panose="02020603050405020304" pitchFamily="18" charset="0"/>
              </a:rPr>
              <a:t>-5</a:t>
            </a:r>
            <a:r>
              <a:rPr lang="en-GB" altLang="zh-CN" sz="2400" dirty="0">
                <a:latin typeface="微软雅黑" panose="020B0503020204020204" pitchFamily="34" charset="-122"/>
                <a:ea typeface="微软雅黑" panose="020B0503020204020204" pitchFamily="34" charset="-122"/>
                <a:cs typeface="Times New Roman" panose="02020603050405020304" pitchFamily="18" charset="0"/>
              </a:rPr>
              <a:t>mol/L  </a:t>
            </a:r>
            <a:r>
              <a:rPr lang="en-GB" altLang="zh-CN" sz="2400" dirty="0" err="1" smtClean="0">
                <a:latin typeface="微软雅黑" panose="020B0503020204020204" pitchFamily="34" charset="-122"/>
                <a:ea typeface="微软雅黑" panose="020B0503020204020204" pitchFamily="34" charset="-122"/>
                <a:cs typeface="Times New Roman" panose="02020603050405020304" pitchFamily="18" charset="0"/>
              </a:rPr>
              <a:t>pCl</a:t>
            </a:r>
            <a:r>
              <a:rPr lang="en-GB" altLang="zh-CN" sz="2400" baseline="300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GB" altLang="zh-CN" sz="24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2400" dirty="0">
                <a:latin typeface="微软雅黑" panose="020B0503020204020204" pitchFamily="34" charset="-122"/>
                <a:ea typeface="微软雅黑" panose="020B0503020204020204" pitchFamily="34" charset="-122"/>
                <a:cs typeface="Times New Roman" panose="02020603050405020304" pitchFamily="18" charset="0"/>
              </a:rPr>
              <a:t>4.30</a:t>
            </a:r>
            <a:endParaRPr lang="zh-CN" altLang="en-GB"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390" name="Rectangle 6"/>
          <p:cNvSpPr>
            <a:spLocks noChangeArrowheads="1"/>
          </p:cNvSpPr>
          <p:nvPr/>
        </p:nvSpPr>
        <p:spPr bwMode="auto">
          <a:xfrm>
            <a:off x="755650" y="3645069"/>
            <a:ext cx="7416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GB" sz="2400" dirty="0">
                <a:latin typeface="微软雅黑" panose="020B0503020204020204" pitchFamily="34" charset="-122"/>
                <a:ea typeface="微软雅黑" panose="020B0503020204020204" pitchFamily="34" charset="-122"/>
              </a:rPr>
              <a:t>化学计量点时：溶液是</a:t>
            </a:r>
            <a:r>
              <a:rPr lang="en-GB" altLang="zh-CN" sz="2400" dirty="0" err="1">
                <a:latin typeface="微软雅黑" panose="020B0503020204020204" pitchFamily="34" charset="-122"/>
                <a:ea typeface="微软雅黑" panose="020B0503020204020204" pitchFamily="34" charset="-122"/>
              </a:rPr>
              <a:t>AgCl</a:t>
            </a:r>
            <a:r>
              <a:rPr lang="en-GB" altLang="zh-CN" sz="2400" dirty="0">
                <a:latin typeface="微软雅黑" panose="020B0503020204020204" pitchFamily="34" charset="-122"/>
                <a:ea typeface="微软雅黑" panose="020B0503020204020204" pitchFamily="34" charset="-122"/>
              </a:rPr>
              <a:t> </a:t>
            </a:r>
            <a:r>
              <a:rPr lang="zh-CN" altLang="en-GB" sz="2400" dirty="0">
                <a:latin typeface="微软雅黑" panose="020B0503020204020204" pitchFamily="34" charset="-122"/>
                <a:ea typeface="微软雅黑" panose="020B0503020204020204" pitchFamily="34" charset="-122"/>
              </a:rPr>
              <a:t>的饱和溶液。</a:t>
            </a:r>
          </a:p>
          <a:p>
            <a:pPr eaLnBrk="1" hangingPunct="1">
              <a:lnSpc>
                <a:spcPct val="125000"/>
              </a:lnSpc>
            </a:pPr>
            <a:r>
              <a:rPr lang="en-GB" altLang="zh-CN" sz="2400" dirty="0" err="1">
                <a:latin typeface="微软雅黑" panose="020B0503020204020204" pitchFamily="34" charset="-122"/>
                <a:ea typeface="微软雅黑" panose="020B0503020204020204" pitchFamily="34" charset="-122"/>
              </a:rPr>
              <a:t>pCl</a:t>
            </a:r>
            <a:r>
              <a:rPr lang="en-GB" altLang="zh-CN" sz="2400" baseline="30000" dirty="0">
                <a:latin typeface="微软雅黑" panose="020B0503020204020204" pitchFamily="34" charset="-122"/>
                <a:ea typeface="微软雅黑" panose="020B0503020204020204" pitchFamily="34" charset="-122"/>
              </a:rPr>
              <a:t>-</a:t>
            </a:r>
            <a:r>
              <a:rPr lang="en-GB" altLang="zh-CN" sz="2400" dirty="0">
                <a:latin typeface="微软雅黑" panose="020B0503020204020204" pitchFamily="34" charset="-122"/>
                <a:ea typeface="微软雅黑" panose="020B0503020204020204" pitchFamily="34" charset="-122"/>
              </a:rPr>
              <a:t>=</a:t>
            </a:r>
            <a:r>
              <a:rPr lang="en-GB" altLang="zh-CN" sz="2400" dirty="0" err="1">
                <a:latin typeface="微软雅黑" panose="020B0503020204020204" pitchFamily="34" charset="-122"/>
                <a:ea typeface="微软雅黑" panose="020B0503020204020204" pitchFamily="34" charset="-122"/>
              </a:rPr>
              <a:t>pAg</a:t>
            </a:r>
            <a:r>
              <a:rPr lang="en-GB" altLang="zh-CN" sz="2400" dirty="0">
                <a:latin typeface="微软雅黑" panose="020B0503020204020204" pitchFamily="34" charset="-122"/>
                <a:ea typeface="微软雅黑" panose="020B0503020204020204" pitchFamily="34" charset="-122"/>
              </a:rPr>
              <a:t>=</a:t>
            </a:r>
            <a:r>
              <a:rPr lang="en-GB" altLang="zh-CN" sz="2400" dirty="0" err="1">
                <a:latin typeface="微软雅黑" panose="020B0503020204020204" pitchFamily="34" charset="-122"/>
                <a:ea typeface="微软雅黑" panose="020B0503020204020204" pitchFamily="34" charset="-122"/>
              </a:rPr>
              <a:t>p</a:t>
            </a:r>
            <a:r>
              <a:rPr lang="en-GB" altLang="zh-CN" sz="2400" i="1" dirty="0" err="1">
                <a:latin typeface="微软雅黑" panose="020B0503020204020204" pitchFamily="34" charset="-122"/>
                <a:ea typeface="微软雅黑" panose="020B0503020204020204" pitchFamily="34" charset="-122"/>
              </a:rPr>
              <a:t>K</a:t>
            </a:r>
            <a:r>
              <a:rPr lang="en-GB" altLang="zh-CN" sz="2400" baseline="-25000" dirty="0" err="1">
                <a:latin typeface="微软雅黑" panose="020B0503020204020204" pitchFamily="34" charset="-122"/>
                <a:ea typeface="微软雅黑" panose="020B0503020204020204" pitchFamily="34" charset="-122"/>
              </a:rPr>
              <a:t>sp</a:t>
            </a:r>
            <a:r>
              <a:rPr lang="en-GB" altLang="zh-CN" sz="2400" dirty="0">
                <a:latin typeface="微软雅黑" panose="020B0503020204020204" pitchFamily="34" charset="-122"/>
                <a:ea typeface="微软雅黑" panose="020B0503020204020204" pitchFamily="34" charset="-122"/>
              </a:rPr>
              <a:t>/2=4.91</a:t>
            </a:r>
          </a:p>
        </p:txBody>
      </p:sp>
      <p:sp>
        <p:nvSpPr>
          <p:cNvPr id="16391" name="Rectangle 7"/>
          <p:cNvSpPr>
            <a:spLocks noChangeArrowheads="1"/>
          </p:cNvSpPr>
          <p:nvPr/>
        </p:nvSpPr>
        <p:spPr bwMode="auto">
          <a:xfrm>
            <a:off x="684213" y="4753124"/>
            <a:ext cx="69135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GB" sz="2400">
                <a:latin typeface="微软雅黑" panose="020B0503020204020204" pitchFamily="34" charset="-122"/>
                <a:ea typeface="微软雅黑" panose="020B0503020204020204" pitchFamily="34" charset="-122"/>
              </a:rPr>
              <a:t>化学计量点后：</a:t>
            </a:r>
            <a:r>
              <a:rPr lang="en-GB" altLang="zh-CN" sz="2400">
                <a:latin typeface="微软雅黑" panose="020B0503020204020204" pitchFamily="34" charset="-122"/>
                <a:ea typeface="微软雅黑" panose="020B0503020204020204" pitchFamily="34" charset="-122"/>
              </a:rPr>
              <a:t>Ag</a:t>
            </a:r>
            <a:r>
              <a:rPr lang="en-GB" altLang="zh-CN" sz="2400" baseline="30000">
                <a:latin typeface="微软雅黑" panose="020B0503020204020204" pitchFamily="34" charset="-122"/>
                <a:ea typeface="微软雅黑" panose="020B0503020204020204" pitchFamily="34" charset="-122"/>
              </a:rPr>
              <a:t>+</a:t>
            </a:r>
            <a:r>
              <a:rPr lang="zh-CN" altLang="en-GB" sz="2400">
                <a:latin typeface="微软雅黑" panose="020B0503020204020204" pitchFamily="34" charset="-122"/>
                <a:ea typeface="微软雅黑" panose="020B0503020204020204" pitchFamily="34" charset="-122"/>
              </a:rPr>
              <a:t>由</a:t>
            </a:r>
            <a:r>
              <a:rPr lang="en-GB" altLang="zh-CN" sz="2400">
                <a:latin typeface="微软雅黑" panose="020B0503020204020204" pitchFamily="34" charset="-122"/>
                <a:ea typeface="微软雅黑" panose="020B0503020204020204" pitchFamily="34" charset="-122"/>
              </a:rPr>
              <a:t>AgNO</a:t>
            </a:r>
            <a:r>
              <a:rPr lang="en-GB" altLang="zh-CN" sz="2400" baseline="-25000">
                <a:latin typeface="微软雅黑" panose="020B0503020204020204" pitchFamily="34" charset="-122"/>
                <a:ea typeface="微软雅黑" panose="020B0503020204020204" pitchFamily="34" charset="-122"/>
              </a:rPr>
              <a:t>3</a:t>
            </a:r>
            <a:r>
              <a:rPr lang="zh-CN" altLang="en-GB" sz="2400">
                <a:latin typeface="微软雅黑" panose="020B0503020204020204" pitchFamily="34" charset="-122"/>
                <a:ea typeface="微软雅黑" panose="020B0503020204020204" pitchFamily="34" charset="-122"/>
              </a:rPr>
              <a:t>（过量）决定</a:t>
            </a:r>
          </a:p>
        </p:txBody>
      </p:sp>
      <p:sp>
        <p:nvSpPr>
          <p:cNvPr id="16392" name="Rectangle 8"/>
          <p:cNvSpPr>
            <a:spLocks noChangeArrowheads="1"/>
          </p:cNvSpPr>
          <p:nvPr/>
        </p:nvSpPr>
        <p:spPr bwMode="auto">
          <a:xfrm>
            <a:off x="684213" y="5294902"/>
            <a:ext cx="8316912"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pPr>
            <a:r>
              <a:rPr lang="zh-CN" altLang="en-GB" sz="2400">
                <a:latin typeface="微软雅黑" panose="020B0503020204020204" pitchFamily="34" charset="-122"/>
                <a:ea typeface="微软雅黑" panose="020B0503020204020204" pitchFamily="34" charset="-122"/>
                <a:cs typeface="Times New Roman" panose="02020603050405020304" pitchFamily="18" charset="0"/>
              </a:rPr>
              <a:t>当加入</a:t>
            </a:r>
            <a:r>
              <a:rPr lang="en-GB" altLang="zh-CN" sz="2400">
                <a:latin typeface="微软雅黑" panose="020B0503020204020204" pitchFamily="34" charset="-122"/>
                <a:ea typeface="微软雅黑" panose="020B0503020204020204" pitchFamily="34" charset="-122"/>
                <a:cs typeface="Times New Roman" panose="02020603050405020304" pitchFamily="18" charset="0"/>
              </a:rPr>
              <a:t>20.02 mL AgNO</a:t>
            </a:r>
            <a:r>
              <a:rPr lang="en-GB" altLang="zh-CN" sz="2400" baseline="-25000">
                <a:latin typeface="微软雅黑" panose="020B0503020204020204" pitchFamily="34" charset="-122"/>
                <a:ea typeface="微软雅黑" panose="020B0503020204020204" pitchFamily="34" charset="-122"/>
                <a:cs typeface="Times New Roman" panose="02020603050405020304" pitchFamily="18" charset="0"/>
              </a:rPr>
              <a:t>3</a:t>
            </a:r>
            <a:r>
              <a:rPr lang="zh-CN" altLang="en-GB" sz="2400">
                <a:latin typeface="微软雅黑" panose="020B0503020204020204" pitchFamily="34" charset="-122"/>
                <a:ea typeface="微软雅黑" panose="020B0503020204020204" pitchFamily="34" charset="-122"/>
                <a:cs typeface="Times New Roman" panose="02020603050405020304" pitchFamily="18" charset="0"/>
              </a:rPr>
              <a:t>时，</a:t>
            </a:r>
            <a:r>
              <a:rPr lang="en-GB" altLang="zh-CN" sz="2400">
                <a:latin typeface="微软雅黑" panose="020B0503020204020204" pitchFamily="34" charset="-122"/>
                <a:ea typeface="微软雅黑" panose="020B0503020204020204" pitchFamily="34" charset="-122"/>
                <a:cs typeface="Times New Roman" panose="02020603050405020304" pitchFamily="18" charset="0"/>
              </a:rPr>
              <a:t>[Ag</a:t>
            </a:r>
            <a:r>
              <a:rPr lang="en-GB" altLang="zh-CN" sz="2400" baseline="30000">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2400">
                <a:latin typeface="微软雅黑" panose="020B0503020204020204" pitchFamily="34" charset="-122"/>
                <a:ea typeface="微软雅黑" panose="020B0503020204020204" pitchFamily="34" charset="-122"/>
                <a:cs typeface="Times New Roman" panose="02020603050405020304" pitchFamily="18" charset="0"/>
              </a:rPr>
              <a:t>]=5.0×10</a:t>
            </a:r>
            <a:r>
              <a:rPr lang="en-GB" altLang="zh-CN" sz="2400" baseline="30000">
                <a:latin typeface="微软雅黑" panose="020B0503020204020204" pitchFamily="34" charset="-122"/>
                <a:ea typeface="微软雅黑" panose="020B0503020204020204" pitchFamily="34" charset="-122"/>
                <a:cs typeface="Times New Roman" panose="02020603050405020304" pitchFamily="18" charset="0"/>
              </a:rPr>
              <a:t>-5</a:t>
            </a:r>
            <a:r>
              <a:rPr lang="en-GB" altLang="zh-CN" sz="2400">
                <a:latin typeface="微软雅黑" panose="020B0503020204020204" pitchFamily="34" charset="-122"/>
                <a:ea typeface="微软雅黑" panose="020B0503020204020204" pitchFamily="34" charset="-122"/>
                <a:cs typeface="Times New Roman" panose="02020603050405020304" pitchFamily="18" charset="0"/>
              </a:rPr>
              <a:t>mol/L   pAg=4.30     pCl</a:t>
            </a:r>
            <a:r>
              <a:rPr lang="en-GB" altLang="zh-CN" sz="2400" baseline="30000">
                <a:latin typeface="微软雅黑" panose="020B0503020204020204" pitchFamily="34" charset="-122"/>
                <a:ea typeface="微软雅黑" panose="020B0503020204020204" pitchFamily="34" charset="-122"/>
                <a:cs typeface="Times New Roman" panose="02020603050405020304" pitchFamily="18" charset="0"/>
              </a:rPr>
              <a:t>-</a:t>
            </a:r>
            <a:r>
              <a:rPr lang="en-GB" altLang="zh-CN" sz="2400">
                <a:latin typeface="微软雅黑" panose="020B0503020204020204" pitchFamily="34" charset="-122"/>
                <a:ea typeface="微软雅黑" panose="020B0503020204020204" pitchFamily="34" charset="-122"/>
                <a:cs typeface="Times New Roman" panose="02020603050405020304" pitchFamily="18" charset="0"/>
              </a:rPr>
              <a:t>=9.81-4.3=5.51</a:t>
            </a:r>
            <a:endParaRPr lang="zh-CN" altLang="en-GB" sz="2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05" name="Rectangle 9"/>
          <p:cNvSpPr>
            <a:spLocks noChangeArrowheads="1"/>
          </p:cNvSpPr>
          <p:nvPr/>
        </p:nvSpPr>
        <p:spPr bwMode="auto">
          <a:xfrm>
            <a:off x="251520" y="473298"/>
            <a:ext cx="2952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rgbClr val="C00000"/>
                </a:solidFill>
                <a:latin typeface="微软雅黑" panose="020B0503020204020204" pitchFamily="34" charset="-122"/>
                <a:ea typeface="微软雅黑" panose="020B0503020204020204" pitchFamily="34" charset="-122"/>
              </a:rPr>
              <a:t>二、滴定曲线</a:t>
            </a:r>
          </a:p>
        </p:txBody>
      </p:sp>
      <p:sp>
        <p:nvSpPr>
          <p:cNvPr id="4106" name="Rectangle 10"/>
          <p:cNvSpPr>
            <a:spLocks noChangeArrowheads="1"/>
          </p:cNvSpPr>
          <p:nvPr/>
        </p:nvSpPr>
        <p:spPr bwMode="auto">
          <a:xfrm>
            <a:off x="3203575" y="365755"/>
            <a:ext cx="5616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GB" altLang="zh-CN" sz="2400" dirty="0">
                <a:latin typeface="微软雅黑" panose="020B0503020204020204" pitchFamily="34" charset="-122"/>
                <a:ea typeface="微软雅黑" panose="020B0503020204020204" pitchFamily="34" charset="-122"/>
              </a:rPr>
              <a:t>0.1000 </a:t>
            </a:r>
            <a:r>
              <a:rPr lang="en-GB" altLang="zh-CN" sz="2400" dirty="0" err="1">
                <a:latin typeface="微软雅黑" panose="020B0503020204020204" pitchFamily="34" charset="-122"/>
                <a:ea typeface="微软雅黑" panose="020B0503020204020204" pitchFamily="34" charset="-122"/>
              </a:rPr>
              <a:t>mol</a:t>
            </a:r>
            <a:r>
              <a:rPr lang="en-GB" altLang="zh-CN" sz="2400" dirty="0">
                <a:latin typeface="微软雅黑" panose="020B0503020204020204" pitchFamily="34" charset="-122"/>
                <a:ea typeface="微软雅黑" panose="020B0503020204020204" pitchFamily="34" charset="-122"/>
              </a:rPr>
              <a:t>/LAgNO</a:t>
            </a:r>
            <a:r>
              <a:rPr lang="en-GB" altLang="zh-CN" sz="2400" baseline="-25000" dirty="0">
                <a:latin typeface="微软雅黑" panose="020B0503020204020204" pitchFamily="34" charset="-122"/>
                <a:ea typeface="微软雅黑" panose="020B0503020204020204" pitchFamily="34" charset="-122"/>
              </a:rPr>
              <a:t>3</a:t>
            </a:r>
            <a:r>
              <a:rPr lang="en-GB" altLang="zh-CN" sz="2400" dirty="0">
                <a:latin typeface="微软雅黑" panose="020B0503020204020204" pitchFamily="34" charset="-122"/>
                <a:ea typeface="微软雅黑" panose="020B0503020204020204" pitchFamily="34" charset="-122"/>
              </a:rPr>
              <a:t> </a:t>
            </a:r>
            <a:r>
              <a:rPr lang="zh-CN" altLang="en-GB" sz="2400" dirty="0">
                <a:latin typeface="微软雅黑" panose="020B0503020204020204" pitchFamily="34" charset="-122"/>
                <a:ea typeface="微软雅黑" panose="020B0503020204020204" pitchFamily="34" charset="-122"/>
                <a:sym typeface="Symbol" panose="05050102010706020507" pitchFamily="18" charset="2"/>
              </a:rPr>
              <a:t></a:t>
            </a:r>
            <a:r>
              <a:rPr lang="en-GB" altLang="zh-CN" sz="2400" dirty="0">
                <a:latin typeface="微软雅黑" panose="020B0503020204020204" pitchFamily="34" charset="-122"/>
                <a:ea typeface="微软雅黑" panose="020B0503020204020204" pitchFamily="34" charset="-122"/>
              </a:rPr>
              <a:t>20.00mL 0.1000 </a:t>
            </a:r>
            <a:r>
              <a:rPr lang="en-GB" altLang="zh-CN" sz="2400" dirty="0" err="1">
                <a:latin typeface="微软雅黑" panose="020B0503020204020204" pitchFamily="34" charset="-122"/>
                <a:ea typeface="微软雅黑" panose="020B0503020204020204" pitchFamily="34" charset="-122"/>
              </a:rPr>
              <a:t>mol</a:t>
            </a:r>
            <a:r>
              <a:rPr lang="en-GB" altLang="zh-CN" sz="2400" dirty="0">
                <a:latin typeface="微软雅黑" panose="020B0503020204020204" pitchFamily="34" charset="-122"/>
                <a:ea typeface="微软雅黑" panose="020B0503020204020204" pitchFamily="34" charset="-122"/>
              </a:rPr>
              <a:t>/L </a:t>
            </a:r>
            <a:r>
              <a:rPr lang="en-GB" altLang="zh-CN" sz="2400" dirty="0" err="1">
                <a:latin typeface="微软雅黑" panose="020B0503020204020204" pitchFamily="34" charset="-122"/>
                <a:ea typeface="微软雅黑" panose="020B0503020204020204" pitchFamily="34" charset="-122"/>
              </a:rPr>
              <a:t>NaCl</a:t>
            </a:r>
            <a:r>
              <a:rPr lang="en-GB" altLang="zh-CN" sz="24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9739702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1000"/>
                                        <p:tgtEl>
                                          <p:spTgt spid="16386"/>
                                        </p:tgtEl>
                                      </p:cBhvr>
                                    </p:animEffect>
                                    <p:anim calcmode="lin" valueType="num">
                                      <p:cBhvr>
                                        <p:cTn id="8" dur="1000" fill="hold"/>
                                        <p:tgtEl>
                                          <p:spTgt spid="16386"/>
                                        </p:tgtEl>
                                        <p:attrNameLst>
                                          <p:attrName>ppt_x</p:attrName>
                                        </p:attrNameLst>
                                      </p:cBhvr>
                                      <p:tavLst>
                                        <p:tav tm="0">
                                          <p:val>
                                            <p:strVal val="#ppt_x"/>
                                          </p:val>
                                        </p:tav>
                                        <p:tav tm="100000">
                                          <p:val>
                                            <p:strVal val="#ppt_x"/>
                                          </p:val>
                                        </p:tav>
                                      </p:tavLst>
                                    </p:anim>
                                    <p:anim calcmode="lin" valueType="num">
                                      <p:cBhvr>
                                        <p:cTn id="9" dur="1000" fill="hold"/>
                                        <p:tgtEl>
                                          <p:spTgt spid="1638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387"/>
                                        </p:tgtEl>
                                        <p:attrNameLst>
                                          <p:attrName>style.visibility</p:attrName>
                                        </p:attrNameLst>
                                      </p:cBhvr>
                                      <p:to>
                                        <p:strVal val="visible"/>
                                      </p:to>
                                    </p:set>
                                    <p:animEffect transition="in" filter="fade">
                                      <p:cBhvr>
                                        <p:cTn id="14" dur="1000"/>
                                        <p:tgtEl>
                                          <p:spTgt spid="16387"/>
                                        </p:tgtEl>
                                      </p:cBhvr>
                                    </p:animEffect>
                                    <p:anim calcmode="lin" valueType="num">
                                      <p:cBhvr>
                                        <p:cTn id="15" dur="1000" fill="hold"/>
                                        <p:tgtEl>
                                          <p:spTgt spid="16387"/>
                                        </p:tgtEl>
                                        <p:attrNameLst>
                                          <p:attrName>ppt_x</p:attrName>
                                        </p:attrNameLst>
                                      </p:cBhvr>
                                      <p:tavLst>
                                        <p:tav tm="0">
                                          <p:val>
                                            <p:strVal val="#ppt_x"/>
                                          </p:val>
                                        </p:tav>
                                        <p:tav tm="100000">
                                          <p:val>
                                            <p:strVal val="#ppt_x"/>
                                          </p:val>
                                        </p:tav>
                                      </p:tavLst>
                                    </p:anim>
                                    <p:anim calcmode="lin" valueType="num">
                                      <p:cBhvr>
                                        <p:cTn id="16" dur="1000" fill="hold"/>
                                        <p:tgtEl>
                                          <p:spTgt spid="1638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6388"/>
                                        </p:tgtEl>
                                        <p:attrNameLst>
                                          <p:attrName>style.visibility</p:attrName>
                                        </p:attrNameLst>
                                      </p:cBhvr>
                                      <p:to>
                                        <p:strVal val="visible"/>
                                      </p:to>
                                    </p:set>
                                    <p:animEffect transition="in" filter="fade">
                                      <p:cBhvr>
                                        <p:cTn id="19" dur="1000"/>
                                        <p:tgtEl>
                                          <p:spTgt spid="16388"/>
                                        </p:tgtEl>
                                      </p:cBhvr>
                                    </p:animEffect>
                                    <p:anim calcmode="lin" valueType="num">
                                      <p:cBhvr>
                                        <p:cTn id="20" dur="1000" fill="hold"/>
                                        <p:tgtEl>
                                          <p:spTgt spid="16388"/>
                                        </p:tgtEl>
                                        <p:attrNameLst>
                                          <p:attrName>ppt_x</p:attrName>
                                        </p:attrNameLst>
                                      </p:cBhvr>
                                      <p:tavLst>
                                        <p:tav tm="0">
                                          <p:val>
                                            <p:strVal val="#ppt_x"/>
                                          </p:val>
                                        </p:tav>
                                        <p:tav tm="100000">
                                          <p:val>
                                            <p:strVal val="#ppt_x"/>
                                          </p:val>
                                        </p:tav>
                                      </p:tavLst>
                                    </p:anim>
                                    <p:anim calcmode="lin" valueType="num">
                                      <p:cBhvr>
                                        <p:cTn id="21" dur="1000" fill="hold"/>
                                        <p:tgtEl>
                                          <p:spTgt spid="16388"/>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389"/>
                                        </p:tgtEl>
                                        <p:attrNameLst>
                                          <p:attrName>style.visibility</p:attrName>
                                        </p:attrNameLst>
                                      </p:cBhvr>
                                      <p:to>
                                        <p:strVal val="visible"/>
                                      </p:to>
                                    </p:set>
                                    <p:animEffect transition="in" filter="fade">
                                      <p:cBhvr>
                                        <p:cTn id="26" dur="1000"/>
                                        <p:tgtEl>
                                          <p:spTgt spid="16389"/>
                                        </p:tgtEl>
                                      </p:cBhvr>
                                    </p:animEffect>
                                    <p:anim calcmode="lin" valueType="num">
                                      <p:cBhvr>
                                        <p:cTn id="27" dur="1000" fill="hold"/>
                                        <p:tgtEl>
                                          <p:spTgt spid="16389"/>
                                        </p:tgtEl>
                                        <p:attrNameLst>
                                          <p:attrName>ppt_x</p:attrName>
                                        </p:attrNameLst>
                                      </p:cBhvr>
                                      <p:tavLst>
                                        <p:tav tm="0">
                                          <p:val>
                                            <p:strVal val="#ppt_x"/>
                                          </p:val>
                                        </p:tav>
                                        <p:tav tm="100000">
                                          <p:val>
                                            <p:strVal val="#ppt_x"/>
                                          </p:val>
                                        </p:tav>
                                      </p:tavLst>
                                    </p:anim>
                                    <p:anim calcmode="lin" valueType="num">
                                      <p:cBhvr>
                                        <p:cTn id="28" dur="1000" fill="hold"/>
                                        <p:tgtEl>
                                          <p:spTgt spid="16389"/>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6390"/>
                                        </p:tgtEl>
                                        <p:attrNameLst>
                                          <p:attrName>style.visibility</p:attrName>
                                        </p:attrNameLst>
                                      </p:cBhvr>
                                      <p:to>
                                        <p:strVal val="visible"/>
                                      </p:to>
                                    </p:set>
                                    <p:animEffect transition="in" filter="fade">
                                      <p:cBhvr>
                                        <p:cTn id="33" dur="1000"/>
                                        <p:tgtEl>
                                          <p:spTgt spid="16390"/>
                                        </p:tgtEl>
                                      </p:cBhvr>
                                    </p:animEffect>
                                    <p:anim calcmode="lin" valueType="num">
                                      <p:cBhvr>
                                        <p:cTn id="34" dur="1000" fill="hold"/>
                                        <p:tgtEl>
                                          <p:spTgt spid="16390"/>
                                        </p:tgtEl>
                                        <p:attrNameLst>
                                          <p:attrName>ppt_x</p:attrName>
                                        </p:attrNameLst>
                                      </p:cBhvr>
                                      <p:tavLst>
                                        <p:tav tm="0">
                                          <p:val>
                                            <p:strVal val="#ppt_x"/>
                                          </p:val>
                                        </p:tav>
                                        <p:tav tm="100000">
                                          <p:val>
                                            <p:strVal val="#ppt_x"/>
                                          </p:val>
                                        </p:tav>
                                      </p:tavLst>
                                    </p:anim>
                                    <p:anim calcmode="lin" valueType="num">
                                      <p:cBhvr>
                                        <p:cTn id="35" dur="1000" fill="hold"/>
                                        <p:tgtEl>
                                          <p:spTgt spid="16390"/>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6391"/>
                                        </p:tgtEl>
                                        <p:attrNameLst>
                                          <p:attrName>style.visibility</p:attrName>
                                        </p:attrNameLst>
                                      </p:cBhvr>
                                      <p:to>
                                        <p:strVal val="visible"/>
                                      </p:to>
                                    </p:set>
                                    <p:animEffect transition="in" filter="fade">
                                      <p:cBhvr>
                                        <p:cTn id="40" dur="1000"/>
                                        <p:tgtEl>
                                          <p:spTgt spid="16391"/>
                                        </p:tgtEl>
                                      </p:cBhvr>
                                    </p:animEffect>
                                    <p:anim calcmode="lin" valueType="num">
                                      <p:cBhvr>
                                        <p:cTn id="41" dur="1000" fill="hold"/>
                                        <p:tgtEl>
                                          <p:spTgt spid="16391"/>
                                        </p:tgtEl>
                                        <p:attrNameLst>
                                          <p:attrName>ppt_x</p:attrName>
                                        </p:attrNameLst>
                                      </p:cBhvr>
                                      <p:tavLst>
                                        <p:tav tm="0">
                                          <p:val>
                                            <p:strVal val="#ppt_x"/>
                                          </p:val>
                                        </p:tav>
                                        <p:tav tm="100000">
                                          <p:val>
                                            <p:strVal val="#ppt_x"/>
                                          </p:val>
                                        </p:tav>
                                      </p:tavLst>
                                    </p:anim>
                                    <p:anim calcmode="lin" valueType="num">
                                      <p:cBhvr>
                                        <p:cTn id="42" dur="1000" fill="hold"/>
                                        <p:tgtEl>
                                          <p:spTgt spid="1639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392"/>
                                        </p:tgtEl>
                                        <p:attrNameLst>
                                          <p:attrName>style.visibility</p:attrName>
                                        </p:attrNameLst>
                                      </p:cBhvr>
                                      <p:to>
                                        <p:strVal val="visible"/>
                                      </p:to>
                                    </p:set>
                                    <p:animEffect transition="in" filter="fade">
                                      <p:cBhvr>
                                        <p:cTn id="45" dur="1000"/>
                                        <p:tgtEl>
                                          <p:spTgt spid="16392"/>
                                        </p:tgtEl>
                                      </p:cBhvr>
                                    </p:animEffect>
                                    <p:anim calcmode="lin" valueType="num">
                                      <p:cBhvr>
                                        <p:cTn id="46" dur="1000" fill="hold"/>
                                        <p:tgtEl>
                                          <p:spTgt spid="16392"/>
                                        </p:tgtEl>
                                        <p:attrNameLst>
                                          <p:attrName>ppt_x</p:attrName>
                                        </p:attrNameLst>
                                      </p:cBhvr>
                                      <p:tavLst>
                                        <p:tav tm="0">
                                          <p:val>
                                            <p:strVal val="#ppt_x"/>
                                          </p:val>
                                        </p:tav>
                                        <p:tav tm="100000">
                                          <p:val>
                                            <p:strVal val="#ppt_x"/>
                                          </p:val>
                                        </p:tav>
                                      </p:tavLst>
                                    </p:anim>
                                    <p:anim calcmode="lin" valueType="num">
                                      <p:cBhvr>
                                        <p:cTn id="47" dur="1000" fill="hold"/>
                                        <p:tgtEl>
                                          <p:spTgt spid="163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87" grpId="0"/>
      <p:bldP spid="16389" grpId="0"/>
      <p:bldP spid="16390" grpId="0"/>
      <p:bldP spid="16391" grpId="0"/>
      <p:bldP spid="1639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3850" y="2636838"/>
            <a:ext cx="671513" cy="1066800"/>
            <a:chOff x="201" y="2448"/>
            <a:chExt cx="423" cy="672"/>
          </a:xfrm>
        </p:grpSpPr>
        <p:sp>
          <p:nvSpPr>
            <p:cNvPr id="5180" name="AutoShape 3"/>
            <p:cNvSpPr>
              <a:spLocks/>
            </p:cNvSpPr>
            <p:nvPr/>
          </p:nvSpPr>
          <p:spPr bwMode="auto">
            <a:xfrm>
              <a:off x="576" y="2448"/>
              <a:ext cx="48" cy="624"/>
            </a:xfrm>
            <a:prstGeom prst="leftBrace">
              <a:avLst>
                <a:gd name="adj1" fmla="val 108333"/>
                <a:gd name="adj2" fmla="val 50000"/>
              </a:avLst>
            </a:prstGeom>
            <a:noFill/>
            <a:ln w="28575">
              <a:solidFill>
                <a:srgbClr val="40458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81" name="Text Box 4"/>
            <p:cNvSpPr txBox="1">
              <a:spLocks noChangeArrowheads="1"/>
            </p:cNvSpPr>
            <p:nvPr/>
          </p:nvSpPr>
          <p:spPr bwMode="auto">
            <a:xfrm>
              <a:off x="201" y="2496"/>
              <a:ext cx="385"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800" b="1">
                  <a:solidFill>
                    <a:srgbClr val="FF3300"/>
                  </a:solidFill>
                </a:rPr>
                <a:t>突跃</a:t>
              </a:r>
            </a:p>
          </p:txBody>
        </p:sp>
      </p:grpSp>
      <p:grpSp>
        <p:nvGrpSpPr>
          <p:cNvPr id="5125" name="Group 5"/>
          <p:cNvGrpSpPr>
            <a:grpSpLocks/>
          </p:cNvGrpSpPr>
          <p:nvPr/>
        </p:nvGrpSpPr>
        <p:grpSpPr bwMode="auto">
          <a:xfrm>
            <a:off x="1042988" y="692150"/>
            <a:ext cx="3627437" cy="4556125"/>
            <a:chOff x="758" y="1152"/>
            <a:chExt cx="2285" cy="2870"/>
          </a:xfrm>
        </p:grpSpPr>
        <p:sp>
          <p:nvSpPr>
            <p:cNvPr id="5135" name="Rectangle 6"/>
            <p:cNvSpPr>
              <a:spLocks noChangeArrowheads="1"/>
            </p:cNvSpPr>
            <p:nvPr/>
          </p:nvSpPr>
          <p:spPr bwMode="auto">
            <a:xfrm>
              <a:off x="2281" y="3735"/>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1.5</a:t>
              </a:r>
            </a:p>
          </p:txBody>
        </p:sp>
        <p:sp>
          <p:nvSpPr>
            <p:cNvPr id="5136" name="Rectangle 7"/>
            <p:cNvSpPr>
              <a:spLocks noChangeArrowheads="1"/>
            </p:cNvSpPr>
            <p:nvPr/>
          </p:nvSpPr>
          <p:spPr bwMode="auto">
            <a:xfrm>
              <a:off x="1520" y="3735"/>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8.0</a:t>
              </a:r>
            </a:p>
          </p:txBody>
        </p:sp>
        <p:sp>
          <p:nvSpPr>
            <p:cNvPr id="5137" name="Rectangle 8"/>
            <p:cNvSpPr>
              <a:spLocks noChangeArrowheads="1"/>
            </p:cNvSpPr>
            <p:nvPr/>
          </p:nvSpPr>
          <p:spPr bwMode="auto">
            <a:xfrm>
              <a:off x="758" y="3735"/>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200.0</a:t>
              </a:r>
            </a:p>
          </p:txBody>
        </p:sp>
        <p:sp>
          <p:nvSpPr>
            <p:cNvPr id="5138" name="Rectangle 9"/>
            <p:cNvSpPr>
              <a:spLocks noChangeArrowheads="1"/>
            </p:cNvSpPr>
            <p:nvPr/>
          </p:nvSpPr>
          <p:spPr bwMode="auto">
            <a:xfrm>
              <a:off x="2281" y="3448"/>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2.3</a:t>
              </a:r>
            </a:p>
          </p:txBody>
        </p:sp>
        <p:sp>
          <p:nvSpPr>
            <p:cNvPr id="5139" name="Rectangle 10"/>
            <p:cNvSpPr>
              <a:spLocks noChangeArrowheads="1"/>
            </p:cNvSpPr>
            <p:nvPr/>
          </p:nvSpPr>
          <p:spPr bwMode="auto">
            <a:xfrm>
              <a:off x="1520" y="3448"/>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7.2</a:t>
              </a:r>
            </a:p>
          </p:txBody>
        </p:sp>
        <p:sp>
          <p:nvSpPr>
            <p:cNvPr id="5140" name="Rectangle 11"/>
            <p:cNvSpPr>
              <a:spLocks noChangeArrowheads="1"/>
            </p:cNvSpPr>
            <p:nvPr/>
          </p:nvSpPr>
          <p:spPr bwMode="auto">
            <a:xfrm>
              <a:off x="758" y="3448"/>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110.0</a:t>
              </a:r>
            </a:p>
          </p:txBody>
        </p:sp>
        <p:sp>
          <p:nvSpPr>
            <p:cNvPr id="5141" name="Rectangle 12"/>
            <p:cNvSpPr>
              <a:spLocks noChangeArrowheads="1"/>
            </p:cNvSpPr>
            <p:nvPr/>
          </p:nvSpPr>
          <p:spPr bwMode="auto">
            <a:xfrm>
              <a:off x="2281" y="3161"/>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3.3</a:t>
              </a:r>
            </a:p>
          </p:txBody>
        </p:sp>
        <p:sp>
          <p:nvSpPr>
            <p:cNvPr id="5142" name="Rectangle 13"/>
            <p:cNvSpPr>
              <a:spLocks noChangeArrowheads="1"/>
            </p:cNvSpPr>
            <p:nvPr/>
          </p:nvSpPr>
          <p:spPr bwMode="auto">
            <a:xfrm>
              <a:off x="1520" y="3161"/>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6.2</a:t>
              </a:r>
            </a:p>
          </p:txBody>
        </p:sp>
        <p:sp>
          <p:nvSpPr>
            <p:cNvPr id="5143" name="Rectangle 14"/>
            <p:cNvSpPr>
              <a:spLocks noChangeArrowheads="1"/>
            </p:cNvSpPr>
            <p:nvPr/>
          </p:nvSpPr>
          <p:spPr bwMode="auto">
            <a:xfrm>
              <a:off x="758" y="3161"/>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101.0</a:t>
              </a:r>
            </a:p>
          </p:txBody>
        </p:sp>
        <p:sp>
          <p:nvSpPr>
            <p:cNvPr id="5144" name="Rectangle 15"/>
            <p:cNvSpPr>
              <a:spLocks noChangeArrowheads="1"/>
            </p:cNvSpPr>
            <p:nvPr/>
          </p:nvSpPr>
          <p:spPr bwMode="auto">
            <a:xfrm>
              <a:off x="2281" y="2874"/>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3300"/>
                  </a:solidFill>
                  <a:latin typeface="Times New Roman" panose="02020603050405020304" pitchFamily="18" charset="0"/>
                </a:rPr>
                <a:t>4.3</a:t>
              </a:r>
            </a:p>
          </p:txBody>
        </p:sp>
        <p:sp>
          <p:nvSpPr>
            <p:cNvPr id="5145" name="Rectangle 16"/>
            <p:cNvSpPr>
              <a:spLocks noChangeArrowheads="1"/>
            </p:cNvSpPr>
            <p:nvPr/>
          </p:nvSpPr>
          <p:spPr bwMode="auto">
            <a:xfrm>
              <a:off x="1520" y="2874"/>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3300"/>
                  </a:solidFill>
                  <a:latin typeface="Times New Roman" panose="02020603050405020304" pitchFamily="18" charset="0"/>
                </a:rPr>
                <a:t>5.2</a:t>
              </a:r>
            </a:p>
          </p:txBody>
        </p:sp>
        <p:sp>
          <p:nvSpPr>
            <p:cNvPr id="5146" name="Rectangle 17"/>
            <p:cNvSpPr>
              <a:spLocks noChangeArrowheads="1"/>
            </p:cNvSpPr>
            <p:nvPr/>
          </p:nvSpPr>
          <p:spPr bwMode="auto">
            <a:xfrm>
              <a:off x="758" y="2874"/>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3300"/>
                  </a:solidFill>
                  <a:latin typeface="Times New Roman" panose="02020603050405020304" pitchFamily="18" charset="0"/>
                </a:rPr>
                <a:t>100.1</a:t>
              </a:r>
            </a:p>
          </p:txBody>
        </p:sp>
        <p:sp>
          <p:nvSpPr>
            <p:cNvPr id="5147" name="Rectangle 18"/>
            <p:cNvSpPr>
              <a:spLocks noChangeArrowheads="1"/>
            </p:cNvSpPr>
            <p:nvPr/>
          </p:nvSpPr>
          <p:spPr bwMode="auto">
            <a:xfrm>
              <a:off x="2281" y="2587"/>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000000"/>
                  </a:solidFill>
                  <a:latin typeface="Times New Roman" panose="02020603050405020304" pitchFamily="18" charset="0"/>
                </a:rPr>
                <a:t>4.75</a:t>
              </a:r>
            </a:p>
          </p:txBody>
        </p:sp>
        <p:sp>
          <p:nvSpPr>
            <p:cNvPr id="5148" name="Rectangle 19"/>
            <p:cNvSpPr>
              <a:spLocks noChangeArrowheads="1"/>
            </p:cNvSpPr>
            <p:nvPr/>
          </p:nvSpPr>
          <p:spPr bwMode="auto">
            <a:xfrm>
              <a:off x="1520" y="2587"/>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000000"/>
                  </a:solidFill>
                  <a:latin typeface="Times New Roman" panose="02020603050405020304" pitchFamily="18" charset="0"/>
                </a:rPr>
                <a:t>4.75</a:t>
              </a:r>
            </a:p>
          </p:txBody>
        </p:sp>
        <p:sp>
          <p:nvSpPr>
            <p:cNvPr id="5149" name="Rectangle 20"/>
            <p:cNvSpPr>
              <a:spLocks noChangeArrowheads="1"/>
            </p:cNvSpPr>
            <p:nvPr/>
          </p:nvSpPr>
          <p:spPr bwMode="auto">
            <a:xfrm>
              <a:off x="758" y="2587"/>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000000"/>
                  </a:solidFill>
                  <a:latin typeface="Times New Roman" panose="02020603050405020304" pitchFamily="18" charset="0"/>
                </a:rPr>
                <a:t>100.0</a:t>
              </a:r>
            </a:p>
          </p:txBody>
        </p:sp>
        <p:sp>
          <p:nvSpPr>
            <p:cNvPr id="5150" name="Rectangle 21"/>
            <p:cNvSpPr>
              <a:spLocks noChangeArrowheads="1"/>
            </p:cNvSpPr>
            <p:nvPr/>
          </p:nvSpPr>
          <p:spPr bwMode="auto">
            <a:xfrm>
              <a:off x="2281" y="2300"/>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3300"/>
                  </a:solidFill>
                  <a:latin typeface="Times New Roman" panose="02020603050405020304" pitchFamily="18" charset="0"/>
                </a:rPr>
                <a:t>5.2</a:t>
              </a:r>
            </a:p>
          </p:txBody>
        </p:sp>
        <p:sp>
          <p:nvSpPr>
            <p:cNvPr id="5151" name="Rectangle 22"/>
            <p:cNvSpPr>
              <a:spLocks noChangeArrowheads="1"/>
            </p:cNvSpPr>
            <p:nvPr/>
          </p:nvSpPr>
          <p:spPr bwMode="auto">
            <a:xfrm>
              <a:off x="1520" y="2300"/>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3300"/>
                  </a:solidFill>
                  <a:latin typeface="Times New Roman" panose="02020603050405020304" pitchFamily="18" charset="0"/>
                </a:rPr>
                <a:t>4.3</a:t>
              </a:r>
            </a:p>
          </p:txBody>
        </p:sp>
        <p:sp>
          <p:nvSpPr>
            <p:cNvPr id="5152" name="Rectangle 23"/>
            <p:cNvSpPr>
              <a:spLocks noChangeArrowheads="1"/>
            </p:cNvSpPr>
            <p:nvPr/>
          </p:nvSpPr>
          <p:spPr bwMode="auto">
            <a:xfrm>
              <a:off x="758" y="2300"/>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FF3300"/>
                  </a:solidFill>
                  <a:latin typeface="Times New Roman" panose="02020603050405020304" pitchFamily="18" charset="0"/>
                </a:rPr>
                <a:t>99.9</a:t>
              </a:r>
            </a:p>
          </p:txBody>
        </p:sp>
        <p:sp>
          <p:nvSpPr>
            <p:cNvPr id="5153" name="Rectangle 24"/>
            <p:cNvSpPr>
              <a:spLocks noChangeArrowheads="1"/>
            </p:cNvSpPr>
            <p:nvPr/>
          </p:nvSpPr>
          <p:spPr bwMode="auto">
            <a:xfrm>
              <a:off x="2281" y="2013"/>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6.2</a:t>
              </a:r>
            </a:p>
          </p:txBody>
        </p:sp>
        <p:sp>
          <p:nvSpPr>
            <p:cNvPr id="5154" name="Rectangle 25"/>
            <p:cNvSpPr>
              <a:spLocks noChangeArrowheads="1"/>
            </p:cNvSpPr>
            <p:nvPr/>
          </p:nvSpPr>
          <p:spPr bwMode="auto">
            <a:xfrm>
              <a:off x="1520" y="2013"/>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3.3</a:t>
              </a:r>
            </a:p>
          </p:txBody>
        </p:sp>
        <p:sp>
          <p:nvSpPr>
            <p:cNvPr id="5155" name="Rectangle 26"/>
            <p:cNvSpPr>
              <a:spLocks noChangeArrowheads="1"/>
            </p:cNvSpPr>
            <p:nvPr/>
          </p:nvSpPr>
          <p:spPr bwMode="auto">
            <a:xfrm>
              <a:off x="758" y="2013"/>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99.0</a:t>
              </a:r>
            </a:p>
          </p:txBody>
        </p:sp>
        <p:sp>
          <p:nvSpPr>
            <p:cNvPr id="5156" name="Rectangle 27"/>
            <p:cNvSpPr>
              <a:spLocks noChangeArrowheads="1"/>
            </p:cNvSpPr>
            <p:nvPr/>
          </p:nvSpPr>
          <p:spPr bwMode="auto">
            <a:xfrm>
              <a:off x="2281" y="1726"/>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7.2</a:t>
              </a:r>
            </a:p>
          </p:txBody>
        </p:sp>
        <p:sp>
          <p:nvSpPr>
            <p:cNvPr id="5157" name="Rectangle 28"/>
            <p:cNvSpPr>
              <a:spLocks noChangeArrowheads="1"/>
            </p:cNvSpPr>
            <p:nvPr/>
          </p:nvSpPr>
          <p:spPr bwMode="auto">
            <a:xfrm>
              <a:off x="1520" y="1726"/>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2.3</a:t>
              </a:r>
            </a:p>
          </p:txBody>
        </p:sp>
        <p:sp>
          <p:nvSpPr>
            <p:cNvPr id="5158" name="Rectangle 29"/>
            <p:cNvSpPr>
              <a:spLocks noChangeArrowheads="1"/>
            </p:cNvSpPr>
            <p:nvPr/>
          </p:nvSpPr>
          <p:spPr bwMode="auto">
            <a:xfrm>
              <a:off x="758" y="1726"/>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90.0</a:t>
              </a:r>
            </a:p>
          </p:txBody>
        </p:sp>
        <p:sp>
          <p:nvSpPr>
            <p:cNvPr id="5159" name="Rectangle 30"/>
            <p:cNvSpPr>
              <a:spLocks noChangeArrowheads="1"/>
            </p:cNvSpPr>
            <p:nvPr/>
          </p:nvSpPr>
          <p:spPr bwMode="auto">
            <a:xfrm>
              <a:off x="2281" y="1439"/>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800" b="1">
                <a:solidFill>
                  <a:srgbClr val="40458C"/>
                </a:solidFill>
                <a:latin typeface="Times New Roman" panose="02020603050405020304" pitchFamily="18" charset="0"/>
              </a:endParaRPr>
            </a:p>
          </p:txBody>
        </p:sp>
        <p:sp>
          <p:nvSpPr>
            <p:cNvPr id="5160" name="Rectangle 31"/>
            <p:cNvSpPr>
              <a:spLocks noChangeArrowheads="1"/>
            </p:cNvSpPr>
            <p:nvPr/>
          </p:nvSpPr>
          <p:spPr bwMode="auto">
            <a:xfrm>
              <a:off x="1520" y="1439"/>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1.0</a:t>
              </a:r>
            </a:p>
          </p:txBody>
        </p:sp>
        <p:sp>
          <p:nvSpPr>
            <p:cNvPr id="5161" name="Rectangle 32"/>
            <p:cNvSpPr>
              <a:spLocks noChangeArrowheads="1"/>
            </p:cNvSpPr>
            <p:nvPr/>
          </p:nvSpPr>
          <p:spPr bwMode="auto">
            <a:xfrm>
              <a:off x="758" y="1439"/>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  0.0</a:t>
              </a:r>
            </a:p>
          </p:txBody>
        </p:sp>
        <p:sp>
          <p:nvSpPr>
            <p:cNvPr id="5162" name="Rectangle 33"/>
            <p:cNvSpPr>
              <a:spLocks noChangeArrowheads="1"/>
            </p:cNvSpPr>
            <p:nvPr/>
          </p:nvSpPr>
          <p:spPr bwMode="auto">
            <a:xfrm>
              <a:off x="2281" y="1152"/>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pAg</a:t>
              </a:r>
            </a:p>
          </p:txBody>
        </p:sp>
        <p:sp>
          <p:nvSpPr>
            <p:cNvPr id="5163" name="Rectangle 34"/>
            <p:cNvSpPr>
              <a:spLocks noChangeArrowheads="1"/>
            </p:cNvSpPr>
            <p:nvPr/>
          </p:nvSpPr>
          <p:spPr bwMode="auto">
            <a:xfrm>
              <a:off x="1488" y="1152"/>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40458C"/>
                  </a:solidFill>
                  <a:latin typeface="Times New Roman" panose="02020603050405020304" pitchFamily="18" charset="0"/>
                </a:rPr>
                <a:t>pCl</a:t>
              </a:r>
            </a:p>
          </p:txBody>
        </p:sp>
        <p:sp>
          <p:nvSpPr>
            <p:cNvPr id="5164" name="Rectangle 35"/>
            <p:cNvSpPr>
              <a:spLocks noChangeArrowheads="1"/>
            </p:cNvSpPr>
            <p:nvPr/>
          </p:nvSpPr>
          <p:spPr bwMode="auto">
            <a:xfrm>
              <a:off x="758" y="1152"/>
              <a:ext cx="7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i="1">
                  <a:solidFill>
                    <a:srgbClr val="40458C"/>
                  </a:solidFill>
                  <a:latin typeface="Times New Roman" panose="02020603050405020304" pitchFamily="18" charset="0"/>
                </a:rPr>
                <a:t>T/ </a:t>
              </a:r>
              <a:r>
                <a:rPr lang="en-US" altLang="zh-CN" sz="2800" b="1">
                  <a:solidFill>
                    <a:srgbClr val="40458C"/>
                  </a:solidFill>
                  <a:latin typeface="Times New Roman" panose="02020603050405020304" pitchFamily="18" charset="0"/>
                </a:rPr>
                <a:t>%</a:t>
              </a:r>
            </a:p>
          </p:txBody>
        </p:sp>
        <p:sp>
          <p:nvSpPr>
            <p:cNvPr id="5165" name="Line 36"/>
            <p:cNvSpPr>
              <a:spLocks noChangeShapeType="1"/>
            </p:cNvSpPr>
            <p:nvPr/>
          </p:nvSpPr>
          <p:spPr bwMode="auto">
            <a:xfrm>
              <a:off x="758" y="1152"/>
              <a:ext cx="2285" cy="0"/>
            </a:xfrm>
            <a:prstGeom prst="line">
              <a:avLst/>
            </a:prstGeom>
            <a:noFill/>
            <a:ln w="28575" cap="sq">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6" name="Line 37"/>
            <p:cNvSpPr>
              <a:spLocks noChangeShapeType="1"/>
            </p:cNvSpPr>
            <p:nvPr/>
          </p:nvSpPr>
          <p:spPr bwMode="auto">
            <a:xfrm>
              <a:off x="758" y="1439"/>
              <a:ext cx="2285" cy="0"/>
            </a:xfrm>
            <a:prstGeom prst="line">
              <a:avLst/>
            </a:prstGeom>
            <a:noFill/>
            <a:ln w="12700">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7" name="Line 38"/>
            <p:cNvSpPr>
              <a:spLocks noChangeShapeType="1"/>
            </p:cNvSpPr>
            <p:nvPr/>
          </p:nvSpPr>
          <p:spPr bwMode="auto">
            <a:xfrm>
              <a:off x="758" y="1726"/>
              <a:ext cx="2285" cy="0"/>
            </a:xfrm>
            <a:prstGeom prst="line">
              <a:avLst/>
            </a:prstGeom>
            <a:noFill/>
            <a:ln w="12700">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8" name="Line 39"/>
            <p:cNvSpPr>
              <a:spLocks noChangeShapeType="1"/>
            </p:cNvSpPr>
            <p:nvPr/>
          </p:nvSpPr>
          <p:spPr bwMode="auto">
            <a:xfrm>
              <a:off x="758" y="2013"/>
              <a:ext cx="2285" cy="0"/>
            </a:xfrm>
            <a:prstGeom prst="line">
              <a:avLst/>
            </a:prstGeom>
            <a:noFill/>
            <a:ln w="12700">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9" name="Line 40"/>
            <p:cNvSpPr>
              <a:spLocks noChangeShapeType="1"/>
            </p:cNvSpPr>
            <p:nvPr/>
          </p:nvSpPr>
          <p:spPr bwMode="auto">
            <a:xfrm>
              <a:off x="758" y="2300"/>
              <a:ext cx="2285" cy="0"/>
            </a:xfrm>
            <a:prstGeom prst="line">
              <a:avLst/>
            </a:prstGeom>
            <a:noFill/>
            <a:ln w="12700">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70" name="Line 41"/>
            <p:cNvSpPr>
              <a:spLocks noChangeShapeType="1"/>
            </p:cNvSpPr>
            <p:nvPr/>
          </p:nvSpPr>
          <p:spPr bwMode="auto">
            <a:xfrm>
              <a:off x="758" y="2587"/>
              <a:ext cx="2285" cy="0"/>
            </a:xfrm>
            <a:prstGeom prst="line">
              <a:avLst/>
            </a:prstGeom>
            <a:noFill/>
            <a:ln w="12700">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71" name="Line 42"/>
            <p:cNvSpPr>
              <a:spLocks noChangeShapeType="1"/>
            </p:cNvSpPr>
            <p:nvPr/>
          </p:nvSpPr>
          <p:spPr bwMode="auto">
            <a:xfrm>
              <a:off x="758" y="2874"/>
              <a:ext cx="2285" cy="0"/>
            </a:xfrm>
            <a:prstGeom prst="line">
              <a:avLst/>
            </a:prstGeom>
            <a:noFill/>
            <a:ln w="12700">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72" name="Line 43"/>
            <p:cNvSpPr>
              <a:spLocks noChangeShapeType="1"/>
            </p:cNvSpPr>
            <p:nvPr/>
          </p:nvSpPr>
          <p:spPr bwMode="auto">
            <a:xfrm>
              <a:off x="758" y="3161"/>
              <a:ext cx="2285" cy="0"/>
            </a:xfrm>
            <a:prstGeom prst="line">
              <a:avLst/>
            </a:prstGeom>
            <a:noFill/>
            <a:ln w="12700">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73" name="Line 44"/>
            <p:cNvSpPr>
              <a:spLocks noChangeShapeType="1"/>
            </p:cNvSpPr>
            <p:nvPr/>
          </p:nvSpPr>
          <p:spPr bwMode="auto">
            <a:xfrm>
              <a:off x="758" y="3448"/>
              <a:ext cx="2285" cy="0"/>
            </a:xfrm>
            <a:prstGeom prst="line">
              <a:avLst/>
            </a:prstGeom>
            <a:noFill/>
            <a:ln w="12700">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74" name="Line 45"/>
            <p:cNvSpPr>
              <a:spLocks noChangeShapeType="1"/>
            </p:cNvSpPr>
            <p:nvPr/>
          </p:nvSpPr>
          <p:spPr bwMode="auto">
            <a:xfrm>
              <a:off x="758" y="3735"/>
              <a:ext cx="2285" cy="0"/>
            </a:xfrm>
            <a:prstGeom prst="line">
              <a:avLst/>
            </a:prstGeom>
            <a:noFill/>
            <a:ln w="12700">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75" name="Line 46"/>
            <p:cNvSpPr>
              <a:spLocks noChangeShapeType="1"/>
            </p:cNvSpPr>
            <p:nvPr/>
          </p:nvSpPr>
          <p:spPr bwMode="auto">
            <a:xfrm>
              <a:off x="758" y="4022"/>
              <a:ext cx="2285" cy="0"/>
            </a:xfrm>
            <a:prstGeom prst="line">
              <a:avLst/>
            </a:prstGeom>
            <a:noFill/>
            <a:ln w="28575" cap="sq">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76" name="Line 47"/>
            <p:cNvSpPr>
              <a:spLocks noChangeShapeType="1"/>
            </p:cNvSpPr>
            <p:nvPr/>
          </p:nvSpPr>
          <p:spPr bwMode="auto">
            <a:xfrm>
              <a:off x="758" y="1152"/>
              <a:ext cx="0" cy="2870"/>
            </a:xfrm>
            <a:prstGeom prst="line">
              <a:avLst/>
            </a:prstGeom>
            <a:noFill/>
            <a:ln w="28575" cap="sq">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77" name="Line 48"/>
            <p:cNvSpPr>
              <a:spLocks noChangeShapeType="1"/>
            </p:cNvSpPr>
            <p:nvPr/>
          </p:nvSpPr>
          <p:spPr bwMode="auto">
            <a:xfrm>
              <a:off x="1520" y="1152"/>
              <a:ext cx="0" cy="2870"/>
            </a:xfrm>
            <a:prstGeom prst="line">
              <a:avLst/>
            </a:prstGeom>
            <a:noFill/>
            <a:ln w="12700">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78" name="Line 49"/>
            <p:cNvSpPr>
              <a:spLocks noChangeShapeType="1"/>
            </p:cNvSpPr>
            <p:nvPr/>
          </p:nvSpPr>
          <p:spPr bwMode="auto">
            <a:xfrm>
              <a:off x="2281" y="1152"/>
              <a:ext cx="0" cy="2870"/>
            </a:xfrm>
            <a:prstGeom prst="line">
              <a:avLst/>
            </a:prstGeom>
            <a:noFill/>
            <a:ln w="12700">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79" name="Line 50"/>
            <p:cNvSpPr>
              <a:spLocks noChangeShapeType="1"/>
            </p:cNvSpPr>
            <p:nvPr/>
          </p:nvSpPr>
          <p:spPr bwMode="auto">
            <a:xfrm>
              <a:off x="3043" y="1152"/>
              <a:ext cx="0" cy="2870"/>
            </a:xfrm>
            <a:prstGeom prst="line">
              <a:avLst/>
            </a:prstGeom>
            <a:noFill/>
            <a:ln w="28575" cap="sq">
              <a:solidFill>
                <a:srgbClr val="40458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123" name="Object 51"/>
            <p:cNvGraphicFramePr>
              <a:graphicFrameLocks noChangeAspect="1"/>
            </p:cNvGraphicFramePr>
            <p:nvPr/>
          </p:nvGraphicFramePr>
          <p:xfrm>
            <a:off x="2604" y="2140"/>
            <a:ext cx="72" cy="136"/>
          </p:xfrm>
          <a:graphic>
            <a:graphicData uri="http://schemas.openxmlformats.org/presentationml/2006/ole">
              <mc:AlternateContent xmlns:mc="http://schemas.openxmlformats.org/markup-compatibility/2006">
                <mc:Choice xmlns:v="urn:schemas-microsoft-com:vml" Requires="v">
                  <p:oleObj spid="_x0000_s745544"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4" y="2140"/>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52"/>
          <p:cNvGrpSpPr>
            <a:grpSpLocks/>
          </p:cNvGrpSpPr>
          <p:nvPr/>
        </p:nvGrpSpPr>
        <p:grpSpPr bwMode="auto">
          <a:xfrm>
            <a:off x="4716463" y="3573463"/>
            <a:ext cx="3810000" cy="1371600"/>
            <a:chOff x="3216" y="3024"/>
            <a:chExt cx="2400" cy="864"/>
          </a:xfrm>
        </p:grpSpPr>
        <p:sp>
          <p:nvSpPr>
            <p:cNvPr id="5133" name="AutoShape 53"/>
            <p:cNvSpPr>
              <a:spLocks/>
            </p:cNvSpPr>
            <p:nvPr/>
          </p:nvSpPr>
          <p:spPr bwMode="auto">
            <a:xfrm>
              <a:off x="3216" y="3024"/>
              <a:ext cx="96" cy="864"/>
            </a:xfrm>
            <a:prstGeom prst="rightBrace">
              <a:avLst>
                <a:gd name="adj1" fmla="val 75000"/>
                <a:gd name="adj2" fmla="val 50000"/>
              </a:avLst>
            </a:prstGeom>
            <a:noFill/>
            <a:ln w="28575">
              <a:solidFill>
                <a:srgbClr val="40458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34" name="Text Box 54"/>
            <p:cNvSpPr txBox="1">
              <a:spLocks noChangeArrowheads="1"/>
            </p:cNvSpPr>
            <p:nvPr/>
          </p:nvSpPr>
          <p:spPr bwMode="auto">
            <a:xfrm>
              <a:off x="3456" y="3216"/>
              <a:ext cx="21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800" b="1">
                  <a:solidFill>
                    <a:srgbClr val="FF3300"/>
                  </a:solidFill>
                  <a:latin typeface="Times New Roman" panose="02020603050405020304" pitchFamily="18" charset="0"/>
                </a:rPr>
                <a:t>sp</a:t>
              </a:r>
              <a:r>
                <a:rPr lang="zh-CN" altLang="en-US" sz="2800" b="1">
                  <a:solidFill>
                    <a:srgbClr val="FF3300"/>
                  </a:solidFill>
                </a:rPr>
                <a:t>后：</a:t>
              </a:r>
              <a:r>
                <a:rPr lang="zh-CN" altLang="en-US" sz="2800" b="1">
                  <a:solidFill>
                    <a:srgbClr val="40458C"/>
                  </a:solidFill>
                </a:rPr>
                <a:t>按过量</a:t>
              </a:r>
              <a:r>
                <a:rPr lang="en-US" altLang="zh-CN" sz="2800" b="1">
                  <a:solidFill>
                    <a:srgbClr val="40458C"/>
                  </a:solidFill>
                  <a:latin typeface="Times New Roman" panose="02020603050405020304" pitchFamily="18" charset="0"/>
                </a:rPr>
                <a:t>Ag</a:t>
              </a:r>
              <a:r>
                <a:rPr lang="en-US" altLang="zh-CN" sz="2800" b="1" baseline="30000">
                  <a:solidFill>
                    <a:srgbClr val="40458C"/>
                  </a:solidFill>
                </a:rPr>
                <a:t>+</a:t>
              </a:r>
              <a:r>
                <a:rPr lang="zh-CN" altLang="en-US" sz="2800" b="1">
                  <a:solidFill>
                    <a:srgbClr val="40458C"/>
                  </a:solidFill>
                </a:rPr>
                <a:t>计</a:t>
              </a:r>
              <a:endParaRPr lang="zh-CN" altLang="en-US" sz="2800" b="1">
                <a:solidFill>
                  <a:srgbClr val="FF3300"/>
                </a:solidFill>
              </a:endParaRPr>
            </a:p>
          </p:txBody>
        </p:sp>
      </p:grpSp>
      <p:grpSp>
        <p:nvGrpSpPr>
          <p:cNvPr id="5" name="Group 55"/>
          <p:cNvGrpSpPr>
            <a:grpSpLocks/>
          </p:cNvGrpSpPr>
          <p:nvPr/>
        </p:nvGrpSpPr>
        <p:grpSpPr bwMode="auto">
          <a:xfrm>
            <a:off x="4787900" y="1125538"/>
            <a:ext cx="3886200" cy="1371600"/>
            <a:chOff x="3216" y="1584"/>
            <a:chExt cx="2448" cy="864"/>
          </a:xfrm>
        </p:grpSpPr>
        <p:sp>
          <p:nvSpPr>
            <p:cNvPr id="5131" name="AutoShape 56"/>
            <p:cNvSpPr>
              <a:spLocks/>
            </p:cNvSpPr>
            <p:nvPr/>
          </p:nvSpPr>
          <p:spPr bwMode="auto">
            <a:xfrm>
              <a:off x="3216" y="1584"/>
              <a:ext cx="96" cy="864"/>
            </a:xfrm>
            <a:prstGeom prst="rightBrace">
              <a:avLst>
                <a:gd name="adj1" fmla="val 75000"/>
                <a:gd name="adj2" fmla="val 50000"/>
              </a:avLst>
            </a:prstGeom>
            <a:noFill/>
            <a:ln w="28575">
              <a:solidFill>
                <a:srgbClr val="40458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32" name="Text Box 57"/>
            <p:cNvSpPr txBox="1">
              <a:spLocks noChangeArrowheads="1"/>
            </p:cNvSpPr>
            <p:nvPr/>
          </p:nvSpPr>
          <p:spPr bwMode="auto">
            <a:xfrm>
              <a:off x="3456" y="1776"/>
              <a:ext cx="22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800" b="1">
                  <a:solidFill>
                    <a:srgbClr val="FF3300"/>
                  </a:solidFill>
                  <a:latin typeface="Times New Roman" panose="02020603050405020304" pitchFamily="18" charset="0"/>
                </a:rPr>
                <a:t>sp</a:t>
              </a:r>
              <a:r>
                <a:rPr lang="zh-CN" altLang="en-US" sz="2800" b="1">
                  <a:solidFill>
                    <a:srgbClr val="FF3300"/>
                  </a:solidFill>
                </a:rPr>
                <a:t>前：</a:t>
              </a:r>
              <a:r>
                <a:rPr lang="zh-CN" altLang="en-US" sz="2800" b="1">
                  <a:solidFill>
                    <a:srgbClr val="40458C"/>
                  </a:solidFill>
                </a:rPr>
                <a:t>按剩余 </a:t>
              </a:r>
              <a:r>
                <a:rPr lang="en-US" altLang="zh-CN" sz="2800" b="1">
                  <a:solidFill>
                    <a:srgbClr val="40458C"/>
                  </a:solidFill>
                  <a:latin typeface="Times New Roman" panose="02020603050405020304" pitchFamily="18" charset="0"/>
                </a:rPr>
                <a:t>Cl </a:t>
              </a:r>
              <a:r>
                <a:rPr lang="en-US" altLang="zh-CN" sz="2800" b="1" baseline="52000">
                  <a:solidFill>
                    <a:srgbClr val="40458C"/>
                  </a:solidFill>
                  <a:latin typeface="Arial Black" panose="020B0A04020102020204" pitchFamily="34" charset="0"/>
                </a:rPr>
                <a:t>-</a:t>
              </a:r>
              <a:r>
                <a:rPr lang="en-US" altLang="zh-CN" sz="2800" b="1" baseline="30000">
                  <a:solidFill>
                    <a:srgbClr val="40458C"/>
                  </a:solidFill>
                </a:rPr>
                <a:t> </a:t>
              </a:r>
              <a:r>
                <a:rPr lang="zh-CN" altLang="en-US" sz="2800" b="1">
                  <a:solidFill>
                    <a:srgbClr val="40458C"/>
                  </a:solidFill>
                </a:rPr>
                <a:t>计</a:t>
              </a:r>
            </a:p>
          </p:txBody>
        </p:sp>
      </p:grpSp>
      <p:grpSp>
        <p:nvGrpSpPr>
          <p:cNvPr id="6" name="Group 58"/>
          <p:cNvGrpSpPr>
            <a:grpSpLocks/>
          </p:cNvGrpSpPr>
          <p:nvPr/>
        </p:nvGrpSpPr>
        <p:grpSpPr bwMode="auto">
          <a:xfrm>
            <a:off x="4787900" y="2565400"/>
            <a:ext cx="2667000" cy="993775"/>
            <a:chOff x="3360" y="2352"/>
            <a:chExt cx="1680" cy="626"/>
          </a:xfrm>
        </p:grpSpPr>
        <p:sp>
          <p:nvSpPr>
            <p:cNvPr id="5129" name="AutoShape 59"/>
            <p:cNvSpPr>
              <a:spLocks noChangeArrowheads="1"/>
            </p:cNvSpPr>
            <p:nvPr/>
          </p:nvSpPr>
          <p:spPr bwMode="auto">
            <a:xfrm>
              <a:off x="3360" y="2688"/>
              <a:ext cx="384" cy="9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28575">
              <a:solidFill>
                <a:srgbClr val="40458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2" name="Object 60"/>
            <p:cNvGraphicFramePr>
              <a:graphicFrameLocks noChangeAspect="1"/>
            </p:cNvGraphicFramePr>
            <p:nvPr/>
          </p:nvGraphicFramePr>
          <p:xfrm>
            <a:off x="4128" y="2352"/>
            <a:ext cx="912" cy="626"/>
          </p:xfrm>
          <a:graphic>
            <a:graphicData uri="http://schemas.openxmlformats.org/presentationml/2006/ole">
              <mc:AlternateContent xmlns:mc="http://schemas.openxmlformats.org/markup-compatibility/2006">
                <mc:Choice xmlns:v="urn:schemas-microsoft-com:vml" Requires="v">
                  <p:oleObj spid="_x0000_s745545" name="Equation" r:id="rId5" imgW="406080" imgH="279360" progId="Equation.DSMT4">
                    <p:embed/>
                  </p:oleObj>
                </mc:Choice>
                <mc:Fallback>
                  <p:oleObj name="Equation" r:id="rId5" imgW="406080" imgH="2793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8" y="2352"/>
                          <a:ext cx="912" cy="626"/>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rgbClr val="B7C1EB"/>
                                </a:outerShdw>
                              </a:effectLst>
                            </a14:hiddenEffects>
                          </a:ext>
                        </a:extLst>
                      </p:spPr>
                    </p:pic>
                  </p:oleObj>
                </mc:Fallback>
              </mc:AlternateContent>
            </a:graphicData>
          </a:graphic>
        </p:graphicFrame>
        <p:sp>
          <p:nvSpPr>
            <p:cNvPr id="5130" name="Text Box 61"/>
            <p:cNvSpPr txBox="1">
              <a:spLocks noChangeArrowheads="1"/>
            </p:cNvSpPr>
            <p:nvPr/>
          </p:nvSpPr>
          <p:spPr bwMode="auto">
            <a:xfrm>
              <a:off x="3744" y="2544"/>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800" b="1">
                  <a:solidFill>
                    <a:srgbClr val="FF3300"/>
                  </a:solidFill>
                  <a:latin typeface="Times New Roman" panose="02020603050405020304" pitchFamily="18" charset="0"/>
                </a:rPr>
                <a:t>sp</a:t>
              </a:r>
              <a:r>
                <a:rPr lang="zh-CN" altLang="en-US" sz="2800" b="1">
                  <a:solidFill>
                    <a:srgbClr val="FF3300"/>
                  </a:solidFill>
                  <a:latin typeface="Times New Roman" panose="02020603050405020304" pitchFamily="18" charset="0"/>
                </a:rPr>
                <a:t>：</a:t>
              </a:r>
              <a:endParaRPr lang="zh-CN" altLang="en-US" sz="2800" b="1">
                <a:solidFill>
                  <a:srgbClr val="FF3300"/>
                </a:solidFill>
              </a:endParaRPr>
            </a:p>
          </p:txBody>
        </p:sp>
      </p:grpSp>
    </p:spTree>
    <p:extLst>
      <p:ext uri="{BB962C8B-B14F-4D97-AF65-F5344CB8AC3E}">
        <p14:creationId xmlns:p14="http://schemas.microsoft.com/office/powerpoint/2010/main" val="38686469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extLst>
              <p:ext uri="{D42A27DB-BD31-4B8C-83A1-F6EECF244321}">
                <p14:modId xmlns:p14="http://schemas.microsoft.com/office/powerpoint/2010/main" val="667792850"/>
              </p:ext>
            </p:extLst>
          </p:nvPr>
        </p:nvGraphicFramePr>
        <p:xfrm>
          <a:off x="611561" y="1319882"/>
          <a:ext cx="3024336" cy="4197350"/>
        </p:xfrm>
        <a:graphic>
          <a:graphicData uri="http://schemas.openxmlformats.org/presentationml/2006/ole">
            <mc:AlternateContent xmlns:mc="http://schemas.openxmlformats.org/markup-compatibility/2006">
              <mc:Choice xmlns:v="urn:schemas-microsoft-com:vml" Requires="v">
                <p:oleObj spid="_x0000_s746533" name="位图图像" r:id="rId3" imgW="3153215" imgH="4123810" progId="Paint.Picture">
                  <p:embed/>
                </p:oleObj>
              </mc:Choice>
              <mc:Fallback>
                <p:oleObj name="位图图像" r:id="rId3" imgW="3153215" imgH="412381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1" y="1319882"/>
                        <a:ext cx="3024336" cy="4197350"/>
                      </a:xfrm>
                      <a:prstGeom prst="rect">
                        <a:avLst/>
                      </a:prstGeom>
                      <a:noFill/>
                      <a:ln>
                        <a:noFill/>
                      </a:ln>
                      <a:effectLst/>
                    </p:spPr>
                  </p:pic>
                </p:oleObj>
              </mc:Fallback>
            </mc:AlternateContent>
          </a:graphicData>
        </a:graphic>
      </p:graphicFrame>
      <p:sp>
        <p:nvSpPr>
          <p:cNvPr id="18435" name="Text Box 3"/>
          <p:cNvSpPr txBox="1">
            <a:spLocks noChangeArrowheads="1"/>
          </p:cNvSpPr>
          <p:nvPr/>
        </p:nvSpPr>
        <p:spPr bwMode="auto">
          <a:xfrm>
            <a:off x="4067175" y="928017"/>
            <a:ext cx="4465638" cy="502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AutoNum type="circleNumDbPlain"/>
            </a:pPr>
            <a:r>
              <a:rPr lang="zh-CN" altLang="en-US" sz="2400" dirty="0">
                <a:latin typeface="微软雅黑" panose="020B0503020204020204" pitchFamily="34" charset="-122"/>
                <a:ea typeface="微软雅黑" panose="020B0503020204020204" pitchFamily="34" charset="-122"/>
              </a:rPr>
              <a:t>滴定开始时，溶液</a:t>
            </a:r>
            <a:r>
              <a:rPr lang="en-US" altLang="zh-CN" sz="2400" dirty="0">
                <a:latin typeface="微软雅黑" panose="020B0503020204020204" pitchFamily="34" charset="-122"/>
                <a:ea typeface="微软雅黑" panose="020B0503020204020204" pitchFamily="34" charset="-122"/>
              </a:rPr>
              <a:t>[X</a:t>
            </a:r>
            <a:r>
              <a:rPr lang="en-US" altLang="zh-CN" sz="2400" baseline="300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较大，滴入</a:t>
            </a:r>
            <a:r>
              <a:rPr lang="en-US" altLang="zh-CN" sz="2400" dirty="0">
                <a:latin typeface="微软雅黑" panose="020B0503020204020204" pitchFamily="34" charset="-122"/>
                <a:ea typeface="微软雅黑" panose="020B0503020204020204" pitchFamily="34" charset="-122"/>
              </a:rPr>
              <a:t>[Ag</a:t>
            </a:r>
            <a:r>
              <a:rPr lang="en-US" altLang="zh-CN" sz="2400" baseline="300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所引起的浓度变化不大，曲线较平坦；接近</a:t>
            </a:r>
            <a:r>
              <a:rPr lang="en-US" altLang="zh-CN" sz="2400" dirty="0" err="1">
                <a:latin typeface="微软雅黑" panose="020B0503020204020204" pitchFamily="34" charset="-122"/>
                <a:ea typeface="微软雅黑" panose="020B0503020204020204" pitchFamily="34" charset="-122"/>
              </a:rPr>
              <a:t>sp</a:t>
            </a:r>
            <a:r>
              <a:rPr lang="zh-CN" altLang="en-US" sz="2400" dirty="0">
                <a:latin typeface="微软雅黑" panose="020B0503020204020204" pitchFamily="34" charset="-122"/>
                <a:ea typeface="微软雅黑" panose="020B0503020204020204" pitchFamily="34" charset="-122"/>
              </a:rPr>
              <a:t>时，</a:t>
            </a:r>
            <a:r>
              <a:rPr lang="en-US" altLang="zh-CN" sz="2400" dirty="0">
                <a:latin typeface="微软雅黑" panose="020B0503020204020204" pitchFamily="34" charset="-122"/>
                <a:ea typeface="微软雅黑" panose="020B0503020204020204" pitchFamily="34" charset="-122"/>
              </a:rPr>
              <a:t>[X</a:t>
            </a:r>
            <a:r>
              <a:rPr lang="en-US" altLang="zh-CN" sz="2400" baseline="300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已很小，滴入少量的</a:t>
            </a:r>
            <a:r>
              <a:rPr lang="en-US" altLang="zh-CN" sz="2400" dirty="0">
                <a:latin typeface="微软雅黑" panose="020B0503020204020204" pitchFamily="34" charset="-122"/>
                <a:ea typeface="微软雅黑" panose="020B0503020204020204" pitchFamily="34" charset="-122"/>
              </a:rPr>
              <a:t>[Ag</a:t>
            </a:r>
            <a:r>
              <a:rPr lang="en-US" altLang="zh-CN" sz="2400" baseline="300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即引起</a:t>
            </a:r>
            <a:r>
              <a:rPr lang="en-US" altLang="zh-CN" sz="2400" dirty="0">
                <a:latin typeface="微软雅黑" panose="020B0503020204020204" pitchFamily="34" charset="-122"/>
                <a:ea typeface="微软雅黑" panose="020B0503020204020204" pitchFamily="34" charset="-122"/>
              </a:rPr>
              <a:t>[X</a:t>
            </a:r>
            <a:r>
              <a:rPr lang="en-US" altLang="zh-CN" sz="2400" baseline="300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发生很大变化而形成突跃。</a:t>
            </a:r>
          </a:p>
          <a:p>
            <a:pPr eaLnBrk="1" hangingPunct="1">
              <a:lnSpc>
                <a:spcPct val="150000"/>
              </a:lnSpc>
              <a:buFontTx/>
              <a:buAutoNum type="circleNumDbPlain"/>
            </a:pPr>
            <a:r>
              <a:rPr lang="zh-CN" altLang="en-US" sz="2400" dirty="0">
                <a:latin typeface="微软雅黑" panose="020B0503020204020204" pitchFamily="34" charset="-122"/>
                <a:ea typeface="微软雅黑" panose="020B0503020204020204" pitchFamily="34" charset="-122"/>
              </a:rPr>
              <a:t>突跃范围的大小，取决于沉淀的</a:t>
            </a:r>
            <a:r>
              <a:rPr lang="en-US" altLang="zh-CN" sz="2400" i="1" dirty="0" err="1">
                <a:latin typeface="微软雅黑" panose="020B0503020204020204" pitchFamily="34" charset="-122"/>
                <a:ea typeface="微软雅黑" panose="020B0503020204020204" pitchFamily="34" charset="-122"/>
              </a:rPr>
              <a:t>K</a:t>
            </a:r>
            <a:r>
              <a:rPr lang="en-US" altLang="zh-CN" sz="2400" baseline="-25000" dirty="0" err="1">
                <a:latin typeface="微软雅黑" panose="020B0503020204020204" pitchFamily="34" charset="-122"/>
                <a:ea typeface="微软雅黑" panose="020B0503020204020204" pitchFamily="34" charset="-122"/>
              </a:rPr>
              <a:t>sp</a:t>
            </a:r>
            <a:r>
              <a:rPr lang="zh-CN" altLang="en-US" sz="2400" dirty="0">
                <a:latin typeface="微软雅黑" panose="020B0503020204020204" pitchFamily="34" charset="-122"/>
                <a:ea typeface="微软雅黑" panose="020B0503020204020204" pitchFamily="34" charset="-122"/>
              </a:rPr>
              <a:t>和溶液的浓度。</a:t>
            </a:r>
            <a:r>
              <a:rPr lang="en-US" altLang="zh-CN" sz="2400" i="1" dirty="0" err="1">
                <a:latin typeface="微软雅黑" panose="020B0503020204020204" pitchFamily="34" charset="-122"/>
                <a:ea typeface="微软雅黑" panose="020B0503020204020204" pitchFamily="34" charset="-122"/>
              </a:rPr>
              <a:t>K</a:t>
            </a:r>
            <a:r>
              <a:rPr lang="en-US" altLang="zh-CN" sz="2400" baseline="-25000" dirty="0" err="1">
                <a:latin typeface="微软雅黑" panose="020B0503020204020204" pitchFamily="34" charset="-122"/>
                <a:ea typeface="微软雅黑" panose="020B0503020204020204" pitchFamily="34" charset="-122"/>
              </a:rPr>
              <a:t>sp</a:t>
            </a:r>
            <a:r>
              <a:rPr lang="zh-CN" altLang="en-US" sz="2400" dirty="0">
                <a:latin typeface="微软雅黑" panose="020B0503020204020204" pitchFamily="34" charset="-122"/>
                <a:ea typeface="微软雅黑" panose="020B0503020204020204" pitchFamily="34" charset="-122"/>
              </a:rPr>
              <a:t>越小，突跃范围越大。</a:t>
            </a:r>
          </a:p>
        </p:txBody>
      </p:sp>
    </p:spTree>
    <p:extLst>
      <p:ext uri="{BB962C8B-B14F-4D97-AF65-F5344CB8AC3E}">
        <p14:creationId xmlns:p14="http://schemas.microsoft.com/office/powerpoint/2010/main" val="395476627"/>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fade">
                                      <p:cBhvr>
                                        <p:cTn id="7" dur="1000"/>
                                        <p:tgtEl>
                                          <p:spTgt spid="18435">
                                            <p:txEl>
                                              <p:pRg st="0" end="0"/>
                                            </p:txEl>
                                          </p:spTgt>
                                        </p:tgtEl>
                                      </p:cBhvr>
                                    </p:animEffect>
                                    <p:anim calcmode="lin" valueType="num">
                                      <p:cBhvr>
                                        <p:cTn id="8" dur="10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4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8435">
                                            <p:txEl>
                                              <p:pRg st="1" end="1"/>
                                            </p:txEl>
                                          </p:spTgt>
                                        </p:tgtEl>
                                        <p:attrNameLst>
                                          <p:attrName>style.visibility</p:attrName>
                                        </p:attrNameLst>
                                      </p:cBhvr>
                                      <p:to>
                                        <p:strVal val="visible"/>
                                      </p:to>
                                    </p:set>
                                    <p:animEffect transition="in" filter="fade">
                                      <p:cBhvr>
                                        <p:cTn id="14" dur="1000"/>
                                        <p:tgtEl>
                                          <p:spTgt spid="18435">
                                            <p:txEl>
                                              <p:pRg st="1" end="1"/>
                                            </p:txEl>
                                          </p:spTgt>
                                        </p:tgtEl>
                                      </p:cBhvr>
                                    </p:animEffect>
                                    <p:anim calcmode="lin" valueType="num">
                                      <p:cBhvr>
                                        <p:cTn id="15" dur="10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843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251520" y="692696"/>
            <a:ext cx="8496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dirty="0">
                <a:solidFill>
                  <a:srgbClr val="C00000"/>
                </a:solidFill>
                <a:latin typeface="微软雅黑" panose="020B0503020204020204" pitchFamily="34" charset="-122"/>
                <a:ea typeface="微软雅黑" panose="020B0503020204020204" pitchFamily="34" charset="-122"/>
              </a:rPr>
              <a:t>三、沉淀滴定终点指示剂和沉淀滴定分析方法</a:t>
            </a:r>
          </a:p>
        </p:txBody>
      </p:sp>
      <p:sp>
        <p:nvSpPr>
          <p:cNvPr id="21507" name="Rectangle 3"/>
          <p:cNvSpPr>
            <a:spLocks noChangeArrowheads="1"/>
          </p:cNvSpPr>
          <p:nvPr/>
        </p:nvSpPr>
        <p:spPr bwMode="auto">
          <a:xfrm>
            <a:off x="467742" y="1632968"/>
            <a:ext cx="74882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FF0000"/>
                </a:solidFill>
                <a:latin typeface="微软雅黑" panose="020B0503020204020204" pitchFamily="34" charset="-122"/>
                <a:ea typeface="微软雅黑" panose="020B0503020204020204" pitchFamily="34" charset="-122"/>
              </a:rPr>
              <a:t>铬酸钾指示剂法（</a:t>
            </a:r>
            <a:r>
              <a:rPr lang="en-US" altLang="zh-CN" sz="2800">
                <a:solidFill>
                  <a:srgbClr val="FF0000"/>
                </a:solidFill>
                <a:latin typeface="微软雅黑" panose="020B0503020204020204" pitchFamily="34" charset="-122"/>
                <a:ea typeface="微软雅黑" panose="020B0503020204020204" pitchFamily="34" charset="-122"/>
              </a:rPr>
              <a:t>Mohr</a:t>
            </a:r>
            <a:r>
              <a:rPr lang="zh-CN" altLang="en-US" sz="2800">
                <a:solidFill>
                  <a:srgbClr val="FF0000"/>
                </a:solidFill>
                <a:latin typeface="微软雅黑" panose="020B0503020204020204" pitchFamily="34" charset="-122"/>
                <a:ea typeface="微软雅黑" panose="020B0503020204020204" pitchFamily="34" charset="-122"/>
              </a:rPr>
              <a:t>法，莫尔法）</a:t>
            </a:r>
          </a:p>
        </p:txBody>
      </p:sp>
      <p:sp>
        <p:nvSpPr>
          <p:cNvPr id="21508" name="Text Box 4"/>
          <p:cNvSpPr txBox="1">
            <a:spLocks noChangeArrowheads="1"/>
          </p:cNvSpPr>
          <p:nvPr/>
        </p:nvSpPr>
        <p:spPr bwMode="auto">
          <a:xfrm>
            <a:off x="612205" y="2207643"/>
            <a:ext cx="3168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a:solidFill>
                  <a:srgbClr val="3399FF"/>
                </a:solidFill>
                <a:latin typeface="微软雅黑" panose="020B0503020204020204" pitchFamily="34" charset="-122"/>
                <a:ea typeface="微软雅黑" panose="020B0503020204020204" pitchFamily="34" charset="-122"/>
              </a:rPr>
              <a:t>原   理</a:t>
            </a:r>
          </a:p>
        </p:txBody>
      </p:sp>
      <p:sp>
        <p:nvSpPr>
          <p:cNvPr id="19461" name="Text Box 5"/>
          <p:cNvSpPr txBox="1">
            <a:spLocks noChangeArrowheads="1"/>
          </p:cNvSpPr>
          <p:nvPr/>
        </p:nvSpPr>
        <p:spPr bwMode="auto">
          <a:xfrm>
            <a:off x="970980" y="3504630"/>
            <a:ext cx="72009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800">
                <a:latin typeface="微软雅黑" panose="020B0503020204020204" pitchFamily="34" charset="-122"/>
                <a:ea typeface="微软雅黑" panose="020B0503020204020204" pitchFamily="34" charset="-122"/>
              </a:rPr>
              <a:t>sp</a:t>
            </a:r>
            <a:r>
              <a:rPr lang="zh-CN" altLang="en-US" sz="2800">
                <a:latin typeface="微软雅黑" panose="020B0503020204020204" pitchFamily="34" charset="-122"/>
                <a:ea typeface="微软雅黑" panose="020B0503020204020204" pitchFamily="34" charset="-122"/>
              </a:rPr>
              <a:t>前：</a:t>
            </a:r>
            <a:r>
              <a:rPr lang="en-US" altLang="zh-CN" sz="2800">
                <a:latin typeface="微软雅黑" panose="020B0503020204020204" pitchFamily="34" charset="-122"/>
                <a:ea typeface="微软雅黑" panose="020B0503020204020204" pitchFamily="34" charset="-122"/>
              </a:rPr>
              <a:t>Ag</a:t>
            </a:r>
            <a:r>
              <a:rPr lang="en-US" altLang="zh-CN" sz="2800" baseline="30000">
                <a:latin typeface="微软雅黑" panose="020B0503020204020204" pitchFamily="34" charset="-122"/>
                <a:ea typeface="微软雅黑" panose="020B0503020204020204" pitchFamily="34" charset="-122"/>
              </a:rPr>
              <a:t>+ </a:t>
            </a:r>
            <a:r>
              <a:rPr lang="en-US" altLang="zh-CN" sz="2800">
                <a:latin typeface="微软雅黑" panose="020B0503020204020204" pitchFamily="34" charset="-122"/>
                <a:ea typeface="微软雅黑" panose="020B0503020204020204" pitchFamily="34" charset="-122"/>
              </a:rPr>
              <a:t>+ Cl</a:t>
            </a:r>
            <a:r>
              <a:rPr lang="en-US" altLang="zh-CN" sz="2800" baseline="30000">
                <a:latin typeface="微软雅黑" panose="020B0503020204020204" pitchFamily="34" charset="-122"/>
                <a:ea typeface="微软雅黑" panose="020B0503020204020204" pitchFamily="34" charset="-122"/>
              </a:rPr>
              <a:t>-  </a:t>
            </a:r>
            <a:r>
              <a:rPr lang="en-US" altLang="zh-CN" sz="2800">
                <a:latin typeface="微软雅黑" panose="020B0503020204020204" pitchFamily="34" charset="-122"/>
                <a:ea typeface="微软雅黑" panose="020B0503020204020204" pitchFamily="34" charset="-122"/>
                <a:sym typeface="Symbol" panose="05050102010706020507" pitchFamily="18" charset="2"/>
              </a:rPr>
              <a:t> AgCl </a:t>
            </a:r>
            <a:r>
              <a:rPr lang="zh-CN" altLang="en-US" sz="2800">
                <a:latin typeface="微软雅黑" panose="020B0503020204020204" pitchFamily="34" charset="-122"/>
                <a:ea typeface="微软雅黑" panose="020B0503020204020204" pitchFamily="34" charset="-122"/>
                <a:sym typeface="Symbol" panose="05050102010706020507" pitchFamily="18" charset="2"/>
              </a:rPr>
              <a:t>（白色）     </a:t>
            </a:r>
            <a:r>
              <a:rPr lang="en-US" altLang="zh-CN" sz="2800" i="1">
                <a:latin typeface="微软雅黑" panose="020B0503020204020204" pitchFamily="34" charset="-122"/>
                <a:ea typeface="微软雅黑" panose="020B0503020204020204" pitchFamily="34" charset="-122"/>
                <a:sym typeface="Symbol" panose="05050102010706020507" pitchFamily="18" charset="2"/>
              </a:rPr>
              <a:t>K</a:t>
            </a:r>
            <a:r>
              <a:rPr lang="en-US" altLang="zh-CN" sz="2800" baseline="-25000">
                <a:latin typeface="微软雅黑" panose="020B0503020204020204" pitchFamily="34" charset="-122"/>
                <a:ea typeface="微软雅黑" panose="020B0503020204020204" pitchFamily="34" charset="-122"/>
                <a:sym typeface="Symbol" panose="05050102010706020507" pitchFamily="18" charset="2"/>
              </a:rPr>
              <a:t>sp</a:t>
            </a:r>
            <a:r>
              <a:rPr lang="en-US" altLang="zh-CN" sz="2800">
                <a:latin typeface="微软雅黑" panose="020B0503020204020204" pitchFamily="34" charset="-122"/>
                <a:ea typeface="微软雅黑" panose="020B0503020204020204" pitchFamily="34" charset="-122"/>
                <a:sym typeface="Symbol" panose="05050102010706020507" pitchFamily="18" charset="2"/>
              </a:rPr>
              <a:t>=1.8</a:t>
            </a:r>
            <a:r>
              <a:rPr lang="en-US" altLang="zh-CN" sz="280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×10</a:t>
            </a:r>
            <a:r>
              <a:rPr lang="en-US" altLang="zh-CN" sz="2800" baseline="3000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-10</a:t>
            </a:r>
          </a:p>
        </p:txBody>
      </p:sp>
      <p:sp>
        <p:nvSpPr>
          <p:cNvPr id="19462" name="Text Box 6"/>
          <p:cNvSpPr txBox="1">
            <a:spLocks noChangeArrowheads="1"/>
          </p:cNvSpPr>
          <p:nvPr/>
        </p:nvSpPr>
        <p:spPr bwMode="auto">
          <a:xfrm>
            <a:off x="970980" y="4873055"/>
            <a:ext cx="78486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lang="en-US" altLang="zh-CN" sz="2800">
                <a:latin typeface="微软雅黑" panose="020B0503020204020204" pitchFamily="34" charset="-122"/>
                <a:ea typeface="微软雅黑" panose="020B0503020204020204" pitchFamily="34" charset="-122"/>
              </a:rPr>
              <a:t>sp</a:t>
            </a:r>
            <a:r>
              <a:rPr lang="zh-CN" altLang="en-US" sz="2800">
                <a:latin typeface="微软雅黑" panose="020B0503020204020204" pitchFamily="34" charset="-122"/>
                <a:ea typeface="微软雅黑" panose="020B0503020204020204" pitchFamily="34" charset="-122"/>
              </a:rPr>
              <a:t>时：</a:t>
            </a:r>
            <a:r>
              <a:rPr lang="en-US" altLang="zh-CN" sz="2800">
                <a:latin typeface="微软雅黑" panose="020B0503020204020204" pitchFamily="34" charset="-122"/>
                <a:ea typeface="微软雅黑" panose="020B0503020204020204" pitchFamily="34" charset="-122"/>
              </a:rPr>
              <a:t>2Ag</a:t>
            </a:r>
            <a:r>
              <a:rPr lang="en-US" altLang="zh-CN" sz="2800" baseline="30000">
                <a:latin typeface="微软雅黑" panose="020B0503020204020204" pitchFamily="34" charset="-122"/>
                <a:ea typeface="微软雅黑" panose="020B0503020204020204" pitchFamily="34" charset="-122"/>
              </a:rPr>
              <a:t>+ </a:t>
            </a:r>
            <a:r>
              <a:rPr lang="en-US" altLang="zh-CN" sz="2800">
                <a:latin typeface="微软雅黑" panose="020B0503020204020204" pitchFamily="34" charset="-122"/>
                <a:ea typeface="微软雅黑" panose="020B0503020204020204" pitchFamily="34" charset="-122"/>
              </a:rPr>
              <a:t>+ CrO</a:t>
            </a:r>
            <a:r>
              <a:rPr lang="en-US" altLang="zh-CN" sz="2800" baseline="-25000">
                <a:latin typeface="微软雅黑" panose="020B0503020204020204" pitchFamily="34" charset="-122"/>
                <a:ea typeface="微软雅黑" panose="020B0503020204020204" pitchFamily="34" charset="-122"/>
              </a:rPr>
              <a:t>4</a:t>
            </a:r>
            <a:r>
              <a:rPr lang="en-US" altLang="zh-CN" sz="2800" baseline="30000">
                <a:latin typeface="微软雅黑" panose="020B0503020204020204" pitchFamily="34" charset="-122"/>
                <a:ea typeface="微软雅黑" panose="020B0503020204020204" pitchFamily="34" charset="-122"/>
              </a:rPr>
              <a:t>2-  </a:t>
            </a:r>
            <a:r>
              <a:rPr lang="en-US" altLang="zh-CN" sz="2800">
                <a:latin typeface="微软雅黑" panose="020B0503020204020204" pitchFamily="34" charset="-122"/>
                <a:ea typeface="微软雅黑" panose="020B0503020204020204" pitchFamily="34" charset="-122"/>
                <a:sym typeface="Symbol" panose="05050102010706020507" pitchFamily="18" charset="2"/>
              </a:rPr>
              <a:t> Ag</a:t>
            </a:r>
            <a:r>
              <a:rPr lang="en-US" altLang="zh-CN" sz="2800" baseline="-25000">
                <a:latin typeface="微软雅黑" panose="020B0503020204020204" pitchFamily="34" charset="-122"/>
                <a:ea typeface="微软雅黑" panose="020B0503020204020204" pitchFamily="34" charset="-122"/>
                <a:sym typeface="Symbol" panose="05050102010706020507" pitchFamily="18" charset="2"/>
              </a:rPr>
              <a:t>2</a:t>
            </a:r>
            <a:r>
              <a:rPr lang="en-US" altLang="zh-CN" sz="2800">
                <a:latin typeface="微软雅黑" panose="020B0503020204020204" pitchFamily="34" charset="-122"/>
                <a:ea typeface="微软雅黑" panose="020B0503020204020204" pitchFamily="34" charset="-122"/>
                <a:sym typeface="Symbol" panose="05050102010706020507" pitchFamily="18" charset="2"/>
              </a:rPr>
              <a:t>CrO</a:t>
            </a:r>
            <a:r>
              <a:rPr lang="en-US" altLang="zh-CN" sz="2800" baseline="-25000">
                <a:latin typeface="微软雅黑" panose="020B0503020204020204" pitchFamily="34" charset="-122"/>
                <a:ea typeface="微软雅黑" panose="020B0503020204020204" pitchFamily="34" charset="-122"/>
                <a:sym typeface="Symbol" panose="05050102010706020507" pitchFamily="18" charset="2"/>
              </a:rPr>
              <a:t>4</a:t>
            </a:r>
            <a:r>
              <a:rPr lang="en-US" altLang="zh-CN" sz="2800">
                <a:latin typeface="微软雅黑" panose="020B0503020204020204" pitchFamily="34" charset="-122"/>
                <a:ea typeface="微软雅黑" panose="020B0503020204020204" pitchFamily="34" charset="-122"/>
                <a:sym typeface="Symbol" panose="05050102010706020507" pitchFamily="18" charset="2"/>
              </a:rPr>
              <a:t> </a:t>
            </a:r>
            <a:r>
              <a:rPr lang="zh-CN" altLang="en-US" sz="2800">
                <a:latin typeface="微软雅黑" panose="020B0503020204020204" pitchFamily="34" charset="-122"/>
                <a:ea typeface="微软雅黑" panose="020B0503020204020204" pitchFamily="34" charset="-122"/>
                <a:sym typeface="Symbol" panose="05050102010706020507" pitchFamily="18" charset="2"/>
              </a:rPr>
              <a:t>（砖红色）</a:t>
            </a:r>
            <a:r>
              <a:rPr lang="en-US" altLang="zh-CN" sz="2800" i="1">
                <a:latin typeface="微软雅黑" panose="020B0503020204020204" pitchFamily="34" charset="-122"/>
                <a:ea typeface="微软雅黑" panose="020B0503020204020204" pitchFamily="34" charset="-122"/>
                <a:sym typeface="Symbol" panose="05050102010706020507" pitchFamily="18" charset="2"/>
              </a:rPr>
              <a:t>K</a:t>
            </a:r>
            <a:r>
              <a:rPr lang="en-US" altLang="zh-CN" sz="2800" baseline="-25000">
                <a:latin typeface="微软雅黑" panose="020B0503020204020204" pitchFamily="34" charset="-122"/>
                <a:ea typeface="微软雅黑" panose="020B0503020204020204" pitchFamily="34" charset="-122"/>
                <a:sym typeface="Symbol" panose="05050102010706020507" pitchFamily="18" charset="2"/>
              </a:rPr>
              <a:t>sp</a:t>
            </a:r>
            <a:r>
              <a:rPr lang="en-US" altLang="zh-CN" sz="2800">
                <a:latin typeface="微软雅黑" panose="020B0503020204020204" pitchFamily="34" charset="-122"/>
                <a:ea typeface="微软雅黑" panose="020B0503020204020204" pitchFamily="34" charset="-122"/>
                <a:sym typeface="Symbol" panose="05050102010706020507" pitchFamily="18" charset="2"/>
              </a:rPr>
              <a:t>=2.0</a:t>
            </a:r>
            <a:r>
              <a:rPr lang="en-US" altLang="zh-CN" sz="280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×10</a:t>
            </a:r>
            <a:r>
              <a:rPr lang="en-US" altLang="zh-CN" sz="2800" baseline="3000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-12</a:t>
            </a:r>
          </a:p>
        </p:txBody>
      </p:sp>
      <p:sp>
        <p:nvSpPr>
          <p:cNvPr id="19463" name="Text Box 7"/>
          <p:cNvSpPr txBox="1">
            <a:spLocks noChangeArrowheads="1"/>
          </p:cNvSpPr>
          <p:nvPr/>
        </p:nvSpPr>
        <p:spPr bwMode="auto">
          <a:xfrm>
            <a:off x="1044005" y="2783905"/>
            <a:ext cx="6264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latin typeface="微软雅黑" panose="020B0503020204020204" pitchFamily="34" charset="-122"/>
                <a:ea typeface="微软雅黑" panose="020B0503020204020204" pitchFamily="34" charset="-122"/>
              </a:rPr>
              <a:t>AgNO</a:t>
            </a:r>
            <a:r>
              <a:rPr lang="en-US" altLang="zh-CN" sz="2800" baseline="-250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滴定</a:t>
            </a:r>
            <a:r>
              <a:rPr lang="en-US" altLang="zh-CN" sz="2800" dirty="0">
                <a:latin typeface="微软雅黑" panose="020B0503020204020204" pitchFamily="34" charset="-122"/>
                <a:ea typeface="微软雅黑" panose="020B0503020204020204" pitchFamily="34" charset="-122"/>
              </a:rPr>
              <a:t>Cl</a:t>
            </a:r>
            <a:r>
              <a:rPr lang="en-US" altLang="zh-CN" sz="2800" baseline="300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Br</a:t>
            </a:r>
            <a:r>
              <a:rPr lang="en-US" altLang="zh-CN" sz="2800" baseline="300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K</a:t>
            </a:r>
            <a:r>
              <a:rPr lang="en-US" altLang="zh-CN" sz="2800" baseline="-25000" dirty="0">
                <a:latin typeface="微软雅黑" panose="020B0503020204020204" pitchFamily="34" charset="-122"/>
                <a:ea typeface="微软雅黑" panose="020B0503020204020204" pitchFamily="34" charset="-122"/>
              </a:rPr>
              <a:t>2</a:t>
            </a:r>
            <a:r>
              <a:rPr lang="en-US" altLang="zh-CN" sz="2800" dirty="0">
                <a:latin typeface="微软雅黑" panose="020B0503020204020204" pitchFamily="34" charset="-122"/>
                <a:ea typeface="微软雅黑" panose="020B0503020204020204" pitchFamily="34" charset="-122"/>
              </a:rPr>
              <a:t>CrO</a:t>
            </a:r>
            <a:r>
              <a:rPr lang="en-US" altLang="zh-CN" sz="2800" baseline="-250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为指示剂</a:t>
            </a:r>
          </a:p>
        </p:txBody>
      </p:sp>
    </p:spTree>
    <p:extLst>
      <p:ext uri="{BB962C8B-B14F-4D97-AF65-F5344CB8AC3E}">
        <p14:creationId xmlns:p14="http://schemas.microsoft.com/office/powerpoint/2010/main" val="2794460616"/>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3"/>
                                        </p:tgtEl>
                                        <p:attrNameLst>
                                          <p:attrName>style.visibility</p:attrName>
                                        </p:attrNameLst>
                                      </p:cBhvr>
                                      <p:to>
                                        <p:strVal val="visible"/>
                                      </p:to>
                                    </p:set>
                                    <p:anim calcmode="lin" valueType="num">
                                      <p:cBhvr additive="base">
                                        <p:cTn id="7" dur="500" fill="hold"/>
                                        <p:tgtEl>
                                          <p:spTgt spid="19463"/>
                                        </p:tgtEl>
                                        <p:attrNameLst>
                                          <p:attrName>ppt_x</p:attrName>
                                        </p:attrNameLst>
                                      </p:cBhvr>
                                      <p:tavLst>
                                        <p:tav tm="0">
                                          <p:val>
                                            <p:strVal val="#ppt_x"/>
                                          </p:val>
                                        </p:tav>
                                        <p:tav tm="100000">
                                          <p:val>
                                            <p:strVal val="#ppt_x"/>
                                          </p:val>
                                        </p:tav>
                                      </p:tavLst>
                                    </p:anim>
                                    <p:anim calcmode="lin" valueType="num">
                                      <p:cBhvr additive="base">
                                        <p:cTn id="8" dur="500" fill="hold"/>
                                        <p:tgtEl>
                                          <p:spTgt spid="194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61"/>
                                        </p:tgtEl>
                                        <p:attrNameLst>
                                          <p:attrName>style.visibility</p:attrName>
                                        </p:attrNameLst>
                                      </p:cBhvr>
                                      <p:to>
                                        <p:strVal val="visible"/>
                                      </p:to>
                                    </p:set>
                                    <p:anim calcmode="lin" valueType="num">
                                      <p:cBhvr additive="base">
                                        <p:cTn id="13" dur="500" fill="hold"/>
                                        <p:tgtEl>
                                          <p:spTgt spid="19461"/>
                                        </p:tgtEl>
                                        <p:attrNameLst>
                                          <p:attrName>ppt_x</p:attrName>
                                        </p:attrNameLst>
                                      </p:cBhvr>
                                      <p:tavLst>
                                        <p:tav tm="0">
                                          <p:val>
                                            <p:strVal val="#ppt_x"/>
                                          </p:val>
                                        </p:tav>
                                        <p:tav tm="100000">
                                          <p:val>
                                            <p:strVal val="#ppt_x"/>
                                          </p:val>
                                        </p:tav>
                                      </p:tavLst>
                                    </p:anim>
                                    <p:anim calcmode="lin" valueType="num">
                                      <p:cBhvr additive="base">
                                        <p:cTn id="14"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62"/>
                                        </p:tgtEl>
                                        <p:attrNameLst>
                                          <p:attrName>style.visibility</p:attrName>
                                        </p:attrNameLst>
                                      </p:cBhvr>
                                      <p:to>
                                        <p:strVal val="visible"/>
                                      </p:to>
                                    </p:set>
                                    <p:anim calcmode="lin" valueType="num">
                                      <p:cBhvr additive="base">
                                        <p:cTn id="19" dur="500" fill="hold"/>
                                        <p:tgtEl>
                                          <p:spTgt spid="19462"/>
                                        </p:tgtEl>
                                        <p:attrNameLst>
                                          <p:attrName>ppt_x</p:attrName>
                                        </p:attrNameLst>
                                      </p:cBhvr>
                                      <p:tavLst>
                                        <p:tav tm="0">
                                          <p:val>
                                            <p:strVal val="#ppt_x"/>
                                          </p:val>
                                        </p:tav>
                                        <p:tav tm="100000">
                                          <p:val>
                                            <p:strVal val="#ppt_x"/>
                                          </p:val>
                                        </p:tav>
                                      </p:tavLst>
                                    </p:anim>
                                    <p:anim calcmode="lin" valueType="num">
                                      <p:cBhvr additive="base">
                                        <p:cTn id="20"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P spid="19462" grpId="0"/>
      <p:bldP spid="19463" grpId="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03491" name="Object 3"/>
          <p:cNvGraphicFramePr>
            <a:graphicFrameLocks noGrp="1" noChangeAspect="1"/>
          </p:cNvGraphicFramePr>
          <p:nvPr>
            <p:ph type="body" idx="4294967295"/>
            <p:extLst>
              <p:ext uri="{D42A27DB-BD31-4B8C-83A1-F6EECF244321}">
                <p14:modId xmlns:p14="http://schemas.microsoft.com/office/powerpoint/2010/main" val="2963758674"/>
              </p:ext>
            </p:extLst>
          </p:nvPr>
        </p:nvGraphicFramePr>
        <p:xfrm>
          <a:off x="3924300" y="1618828"/>
          <a:ext cx="588963" cy="2936875"/>
        </p:xfrm>
        <a:graphic>
          <a:graphicData uri="http://schemas.openxmlformats.org/presentationml/2006/ole">
            <mc:AlternateContent xmlns:mc="http://schemas.openxmlformats.org/markup-compatibility/2006">
              <mc:Choice xmlns:v="urn:schemas-microsoft-com:vml" Requires="v">
                <p:oleObj spid="_x0000_s435518" name="PhotoImpact" r:id="rId3" imgW="485586" imgH="2333333" progId="">
                  <p:embed/>
                </p:oleObj>
              </mc:Choice>
              <mc:Fallback>
                <p:oleObj name="PhotoImpact" r:id="rId3" imgW="485586" imgH="2333333" progId="">
                  <p:embed/>
                  <p:pic>
                    <p:nvPicPr>
                      <p:cNvPr id="0" name="Picture 8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1618828"/>
                        <a:ext cx="588963" cy="293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3492" name="Object 4"/>
          <p:cNvGraphicFramePr>
            <a:graphicFrameLocks noChangeAspect="1"/>
          </p:cNvGraphicFramePr>
          <p:nvPr>
            <p:extLst>
              <p:ext uri="{D42A27DB-BD31-4B8C-83A1-F6EECF244321}">
                <p14:modId xmlns:p14="http://schemas.microsoft.com/office/powerpoint/2010/main" val="1456055502"/>
              </p:ext>
            </p:extLst>
          </p:nvPr>
        </p:nvGraphicFramePr>
        <p:xfrm>
          <a:off x="5940425" y="1690265"/>
          <a:ext cx="466725" cy="2590800"/>
        </p:xfrm>
        <a:graphic>
          <a:graphicData uri="http://schemas.openxmlformats.org/presentationml/2006/ole">
            <mc:AlternateContent xmlns:mc="http://schemas.openxmlformats.org/markup-compatibility/2006">
              <mc:Choice xmlns:v="urn:schemas-microsoft-com:vml" Requires="v">
                <p:oleObj spid="_x0000_s435519" name="PhotoImpact" r:id="rId5" imgW="295238" imgH="1971429" progId="">
                  <p:embed/>
                </p:oleObj>
              </mc:Choice>
              <mc:Fallback>
                <p:oleObj name="PhotoImpact" r:id="rId5" imgW="295238" imgH="1971429" progId="">
                  <p:embed/>
                  <p:pic>
                    <p:nvPicPr>
                      <p:cNvPr id="0" name="Picture 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425" y="1690265"/>
                        <a:ext cx="4667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
        <p:nvSpPr>
          <p:cNvPr id="703493" name="Line 5"/>
          <p:cNvSpPr>
            <a:spLocks noChangeShapeType="1"/>
          </p:cNvSpPr>
          <p:nvPr/>
        </p:nvSpPr>
        <p:spPr bwMode="auto">
          <a:xfrm>
            <a:off x="5003800" y="5074815"/>
            <a:ext cx="1008063" cy="0"/>
          </a:xfrm>
          <a:prstGeom prst="line">
            <a:avLst/>
          </a:prstGeom>
          <a:noFill/>
          <a:ln w="38100">
            <a:solidFill>
              <a:srgbClr val="0000CC"/>
            </a:solidFill>
            <a:round/>
            <a:headEnd/>
            <a:tailEnd type="triangle" w="med" len="med"/>
          </a:ln>
          <a:effectLst/>
        </p:spPr>
        <p:txBody>
          <a:bodyPr wrap="none" anchor="ctr"/>
          <a:lstStyle/>
          <a:p>
            <a:pPr>
              <a:defRPr/>
            </a:pPr>
            <a:endParaRPr lang="zh-CN" altLang="en-US"/>
          </a:p>
        </p:txBody>
      </p:sp>
      <p:graphicFrame>
        <p:nvGraphicFramePr>
          <p:cNvPr id="703495" name="Object 7"/>
          <p:cNvGraphicFramePr>
            <a:graphicFrameLocks noChangeAspect="1"/>
          </p:cNvGraphicFramePr>
          <p:nvPr>
            <p:extLst>
              <p:ext uri="{D42A27DB-BD31-4B8C-83A1-F6EECF244321}">
                <p14:modId xmlns:p14="http://schemas.microsoft.com/office/powerpoint/2010/main" val="671908555"/>
              </p:ext>
            </p:extLst>
          </p:nvPr>
        </p:nvGraphicFramePr>
        <p:xfrm>
          <a:off x="1692275" y="1761703"/>
          <a:ext cx="666750" cy="2590800"/>
        </p:xfrm>
        <a:graphic>
          <a:graphicData uri="http://schemas.openxmlformats.org/presentationml/2006/ole">
            <mc:AlternateContent xmlns:mc="http://schemas.openxmlformats.org/markup-compatibility/2006">
              <mc:Choice xmlns:v="urn:schemas-microsoft-com:vml" Requires="v">
                <p:oleObj spid="_x0000_s435520" name="PhotoImpact" r:id="rId7" imgW="400000" imgH="1552381" progId="">
                  <p:embed/>
                </p:oleObj>
              </mc:Choice>
              <mc:Fallback>
                <p:oleObj name="PhotoImpact" r:id="rId7" imgW="400000" imgH="1552381" progId="">
                  <p:embed/>
                  <p:pic>
                    <p:nvPicPr>
                      <p:cNvPr id="0" name="Picture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1761703"/>
                        <a:ext cx="6667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
        <p:nvSpPr>
          <p:cNvPr id="703496" name="Line 8"/>
          <p:cNvSpPr>
            <a:spLocks noChangeShapeType="1"/>
          </p:cNvSpPr>
          <p:nvPr/>
        </p:nvSpPr>
        <p:spPr bwMode="auto">
          <a:xfrm flipV="1">
            <a:off x="2555875" y="5001790"/>
            <a:ext cx="1079500" cy="0"/>
          </a:xfrm>
          <a:prstGeom prst="line">
            <a:avLst/>
          </a:prstGeom>
          <a:noFill/>
          <a:ln w="38100">
            <a:solidFill>
              <a:srgbClr val="0000CC"/>
            </a:solidFill>
            <a:round/>
            <a:headEnd/>
            <a:tailEnd type="triangle" w="med" len="med"/>
          </a:ln>
          <a:effectLst/>
        </p:spPr>
        <p:txBody>
          <a:bodyPr wrap="none" anchor="ctr"/>
          <a:lstStyle/>
          <a:p>
            <a:pPr>
              <a:defRPr/>
            </a:pPr>
            <a:endParaRPr lang="zh-CN" altLang="en-US"/>
          </a:p>
        </p:txBody>
      </p:sp>
      <p:sp>
        <p:nvSpPr>
          <p:cNvPr id="703498" name="Line 10"/>
          <p:cNvSpPr>
            <a:spLocks noChangeShapeType="1"/>
          </p:cNvSpPr>
          <p:nvPr/>
        </p:nvSpPr>
        <p:spPr bwMode="auto">
          <a:xfrm flipV="1">
            <a:off x="2971800" y="5306590"/>
            <a:ext cx="0" cy="533400"/>
          </a:xfrm>
          <a:prstGeom prst="line">
            <a:avLst/>
          </a:prstGeom>
          <a:noFill/>
          <a:ln w="38100">
            <a:solidFill>
              <a:schemeClr val="bg1"/>
            </a:solidFill>
            <a:round/>
            <a:headEnd/>
            <a:tailEnd type="triangle" w="med" len="med"/>
          </a:ln>
        </p:spPr>
        <p:txBody>
          <a:bodyPr wrap="none" anchor="ctr"/>
          <a:lstStyle/>
          <a:p>
            <a:endParaRPr lang="zh-CN" altLang="en-US"/>
          </a:p>
        </p:txBody>
      </p:sp>
      <p:sp>
        <p:nvSpPr>
          <p:cNvPr id="703499" name="Line 11"/>
          <p:cNvSpPr>
            <a:spLocks noChangeShapeType="1"/>
          </p:cNvSpPr>
          <p:nvPr/>
        </p:nvSpPr>
        <p:spPr bwMode="auto">
          <a:xfrm flipH="1" flipV="1">
            <a:off x="6227763" y="5435178"/>
            <a:ext cx="0" cy="431800"/>
          </a:xfrm>
          <a:prstGeom prst="line">
            <a:avLst/>
          </a:prstGeom>
          <a:noFill/>
          <a:ln w="38100">
            <a:solidFill>
              <a:schemeClr val="bg1"/>
            </a:solidFill>
            <a:round/>
            <a:headEnd/>
            <a:tailEnd type="triangle" w="med" len="med"/>
          </a:ln>
        </p:spPr>
        <p:txBody>
          <a:bodyPr wrap="none" anchor="ctr"/>
          <a:lstStyle/>
          <a:p>
            <a:endParaRPr lang="zh-CN" altLang="en-US"/>
          </a:p>
        </p:txBody>
      </p:sp>
      <p:sp>
        <p:nvSpPr>
          <p:cNvPr id="703500" name="AutoShape 12">
            <a:hlinkClick r:id="rId9" action="ppaction://hlinksldjump" highlightClick="1"/>
          </p:cNvPr>
          <p:cNvSpPr>
            <a:spLocks noChangeArrowheads="1"/>
          </p:cNvSpPr>
          <p:nvPr/>
        </p:nvSpPr>
        <p:spPr bwMode="auto">
          <a:xfrm>
            <a:off x="8101013" y="6011440"/>
            <a:ext cx="457200" cy="369888"/>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
        <p:nvSpPr>
          <p:cNvPr id="703501" name="Text Box 13"/>
          <p:cNvSpPr txBox="1">
            <a:spLocks noChangeArrowheads="1"/>
          </p:cNvSpPr>
          <p:nvPr/>
        </p:nvSpPr>
        <p:spPr bwMode="auto">
          <a:xfrm>
            <a:off x="5940425" y="4771603"/>
            <a:ext cx="1152525" cy="519112"/>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800">
                <a:solidFill>
                  <a:schemeClr val="tx2"/>
                </a:solidFill>
                <a:latin typeface="Verdana" pitchFamily="34" charset="0"/>
                <a:ea typeface="黑体" pitchFamily="2" charset="-122"/>
              </a:rPr>
              <a:t>AgCl</a:t>
            </a:r>
          </a:p>
        </p:txBody>
      </p:sp>
      <p:sp>
        <p:nvSpPr>
          <p:cNvPr id="703502" name="Text Box 14"/>
          <p:cNvSpPr txBox="1">
            <a:spLocks noChangeArrowheads="1"/>
          </p:cNvSpPr>
          <p:nvPr/>
        </p:nvSpPr>
        <p:spPr bwMode="auto">
          <a:xfrm>
            <a:off x="3563938" y="4785890"/>
            <a:ext cx="1655762" cy="519113"/>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800">
                <a:solidFill>
                  <a:schemeClr val="tx2"/>
                </a:solidFill>
                <a:latin typeface="Verdana" pitchFamily="34" charset="0"/>
                <a:ea typeface="黑体" pitchFamily="2" charset="-122"/>
              </a:rPr>
              <a:t>Ag</a:t>
            </a:r>
            <a:r>
              <a:rPr lang="en-US" altLang="zh-CN" sz="2800" baseline="-25000">
                <a:solidFill>
                  <a:schemeClr val="tx2"/>
                </a:solidFill>
                <a:latin typeface="Verdana" pitchFamily="34" charset="0"/>
                <a:ea typeface="黑体" pitchFamily="2" charset="-122"/>
              </a:rPr>
              <a:t>2</a:t>
            </a:r>
            <a:r>
              <a:rPr lang="en-US" altLang="zh-CN" sz="2800">
                <a:solidFill>
                  <a:schemeClr val="tx2"/>
                </a:solidFill>
                <a:latin typeface="Verdana" pitchFamily="34" charset="0"/>
                <a:ea typeface="黑体" pitchFamily="2" charset="-122"/>
              </a:rPr>
              <a:t>CrO</a:t>
            </a:r>
            <a:r>
              <a:rPr lang="en-US" altLang="zh-CN" sz="2800" baseline="-25000">
                <a:solidFill>
                  <a:schemeClr val="tx2"/>
                </a:solidFill>
                <a:latin typeface="Verdana" pitchFamily="34" charset="0"/>
                <a:ea typeface="黑体" pitchFamily="2" charset="-122"/>
              </a:rPr>
              <a:t>4</a:t>
            </a:r>
          </a:p>
        </p:txBody>
      </p:sp>
      <p:sp>
        <p:nvSpPr>
          <p:cNvPr id="703503" name="Text Box 15"/>
          <p:cNvSpPr txBox="1">
            <a:spLocks noChangeArrowheads="1"/>
          </p:cNvSpPr>
          <p:nvPr/>
        </p:nvSpPr>
        <p:spPr bwMode="auto">
          <a:xfrm>
            <a:off x="5219700" y="5506615"/>
            <a:ext cx="647700" cy="519113"/>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800">
                <a:solidFill>
                  <a:schemeClr val="tx2"/>
                </a:solidFill>
                <a:latin typeface="Verdana" pitchFamily="34" charset="0"/>
                <a:ea typeface="宋体" pitchFamily="2" charset="-122"/>
              </a:rPr>
              <a:t>Cl</a:t>
            </a:r>
            <a:r>
              <a:rPr lang="en-US" altLang="zh-CN" sz="2800" baseline="30000">
                <a:solidFill>
                  <a:schemeClr val="tx2"/>
                </a:solidFill>
                <a:latin typeface="Verdana" pitchFamily="34" charset="0"/>
                <a:ea typeface="宋体" pitchFamily="2" charset="-122"/>
              </a:rPr>
              <a:t>-</a:t>
            </a:r>
          </a:p>
        </p:txBody>
      </p:sp>
      <p:sp>
        <p:nvSpPr>
          <p:cNvPr id="703504" name="Text Box 16"/>
          <p:cNvSpPr txBox="1">
            <a:spLocks noChangeArrowheads="1"/>
          </p:cNvSpPr>
          <p:nvPr/>
        </p:nvSpPr>
        <p:spPr bwMode="auto">
          <a:xfrm>
            <a:off x="2484438" y="5506615"/>
            <a:ext cx="1295400" cy="519113"/>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800">
                <a:solidFill>
                  <a:schemeClr val="tx2"/>
                </a:solidFill>
                <a:latin typeface="Verdana" pitchFamily="34" charset="0"/>
                <a:ea typeface="宋体" pitchFamily="2" charset="-122"/>
              </a:rPr>
              <a:t>CrO</a:t>
            </a:r>
            <a:r>
              <a:rPr lang="en-US" altLang="zh-CN" sz="2800" baseline="-25000">
                <a:solidFill>
                  <a:schemeClr val="tx2"/>
                </a:solidFill>
                <a:latin typeface="Verdana" pitchFamily="34" charset="0"/>
                <a:ea typeface="宋体" pitchFamily="2" charset="-122"/>
              </a:rPr>
              <a:t>4</a:t>
            </a:r>
            <a:r>
              <a:rPr lang="en-US" altLang="zh-CN" sz="2800" baseline="30000">
                <a:solidFill>
                  <a:schemeClr val="tx2"/>
                </a:solidFill>
                <a:latin typeface="Verdana" pitchFamily="34" charset="0"/>
                <a:ea typeface="宋体" pitchFamily="2" charset="-122"/>
              </a:rPr>
              <a:t>2-</a:t>
            </a:r>
          </a:p>
        </p:txBody>
      </p:sp>
      <p:sp>
        <p:nvSpPr>
          <p:cNvPr id="703506" name="Text Box 18"/>
          <p:cNvSpPr txBox="1">
            <a:spLocks noChangeArrowheads="1"/>
          </p:cNvSpPr>
          <p:nvPr/>
        </p:nvSpPr>
        <p:spPr bwMode="auto">
          <a:xfrm>
            <a:off x="1258888" y="4785890"/>
            <a:ext cx="1439862" cy="519113"/>
          </a:xfrm>
          <a:prstGeom prst="rect">
            <a:avLst/>
          </a:prstGeom>
          <a:noFill/>
          <a:ln w="9525">
            <a:noFill/>
            <a:miter lim="800000"/>
            <a:headEnd/>
            <a:tailEnd/>
          </a:ln>
          <a:effectLst>
            <a:outerShdw sy="50000" kx="-2453608" rotWithShape="0">
              <a:schemeClr val="bg2"/>
            </a:outerShdw>
          </a:effectLst>
        </p:spPr>
        <p:txBody>
          <a:bodyPr>
            <a:spAutoFit/>
          </a:bodyPr>
          <a:lstStyle/>
          <a:p>
            <a:pPr>
              <a:spcBef>
                <a:spcPct val="50000"/>
              </a:spcBef>
              <a:defRPr/>
            </a:pPr>
            <a:r>
              <a:rPr lang="en-US" altLang="zh-CN" sz="2000" b="1">
                <a:latin typeface="Times New Roman" pitchFamily="18" charset="0"/>
                <a:ea typeface="宋体" pitchFamily="2" charset="-122"/>
              </a:rPr>
              <a:t> </a:t>
            </a:r>
            <a:r>
              <a:rPr lang="en-US" altLang="zh-CN" sz="2800">
                <a:solidFill>
                  <a:schemeClr val="tx2"/>
                </a:solidFill>
                <a:latin typeface="Verdana" pitchFamily="34" charset="0"/>
                <a:ea typeface="黑体" pitchFamily="2" charset="-122"/>
              </a:rPr>
              <a:t>AgNO</a:t>
            </a:r>
            <a:r>
              <a:rPr lang="en-US" altLang="zh-CN" sz="2800" baseline="-25000">
                <a:solidFill>
                  <a:schemeClr val="tx2"/>
                </a:solidFill>
                <a:latin typeface="Verdana" pitchFamily="34" charset="0"/>
                <a:ea typeface="黑体" pitchFamily="2" charset="-122"/>
              </a:rPr>
              <a:t>3</a:t>
            </a:r>
            <a:r>
              <a:rPr lang="en-US" altLang="zh-CN" sz="2800" b="1">
                <a:latin typeface="Verdana" pitchFamily="34" charset="0"/>
                <a:ea typeface="黑体" pitchFamily="2" charset="-122"/>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34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3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34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35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34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34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035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34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34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0350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0349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35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03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8" grpId="0" animBg="1"/>
      <p:bldP spid="703499" grpId="0" animBg="1"/>
      <p:bldP spid="703500" grpId="0" animBg="1"/>
      <p:bldP spid="703501" grpId="0"/>
      <p:bldP spid="703502" grpId="0"/>
      <p:bldP spid="703503" grpId="0"/>
      <p:bldP spid="703504" grpId="0"/>
      <p:bldP spid="70350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ChangeArrowheads="1"/>
          </p:cNvSpPr>
          <p:nvPr/>
        </p:nvSpPr>
        <p:spPr bwMode="auto">
          <a:xfrm>
            <a:off x="611137" y="923826"/>
            <a:ext cx="7561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0000"/>
                </a:solidFill>
                <a:latin typeface="微软雅黑" panose="020B0503020204020204" pitchFamily="34" charset="-122"/>
                <a:ea typeface="微软雅黑" panose="020B0503020204020204" pitchFamily="34" charset="-122"/>
              </a:rPr>
              <a:t>AgCl</a:t>
            </a:r>
            <a:r>
              <a:rPr lang="zh-CN" altLang="en-US" sz="2800">
                <a:solidFill>
                  <a:srgbClr val="FF0000"/>
                </a:solidFill>
                <a:latin typeface="微软雅黑" panose="020B0503020204020204" pitchFamily="34" charset="-122"/>
                <a:ea typeface="微软雅黑" panose="020B0503020204020204" pitchFamily="34" charset="-122"/>
              </a:rPr>
              <a:t>和 </a:t>
            </a:r>
            <a:r>
              <a:rPr lang="en-US" altLang="zh-CN" sz="2800">
                <a:solidFill>
                  <a:srgbClr val="FF0000"/>
                </a:solidFill>
                <a:latin typeface="微软雅黑" panose="020B0503020204020204" pitchFamily="34" charset="-122"/>
                <a:ea typeface="微软雅黑" panose="020B0503020204020204" pitchFamily="34" charset="-122"/>
              </a:rPr>
              <a:t>Ag</a:t>
            </a:r>
            <a:r>
              <a:rPr lang="en-US" altLang="zh-CN" sz="2800" baseline="-25000">
                <a:solidFill>
                  <a:srgbClr val="FF0000"/>
                </a:solidFill>
                <a:latin typeface="微软雅黑" panose="020B0503020204020204" pitchFamily="34" charset="-122"/>
                <a:ea typeface="微软雅黑" panose="020B0503020204020204" pitchFamily="34" charset="-122"/>
              </a:rPr>
              <a:t>2</a:t>
            </a:r>
            <a:r>
              <a:rPr lang="en-US" altLang="zh-CN" sz="2800">
                <a:solidFill>
                  <a:srgbClr val="FF0000"/>
                </a:solidFill>
                <a:latin typeface="微软雅黑" panose="020B0503020204020204" pitchFamily="34" charset="-122"/>
                <a:ea typeface="微软雅黑" panose="020B0503020204020204" pitchFamily="34" charset="-122"/>
              </a:rPr>
              <a:t>CrO</a:t>
            </a:r>
            <a:r>
              <a:rPr lang="en-US" altLang="zh-CN" sz="2800" baseline="-25000">
                <a:solidFill>
                  <a:srgbClr val="FF0000"/>
                </a:solidFill>
                <a:latin typeface="微软雅黑" panose="020B0503020204020204" pitchFamily="34" charset="-122"/>
                <a:ea typeface="微软雅黑" panose="020B0503020204020204" pitchFamily="34" charset="-122"/>
              </a:rPr>
              <a:t>4</a:t>
            </a:r>
            <a:r>
              <a:rPr lang="zh-CN" altLang="en-US" sz="2800">
                <a:solidFill>
                  <a:srgbClr val="FF0000"/>
                </a:solidFill>
                <a:latin typeface="微软雅黑" panose="020B0503020204020204" pitchFamily="34" charset="-122"/>
                <a:ea typeface="微软雅黑" panose="020B0503020204020204" pitchFamily="34" charset="-122"/>
              </a:rPr>
              <a:t>溶解度的大小</a:t>
            </a:r>
          </a:p>
        </p:txBody>
      </p:sp>
      <p:sp>
        <p:nvSpPr>
          <p:cNvPr id="7173" name="Rectangle 3"/>
          <p:cNvSpPr>
            <a:spLocks noChangeArrowheads="1"/>
          </p:cNvSpPr>
          <p:nvPr/>
        </p:nvSpPr>
        <p:spPr bwMode="auto">
          <a:xfrm>
            <a:off x="1258837" y="1715988"/>
            <a:ext cx="40446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微软雅黑" panose="020B0503020204020204" pitchFamily="34" charset="-122"/>
                <a:ea typeface="微软雅黑" panose="020B0503020204020204" pitchFamily="34" charset="-122"/>
              </a:rPr>
              <a:t>设沉淀溶解度为</a:t>
            </a:r>
            <a:r>
              <a:rPr lang="en-US" altLang="zh-CN" sz="2800">
                <a:latin typeface="微软雅黑" panose="020B0503020204020204" pitchFamily="34" charset="-122"/>
                <a:ea typeface="微软雅黑" panose="020B0503020204020204" pitchFamily="34" charset="-122"/>
              </a:rPr>
              <a:t>s mol/L</a:t>
            </a:r>
          </a:p>
        </p:txBody>
      </p:sp>
      <p:graphicFrame>
        <p:nvGraphicFramePr>
          <p:cNvPr id="20484" name="Object 4"/>
          <p:cNvGraphicFramePr>
            <a:graphicFrameLocks noGrp="1" noChangeAspect="1"/>
          </p:cNvGraphicFramePr>
          <p:nvPr>
            <p:ph sz="half" idx="1"/>
            <p:extLst>
              <p:ext uri="{D42A27DB-BD31-4B8C-83A1-F6EECF244321}">
                <p14:modId xmlns:p14="http://schemas.microsoft.com/office/powerpoint/2010/main" val="2135543731"/>
              </p:ext>
            </p:extLst>
          </p:nvPr>
        </p:nvGraphicFramePr>
        <p:xfrm>
          <a:off x="1619200" y="2578001"/>
          <a:ext cx="5113337" cy="1439862"/>
        </p:xfrm>
        <a:graphic>
          <a:graphicData uri="http://schemas.openxmlformats.org/presentationml/2006/ole">
            <mc:AlternateContent xmlns:mc="http://schemas.openxmlformats.org/markup-compatibility/2006">
              <mc:Choice xmlns:v="urn:schemas-microsoft-com:vml" Requires="v">
                <p:oleObj spid="_x0000_s747592" name="Equation" r:id="rId3" imgW="2070000" imgH="583920" progId="Equation.DSMT4">
                  <p:embed/>
                </p:oleObj>
              </mc:Choice>
              <mc:Fallback>
                <p:oleObj name="Equation" r:id="rId3" imgW="2070000" imgH="5839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00" y="2578001"/>
                        <a:ext cx="5113337"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5" name="Object 5"/>
          <p:cNvGraphicFramePr>
            <a:graphicFrameLocks noGrp="1" noChangeAspect="1"/>
          </p:cNvGraphicFramePr>
          <p:nvPr>
            <p:ph sz="half" idx="2"/>
            <p:extLst>
              <p:ext uri="{D42A27DB-BD31-4B8C-83A1-F6EECF244321}">
                <p14:modId xmlns:p14="http://schemas.microsoft.com/office/powerpoint/2010/main" val="3934448333"/>
              </p:ext>
            </p:extLst>
          </p:nvPr>
        </p:nvGraphicFramePr>
        <p:xfrm>
          <a:off x="1258837" y="4376638"/>
          <a:ext cx="6119813" cy="1644650"/>
        </p:xfrm>
        <a:graphic>
          <a:graphicData uri="http://schemas.openxmlformats.org/presentationml/2006/ole">
            <mc:AlternateContent xmlns:mc="http://schemas.openxmlformats.org/markup-compatibility/2006">
              <mc:Choice xmlns:v="urn:schemas-microsoft-com:vml" Requires="v">
                <p:oleObj spid="_x0000_s747593" name="Equation" r:id="rId5" imgW="2171520" imgH="583920" progId="Equation.DSMT4">
                  <p:embed/>
                </p:oleObj>
              </mc:Choice>
              <mc:Fallback>
                <p:oleObj name="Equation" r:id="rId5" imgW="2171520" imgH="5839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37" y="4376638"/>
                        <a:ext cx="6119813" cy="164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652334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additive="base">
                                        <p:cTn id="7" dur="500" fill="hold"/>
                                        <p:tgtEl>
                                          <p:spTgt spid="20484"/>
                                        </p:tgtEl>
                                        <p:attrNameLst>
                                          <p:attrName>ppt_x</p:attrName>
                                        </p:attrNameLst>
                                      </p:cBhvr>
                                      <p:tavLst>
                                        <p:tav tm="0">
                                          <p:val>
                                            <p:strVal val="#ppt_x"/>
                                          </p:val>
                                        </p:tav>
                                        <p:tav tm="100000">
                                          <p:val>
                                            <p:strVal val="#ppt_x"/>
                                          </p:val>
                                        </p:tav>
                                      </p:tavLst>
                                    </p:anim>
                                    <p:anim calcmode="lin" valueType="num">
                                      <p:cBhvr additive="base">
                                        <p:cTn id="8" dur="500" fill="hold"/>
                                        <p:tgtEl>
                                          <p:spTgt spid="2048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485"/>
                                        </p:tgtEl>
                                        <p:attrNameLst>
                                          <p:attrName>style.visibility</p:attrName>
                                        </p:attrNameLst>
                                      </p:cBhvr>
                                      <p:to>
                                        <p:strVal val="visible"/>
                                      </p:to>
                                    </p:set>
                                    <p:anim calcmode="lin" valueType="num">
                                      <p:cBhvr additive="base">
                                        <p:cTn id="13" dur="500" fill="hold"/>
                                        <p:tgtEl>
                                          <p:spTgt spid="20485"/>
                                        </p:tgtEl>
                                        <p:attrNameLst>
                                          <p:attrName>ppt_x</p:attrName>
                                        </p:attrNameLst>
                                      </p:cBhvr>
                                      <p:tavLst>
                                        <p:tav tm="0">
                                          <p:val>
                                            <p:strVal val="#ppt_x"/>
                                          </p:val>
                                        </p:tav>
                                        <p:tav tm="100000">
                                          <p:val>
                                            <p:strVal val="#ppt_x"/>
                                          </p:val>
                                        </p:tav>
                                      </p:tavLst>
                                    </p:anim>
                                    <p:anim calcmode="lin" valueType="num">
                                      <p:cBhvr additive="base">
                                        <p:cTn id="14" dur="500" fill="hold"/>
                                        <p:tgtEl>
                                          <p:spTgt spid="204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extLst>
              <p:ext uri="{D42A27DB-BD31-4B8C-83A1-F6EECF244321}">
                <p14:modId xmlns:p14="http://schemas.microsoft.com/office/powerpoint/2010/main" val="3405427318"/>
              </p:ext>
            </p:extLst>
          </p:nvPr>
        </p:nvGraphicFramePr>
        <p:xfrm>
          <a:off x="684213" y="2205038"/>
          <a:ext cx="7742237" cy="698500"/>
        </p:xfrm>
        <a:graphic>
          <a:graphicData uri="http://schemas.openxmlformats.org/presentationml/2006/ole">
            <mc:AlternateContent xmlns:mc="http://schemas.openxmlformats.org/markup-compatibility/2006">
              <mc:Choice xmlns:v="urn:schemas-microsoft-com:vml" Requires="v">
                <p:oleObj spid="_x0000_s748651" name="Equation" r:id="rId3" imgW="3377880" imgH="304560" progId="Equation.DSMT4">
                  <p:embed/>
                </p:oleObj>
              </mc:Choice>
              <mc:Fallback>
                <p:oleObj name="Equation" r:id="rId3" imgW="3377880" imgH="304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205038"/>
                        <a:ext cx="7742237"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7" name="Object 3"/>
          <p:cNvGraphicFramePr>
            <a:graphicFrameLocks noChangeAspect="1"/>
          </p:cNvGraphicFramePr>
          <p:nvPr>
            <p:extLst>
              <p:ext uri="{D42A27DB-BD31-4B8C-83A1-F6EECF244321}">
                <p14:modId xmlns:p14="http://schemas.microsoft.com/office/powerpoint/2010/main" val="3507940288"/>
              </p:ext>
            </p:extLst>
          </p:nvPr>
        </p:nvGraphicFramePr>
        <p:xfrm>
          <a:off x="827088" y="3141663"/>
          <a:ext cx="7986712" cy="1617662"/>
        </p:xfrm>
        <a:graphic>
          <a:graphicData uri="http://schemas.openxmlformats.org/presentationml/2006/ole">
            <mc:AlternateContent xmlns:mc="http://schemas.openxmlformats.org/markup-compatibility/2006">
              <mc:Choice xmlns:v="urn:schemas-microsoft-com:vml" Requires="v">
                <p:oleObj spid="_x0000_s748652" name="Equation" r:id="rId5" imgW="3632040" imgH="736560" progId="Equation.DSMT4">
                  <p:embed/>
                </p:oleObj>
              </mc:Choice>
              <mc:Fallback>
                <p:oleObj name="Equation" r:id="rId5" imgW="3632040" imgH="7365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141663"/>
                        <a:ext cx="7986712" cy="161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8" name="Object 4"/>
          <p:cNvGraphicFramePr>
            <a:graphicFrameLocks noChangeAspect="1"/>
          </p:cNvGraphicFramePr>
          <p:nvPr>
            <p:extLst>
              <p:ext uri="{D42A27DB-BD31-4B8C-83A1-F6EECF244321}">
                <p14:modId xmlns:p14="http://schemas.microsoft.com/office/powerpoint/2010/main" val="1341425563"/>
              </p:ext>
            </p:extLst>
          </p:nvPr>
        </p:nvGraphicFramePr>
        <p:xfrm>
          <a:off x="900113" y="5013325"/>
          <a:ext cx="7327900" cy="1198563"/>
        </p:xfrm>
        <a:graphic>
          <a:graphicData uri="http://schemas.openxmlformats.org/presentationml/2006/ole">
            <mc:AlternateContent xmlns:mc="http://schemas.openxmlformats.org/markup-compatibility/2006">
              <mc:Choice xmlns:v="urn:schemas-microsoft-com:vml" Requires="v">
                <p:oleObj spid="_x0000_s748653" name="Equation" r:id="rId7" imgW="3340080" imgH="545760" progId="Equation.DSMT4">
                  <p:embed/>
                </p:oleObj>
              </mc:Choice>
              <mc:Fallback>
                <p:oleObj name="Equation" r:id="rId7" imgW="3340080" imgH="5457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5013325"/>
                        <a:ext cx="7327900" cy="119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7" name="Text Box 5"/>
          <p:cNvSpPr txBox="1">
            <a:spLocks noChangeArrowheads="1"/>
          </p:cNvSpPr>
          <p:nvPr/>
        </p:nvSpPr>
        <p:spPr bwMode="auto">
          <a:xfrm>
            <a:off x="539750" y="333375"/>
            <a:ext cx="360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a:solidFill>
                  <a:srgbClr val="3399FF"/>
                </a:solidFill>
                <a:latin typeface="微软雅黑" panose="020B0503020204020204" pitchFamily="34" charset="-122"/>
                <a:ea typeface="微软雅黑" panose="020B0503020204020204" pitchFamily="34" charset="-122"/>
              </a:rPr>
              <a:t>滴定条件</a:t>
            </a:r>
          </a:p>
        </p:txBody>
      </p:sp>
      <p:sp>
        <p:nvSpPr>
          <p:cNvPr id="21510" name="Rectangle 6"/>
          <p:cNvSpPr>
            <a:spLocks noChangeArrowheads="1"/>
          </p:cNvSpPr>
          <p:nvPr/>
        </p:nvSpPr>
        <p:spPr bwMode="auto">
          <a:xfrm>
            <a:off x="611188" y="908050"/>
            <a:ext cx="8101012"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800">
                <a:solidFill>
                  <a:srgbClr val="FF0000"/>
                </a:solidFill>
                <a:latin typeface="微软雅黑" panose="020B0503020204020204" pitchFamily="34" charset="-122"/>
                <a:ea typeface="微软雅黑" panose="020B0503020204020204" pitchFamily="34" charset="-122"/>
              </a:rPr>
              <a:t>指示剂用量：控制终点时</a:t>
            </a:r>
            <a:r>
              <a:rPr lang="en-US" altLang="zh-CN" sz="2800">
                <a:solidFill>
                  <a:srgbClr val="FF0000"/>
                </a:solidFill>
                <a:latin typeface="微软雅黑" panose="020B0503020204020204" pitchFamily="34" charset="-122"/>
                <a:ea typeface="微软雅黑" panose="020B0503020204020204" pitchFamily="34" charset="-122"/>
              </a:rPr>
              <a:t>CrO</a:t>
            </a:r>
            <a:r>
              <a:rPr lang="en-US" altLang="zh-CN" sz="2800" baseline="-25000">
                <a:solidFill>
                  <a:srgbClr val="FF0000"/>
                </a:solidFill>
                <a:latin typeface="微软雅黑" panose="020B0503020204020204" pitchFamily="34" charset="-122"/>
                <a:ea typeface="微软雅黑" panose="020B0503020204020204" pitchFamily="34" charset="-122"/>
              </a:rPr>
              <a:t>4</a:t>
            </a:r>
            <a:r>
              <a:rPr lang="en-US" altLang="zh-CN" sz="2800" baseline="30000">
                <a:solidFill>
                  <a:srgbClr val="FF0000"/>
                </a:solidFill>
                <a:latin typeface="微软雅黑" panose="020B0503020204020204" pitchFamily="34" charset="-122"/>
                <a:ea typeface="微软雅黑" panose="020B0503020204020204" pitchFamily="34" charset="-122"/>
              </a:rPr>
              <a:t>2-</a:t>
            </a:r>
            <a:r>
              <a:rPr lang="zh-CN" altLang="en-US" sz="2800">
                <a:solidFill>
                  <a:srgbClr val="FF0000"/>
                </a:solidFill>
                <a:latin typeface="微软雅黑" panose="020B0503020204020204" pitchFamily="34" charset="-122"/>
                <a:ea typeface="微软雅黑" panose="020B0503020204020204" pitchFamily="34" charset="-122"/>
              </a:rPr>
              <a:t>浓度约为</a:t>
            </a:r>
            <a:r>
              <a:rPr lang="en-US" altLang="zh-CN" sz="2800">
                <a:solidFill>
                  <a:srgbClr val="FF0000"/>
                </a:solidFill>
                <a:latin typeface="微软雅黑" panose="020B0503020204020204" pitchFamily="34" charset="-122"/>
                <a:ea typeface="微软雅黑" panose="020B0503020204020204" pitchFamily="34" charset="-122"/>
              </a:rPr>
              <a:t>5×10</a:t>
            </a:r>
            <a:r>
              <a:rPr lang="en-US" altLang="zh-CN" sz="2800" baseline="30000">
                <a:solidFill>
                  <a:srgbClr val="FF0000"/>
                </a:solidFill>
                <a:latin typeface="微软雅黑" panose="020B0503020204020204" pitchFamily="34" charset="-122"/>
                <a:ea typeface="微软雅黑" panose="020B0503020204020204" pitchFamily="34" charset="-122"/>
              </a:rPr>
              <a:t>-3</a:t>
            </a:r>
            <a:r>
              <a:rPr lang="en-US" altLang="zh-CN" sz="2800">
                <a:solidFill>
                  <a:srgbClr val="FF0000"/>
                </a:solidFill>
                <a:latin typeface="微软雅黑" panose="020B0503020204020204" pitchFamily="34" charset="-122"/>
                <a:ea typeface="微软雅黑" panose="020B0503020204020204" pitchFamily="34" charset="-122"/>
              </a:rPr>
              <a:t> mol/L</a:t>
            </a:r>
            <a:r>
              <a:rPr lang="zh-CN" altLang="en-US" sz="2800">
                <a:solidFill>
                  <a:srgbClr val="FF0000"/>
                </a:solidFill>
                <a:latin typeface="微软雅黑" panose="020B0503020204020204" pitchFamily="34" charset="-122"/>
                <a:ea typeface="微软雅黑" panose="020B0503020204020204" pitchFamily="34" charset="-122"/>
              </a:rPr>
              <a:t>。过高，终点提前</a:t>
            </a:r>
            <a:r>
              <a:rPr lang="en-US" altLang="zh-CN" sz="2800">
                <a:solidFill>
                  <a:srgbClr val="FF0000"/>
                </a:solidFill>
                <a:latin typeface="微软雅黑" panose="020B0503020204020204" pitchFamily="34" charset="-122"/>
                <a:ea typeface="微软雅黑" panose="020B0503020204020204" pitchFamily="34" charset="-122"/>
              </a:rPr>
              <a:t>; </a:t>
            </a:r>
            <a:r>
              <a:rPr lang="zh-CN" altLang="en-US" sz="2800">
                <a:solidFill>
                  <a:srgbClr val="FF0000"/>
                </a:solidFill>
                <a:latin typeface="微软雅黑" panose="020B0503020204020204" pitchFamily="34" charset="-122"/>
                <a:ea typeface="微软雅黑" panose="020B0503020204020204" pitchFamily="34" charset="-122"/>
              </a:rPr>
              <a:t>过低，终点推迟。</a:t>
            </a:r>
          </a:p>
        </p:txBody>
      </p:sp>
    </p:spTree>
    <p:extLst>
      <p:ext uri="{BB962C8B-B14F-4D97-AF65-F5344CB8AC3E}">
        <p14:creationId xmlns:p14="http://schemas.microsoft.com/office/powerpoint/2010/main" val="17823080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additive="base">
                                        <p:cTn id="7" dur="500" fill="hold"/>
                                        <p:tgtEl>
                                          <p:spTgt spid="21510"/>
                                        </p:tgtEl>
                                        <p:attrNameLst>
                                          <p:attrName>ppt_x</p:attrName>
                                        </p:attrNameLst>
                                      </p:cBhvr>
                                      <p:tavLst>
                                        <p:tav tm="0">
                                          <p:val>
                                            <p:strVal val="#ppt_x"/>
                                          </p:val>
                                        </p:tav>
                                        <p:tav tm="100000">
                                          <p:val>
                                            <p:strVal val="#ppt_x"/>
                                          </p:val>
                                        </p:tav>
                                      </p:tavLst>
                                    </p:anim>
                                    <p:anim calcmode="lin" valueType="num">
                                      <p:cBhvr additive="base">
                                        <p:cTn id="8" dur="500" fill="hold"/>
                                        <p:tgtEl>
                                          <p:spTgt spid="215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21506"/>
                                        </p:tgtEl>
                                        <p:attrNameLst>
                                          <p:attrName>style.visibility</p:attrName>
                                        </p:attrNameLst>
                                      </p:cBhvr>
                                      <p:to>
                                        <p:strVal val="visible"/>
                                      </p:to>
                                    </p:set>
                                    <p:animEffect transition="in" filter="fade">
                                      <p:cBhvr>
                                        <p:cTn id="13" dur="1000"/>
                                        <p:tgtEl>
                                          <p:spTgt spid="21506"/>
                                        </p:tgtEl>
                                      </p:cBhvr>
                                    </p:animEffect>
                                    <p:anim calcmode="lin" valueType="num">
                                      <p:cBhvr>
                                        <p:cTn id="14" dur="1000" fill="hold"/>
                                        <p:tgtEl>
                                          <p:spTgt spid="21506"/>
                                        </p:tgtEl>
                                        <p:attrNameLst>
                                          <p:attrName>ppt_x</p:attrName>
                                        </p:attrNameLst>
                                      </p:cBhvr>
                                      <p:tavLst>
                                        <p:tav tm="0">
                                          <p:val>
                                            <p:strVal val="#ppt_x"/>
                                          </p:val>
                                        </p:tav>
                                        <p:tav tm="100000">
                                          <p:val>
                                            <p:strVal val="#ppt_x"/>
                                          </p:val>
                                        </p:tav>
                                      </p:tavLst>
                                    </p:anim>
                                    <p:anim calcmode="lin" valueType="num">
                                      <p:cBhvr>
                                        <p:cTn id="15"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21507"/>
                                        </p:tgtEl>
                                        <p:attrNameLst>
                                          <p:attrName>style.visibility</p:attrName>
                                        </p:attrNameLst>
                                      </p:cBhvr>
                                      <p:to>
                                        <p:strVal val="visible"/>
                                      </p:to>
                                    </p:set>
                                    <p:animEffect transition="in" filter="fade">
                                      <p:cBhvr>
                                        <p:cTn id="20" dur="1000"/>
                                        <p:tgtEl>
                                          <p:spTgt spid="21507"/>
                                        </p:tgtEl>
                                      </p:cBhvr>
                                    </p:animEffect>
                                    <p:anim calcmode="lin" valueType="num">
                                      <p:cBhvr>
                                        <p:cTn id="21" dur="1000" fill="hold"/>
                                        <p:tgtEl>
                                          <p:spTgt spid="21507"/>
                                        </p:tgtEl>
                                        <p:attrNameLst>
                                          <p:attrName>ppt_x</p:attrName>
                                        </p:attrNameLst>
                                      </p:cBhvr>
                                      <p:tavLst>
                                        <p:tav tm="0">
                                          <p:val>
                                            <p:strVal val="#ppt_x"/>
                                          </p:val>
                                        </p:tav>
                                        <p:tav tm="100000">
                                          <p:val>
                                            <p:strVal val="#ppt_x"/>
                                          </p:val>
                                        </p:tav>
                                      </p:tavLst>
                                    </p:anim>
                                    <p:anim calcmode="lin" valueType="num">
                                      <p:cBhvr>
                                        <p:cTn id="22" dur="1000" fill="hold"/>
                                        <p:tgtEl>
                                          <p:spTgt spid="21507"/>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nodeType="clickEffect">
                                  <p:stCondLst>
                                    <p:cond delay="0"/>
                                  </p:stCondLst>
                                  <p:childTnLst>
                                    <p:set>
                                      <p:cBhvr>
                                        <p:cTn id="26" dur="1" fill="hold">
                                          <p:stCondLst>
                                            <p:cond delay="0"/>
                                          </p:stCondLst>
                                        </p:cTn>
                                        <p:tgtEl>
                                          <p:spTgt spid="21508"/>
                                        </p:tgtEl>
                                        <p:attrNameLst>
                                          <p:attrName>style.visibility</p:attrName>
                                        </p:attrNameLst>
                                      </p:cBhvr>
                                      <p:to>
                                        <p:strVal val="visible"/>
                                      </p:to>
                                    </p:set>
                                    <p:animEffect transition="in" filter="fade">
                                      <p:cBhvr>
                                        <p:cTn id="27" dur="1000"/>
                                        <p:tgtEl>
                                          <p:spTgt spid="21508"/>
                                        </p:tgtEl>
                                      </p:cBhvr>
                                    </p:animEffect>
                                    <p:anim calcmode="lin" valueType="num">
                                      <p:cBhvr>
                                        <p:cTn id="28" dur="1000" fill="hold"/>
                                        <p:tgtEl>
                                          <p:spTgt spid="21508"/>
                                        </p:tgtEl>
                                        <p:attrNameLst>
                                          <p:attrName>ppt_x</p:attrName>
                                        </p:attrNameLst>
                                      </p:cBhvr>
                                      <p:tavLst>
                                        <p:tav tm="0">
                                          <p:val>
                                            <p:strVal val="#ppt_x"/>
                                          </p:val>
                                        </p:tav>
                                        <p:tav tm="100000">
                                          <p:val>
                                            <p:strVal val="#ppt_x"/>
                                          </p:val>
                                        </p:tav>
                                      </p:tavLst>
                                    </p:anim>
                                    <p:anim calcmode="lin" valueType="num">
                                      <p:cBhvr>
                                        <p:cTn id="29" dur="1000" fill="hold"/>
                                        <p:tgtEl>
                                          <p:spTgt spid="215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p:bld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square">
        <a:spAutoFit/>
      </a:bodyPr>
      <a:lstStyle>
        <a:defPPr algn="ctr">
          <a:spcBef>
            <a:spcPct val="50000"/>
          </a:spcBef>
          <a:defRPr sz="2000" i="1" dirty="0" smtClean="0">
            <a:solidFill>
              <a:schemeClr val="bg2"/>
            </a:solidFill>
          </a:defRPr>
        </a:defPPr>
      </a:lstStyle>
    </a:tx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5323</TotalTime>
  <Words>5954</Words>
  <Application>Microsoft Office PowerPoint</Application>
  <PresentationFormat>全屏显示(4:3)</PresentationFormat>
  <Paragraphs>990</Paragraphs>
  <Slides>127</Slides>
  <Notes>42</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9</vt:i4>
      </vt:variant>
      <vt:variant>
        <vt:lpstr>幻灯片标题</vt:lpstr>
      </vt:variant>
      <vt:variant>
        <vt:i4>127</vt:i4>
      </vt:variant>
    </vt:vector>
  </HeadingPairs>
  <TitlesOfParts>
    <vt:vector size="157" baseType="lpstr">
      <vt:lpstr>Arial Unicode MS</vt:lpstr>
      <vt:lpstr>Batang</vt:lpstr>
      <vt:lpstr>DotumChe</vt:lpstr>
      <vt:lpstr>Math1</vt:lpstr>
      <vt:lpstr>Monotype Sorts</vt:lpstr>
      <vt:lpstr>黑体</vt:lpstr>
      <vt:lpstr>华文行楷</vt:lpstr>
      <vt:lpstr>华文新魏</vt:lpstr>
      <vt:lpstr>楷体_GB2312</vt:lpstr>
      <vt:lpstr>宋体</vt:lpstr>
      <vt:lpstr>微软雅黑</vt:lpstr>
      <vt:lpstr>Arial</vt:lpstr>
      <vt:lpstr>Arial Black</vt:lpstr>
      <vt:lpstr>Bookman Old Style</vt:lpstr>
      <vt:lpstr>Marlett</vt:lpstr>
      <vt:lpstr>Symbol</vt:lpstr>
      <vt:lpstr>Tahoma</vt:lpstr>
      <vt:lpstr>Times New Roman</vt:lpstr>
      <vt:lpstr>Verdana</vt:lpstr>
      <vt:lpstr>Wingdings</vt:lpstr>
      <vt:lpstr>Pixel</vt:lpstr>
      <vt:lpstr>Equation</vt:lpstr>
      <vt:lpstr>公式</vt:lpstr>
      <vt:lpstr>文档</vt:lpstr>
      <vt:lpstr>PhotoImpact</vt:lpstr>
      <vt:lpstr>CS ChemDraw Drawing</vt:lpstr>
      <vt:lpstr>位图图像</vt:lpstr>
      <vt:lpstr>Equation.DSMT4</vt:lpstr>
      <vt:lpstr>Image</vt:lpstr>
      <vt:lpstr>Flash Movie</vt:lpstr>
      <vt:lpstr>第六章 水溶液中的平衡</vt:lpstr>
      <vt:lpstr>PowerPoint 演示文稿</vt:lpstr>
      <vt:lpstr>梦想与执着</vt:lpstr>
      <vt:lpstr>PowerPoint 演示文稿</vt:lpstr>
      <vt:lpstr>6.1 强电解质溶液理论</vt:lpstr>
      <vt:lpstr>PowerPoint 演示文稿</vt:lpstr>
      <vt:lpstr>PowerPoint 演示文稿</vt:lpstr>
      <vt:lpstr>PowerPoint 演示文稿</vt:lpstr>
      <vt:lpstr>6.2  水的解离和溶液pH值</vt:lpstr>
      <vt:lpstr> 1．水的离解</vt:lpstr>
      <vt:lpstr>PowerPoint 演示文稿</vt:lpstr>
      <vt:lpstr>水的离子积</vt:lpstr>
      <vt:lpstr>PowerPoint 演示文稿</vt:lpstr>
      <vt:lpstr>2.pH函数的概念</vt:lpstr>
      <vt:lpstr>3.水溶液的酸碱性</vt:lpstr>
      <vt:lpstr>4.酸碱理论</vt:lpstr>
      <vt:lpstr>PowerPoint 演示文稿</vt:lpstr>
      <vt:lpstr>2、布朗斯特酸碱质子理论</vt:lpstr>
      <vt:lpstr>PowerPoint 演示文稿</vt:lpstr>
      <vt:lpstr>PowerPoint 演示文稿</vt:lpstr>
      <vt:lpstr>3、路易斯（Lewis)酸碱电子理论</vt:lpstr>
      <vt:lpstr>不同种类的路易斯酸碱</vt:lpstr>
      <vt:lpstr>6.3、单相离子平衡与酸碱滴定</vt:lpstr>
      <vt:lpstr>基本概念</vt:lpstr>
      <vt:lpstr>6.3.1.弱电解质溶液中的离解平衡</vt:lpstr>
      <vt:lpstr>上式中</vt:lpstr>
      <vt:lpstr>PowerPoint 演示文稿</vt:lpstr>
      <vt:lpstr>设解离度为α = c（H＋）/c（HAc）</vt:lpstr>
      <vt:lpstr>对于多元弱酸的电离平衡：</vt:lpstr>
      <vt:lpstr>由于  KΘ1＞＞KΘ2</vt:lpstr>
      <vt:lpstr>PowerPoint 演示文稿</vt:lpstr>
      <vt:lpstr>解：           HAc       H＋ ＋  Ac－</vt:lpstr>
      <vt:lpstr> </vt:lpstr>
      <vt:lpstr>PowerPoint 演示文稿</vt:lpstr>
      <vt:lpstr>PowerPoint 演示文稿</vt:lpstr>
      <vt:lpstr> 6.3.3 缓冲溶液</vt:lpstr>
      <vt:lpstr>b.缓冲(Buffer)原理</vt:lpstr>
      <vt:lpstr>PowerPoint 演示文稿</vt:lpstr>
      <vt:lpstr>c.如何计算缓冲溶液的pH：</vt:lpstr>
      <vt:lpstr>于是   </vt:lpstr>
      <vt:lpstr>缓冲容量</vt:lpstr>
      <vt:lpstr>PowerPoint 演示文稿</vt:lpstr>
      <vt:lpstr>d.缓冲体系的选定</vt:lpstr>
      <vt:lpstr>Questions</vt:lpstr>
      <vt:lpstr>6.4 酸碱滴定</vt:lpstr>
      <vt:lpstr>PowerPoint 演示文稿</vt:lpstr>
      <vt:lpstr>0.1000mol·L-1 NaOH滴定 20.00mL 0.1000mol·L-1 HCl</vt:lpstr>
      <vt:lpstr>PowerPoint 演示文稿</vt:lpstr>
      <vt:lpstr>PowerPoint 演示文稿</vt:lpstr>
      <vt:lpstr>PowerPoint 演示文稿</vt:lpstr>
      <vt:lpstr>PowerPoint 演示文稿</vt:lpstr>
      <vt:lpstr>PowerPoint 演示文稿</vt:lpstr>
      <vt:lpstr>常见指示剂及pH范围</vt:lpstr>
      <vt:lpstr>PowerPoint 演示文稿</vt:lpstr>
      <vt:lpstr>PowerPoint 演示文稿</vt:lpstr>
      <vt:lpstr>不同的滴定曲线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几种难溶电解质沉淀状况</vt:lpstr>
      <vt:lpstr>PowerPoint 演示文稿</vt:lpstr>
      <vt:lpstr>6.4.1 多相离子平衡</vt:lpstr>
      <vt:lpstr>2)． KΘsp 与s的关系</vt:lpstr>
      <vt:lpstr>6.4.2  溶度积规则</vt:lpstr>
      <vt:lpstr>      电解质溶液中，平衡的移动取决于离子积的大小：</vt:lpstr>
      <vt:lpstr>PowerPoint 演示文稿</vt:lpstr>
      <vt:lpstr>6.4.3 溶度积的应用</vt:lpstr>
      <vt:lpstr>PowerPoint 演示文稿</vt:lpstr>
      <vt:lpstr>PowerPoint 演示文稿</vt:lpstr>
      <vt:lpstr>PowerPoint 演示文稿</vt:lpstr>
      <vt:lpstr>PowerPoint 演示文稿</vt:lpstr>
      <vt:lpstr>2)．沉淀的溶解</vt:lpstr>
      <vt:lpstr>降低离子浓度的方法很多，如：</vt:lpstr>
      <vt:lpstr>PowerPoint 演示文稿</vt:lpstr>
      <vt:lpstr>PowerPoint 演示文稿</vt:lpstr>
      <vt:lpstr>PowerPoint 演示文稿</vt:lpstr>
      <vt:lpstr>PowerPoint 演示文稿</vt:lpstr>
      <vt:lpstr>3)．沉淀的转化</vt:lpstr>
      <vt:lpstr>清除锅垢</vt:lpstr>
      <vt:lpstr>黄铁矿渣治理重金属(FeS)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6.5  配位平衡</vt:lpstr>
      <vt:lpstr>1.基本概念</vt:lpstr>
      <vt:lpstr>    Co(H2O)62+     CoCl4-</vt:lpstr>
      <vt:lpstr>.</vt:lpstr>
      <vt:lpstr>2．配离子的离解平衡</vt:lpstr>
      <vt:lpstr>PowerPoint 演示文稿</vt:lpstr>
      <vt:lpstr>2).配位平衡</vt:lpstr>
      <vt:lpstr>3) 累积稳定常数　βn</vt:lpstr>
      <vt:lpstr>3、配位平衡的应用</vt:lpstr>
      <vt:lpstr> </vt:lpstr>
      <vt:lpstr>PowerPoint 演示文稿</vt:lpstr>
      <vt:lpstr>PowerPoint 演示文稿</vt:lpstr>
      <vt:lpstr>PowerPoint 演示文稿</vt:lpstr>
      <vt:lpstr>PowerPoint 演示文稿</vt:lpstr>
      <vt:lpstr>PowerPoint 演示文稿</vt:lpstr>
      <vt:lpstr>2）．在分析化学中的应用</vt:lpstr>
      <vt:lpstr>PowerPoint 演示文稿</vt:lpstr>
      <vt:lpstr>3）．在化工和生物化学中的应用</vt:lpstr>
      <vt:lpstr>6.5.4 配位滴定（略，具体见参考PPT）</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PVDF基高储能聚合物研究 </dc:title>
  <dc:creator>微软用户</dc:creator>
  <cp:lastModifiedBy>Windows 用户</cp:lastModifiedBy>
  <cp:revision>438</cp:revision>
  <dcterms:created xsi:type="dcterms:W3CDTF">2010-04-06T12:52:33Z</dcterms:created>
  <dcterms:modified xsi:type="dcterms:W3CDTF">2018-11-06T02:04:55Z</dcterms:modified>
</cp:coreProperties>
</file>